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4292" r:id="rId2"/>
    <p:sldMasterId id="2147484297" r:id="rId3"/>
  </p:sldMasterIdLst>
  <p:notesMasterIdLst>
    <p:notesMasterId r:id="rId58"/>
  </p:notesMasterIdLst>
  <p:handoutMasterIdLst>
    <p:handoutMasterId r:id="rId59"/>
  </p:handoutMasterIdLst>
  <p:sldIdLst>
    <p:sldId id="385" r:id="rId4"/>
    <p:sldId id="318" r:id="rId5"/>
    <p:sldId id="320" r:id="rId6"/>
    <p:sldId id="472" r:id="rId7"/>
    <p:sldId id="473" r:id="rId8"/>
    <p:sldId id="474" r:id="rId9"/>
    <p:sldId id="475" r:id="rId10"/>
    <p:sldId id="476" r:id="rId11"/>
    <p:sldId id="431" r:id="rId12"/>
    <p:sldId id="432" r:id="rId13"/>
    <p:sldId id="433" r:id="rId14"/>
    <p:sldId id="434" r:id="rId15"/>
    <p:sldId id="435" r:id="rId16"/>
    <p:sldId id="436" r:id="rId17"/>
    <p:sldId id="437" r:id="rId18"/>
    <p:sldId id="438" r:id="rId19"/>
    <p:sldId id="439" r:id="rId20"/>
    <p:sldId id="444" r:id="rId21"/>
    <p:sldId id="445" r:id="rId22"/>
    <p:sldId id="446" r:id="rId23"/>
    <p:sldId id="479" r:id="rId24"/>
    <p:sldId id="449" r:id="rId25"/>
    <p:sldId id="450" r:id="rId26"/>
    <p:sldId id="451" r:id="rId27"/>
    <p:sldId id="452" r:id="rId28"/>
    <p:sldId id="453" r:id="rId29"/>
    <p:sldId id="455" r:id="rId30"/>
    <p:sldId id="456" r:id="rId31"/>
    <p:sldId id="457" r:id="rId32"/>
    <p:sldId id="478" r:id="rId33"/>
    <p:sldId id="495" r:id="rId34"/>
    <p:sldId id="501" r:id="rId35"/>
    <p:sldId id="502" r:id="rId36"/>
    <p:sldId id="503" r:id="rId37"/>
    <p:sldId id="504" r:id="rId38"/>
    <p:sldId id="505" r:id="rId39"/>
    <p:sldId id="494" r:id="rId40"/>
    <p:sldId id="496" r:id="rId41"/>
    <p:sldId id="498" r:id="rId42"/>
    <p:sldId id="499" r:id="rId43"/>
    <p:sldId id="500" r:id="rId44"/>
    <p:sldId id="480" r:id="rId45"/>
    <p:sldId id="481" r:id="rId46"/>
    <p:sldId id="482" r:id="rId47"/>
    <p:sldId id="483" r:id="rId48"/>
    <p:sldId id="484" r:id="rId49"/>
    <p:sldId id="487" r:id="rId50"/>
    <p:sldId id="488" r:id="rId51"/>
    <p:sldId id="489" r:id="rId52"/>
    <p:sldId id="490" r:id="rId53"/>
    <p:sldId id="491" r:id="rId54"/>
    <p:sldId id="492" r:id="rId55"/>
    <p:sldId id="493" r:id="rId56"/>
    <p:sldId id="471" r:id="rId57"/>
  </p:sldIdLst>
  <p:sldSz cx="9906000" cy="6858000" type="A4"/>
  <p:notesSz cx="6807200" cy="9939338"/>
  <p:defaultTextStyle>
    <a:defPPr>
      <a:defRPr lang="ja-JP"/>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3131" userDrawn="1">
          <p15:clr>
            <a:srgbClr val="A4A3A4"/>
          </p15:clr>
        </p15:guide>
        <p15:guide id="2" pos="2145"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C60"/>
    <a:srgbClr val="FFFFCC"/>
    <a:srgbClr val="FFDC6D"/>
    <a:srgbClr val="FFCCCC"/>
    <a:srgbClr val="FF9933"/>
    <a:srgbClr val="3366FF"/>
    <a:srgbClr val="015F27"/>
    <a:srgbClr val="006055"/>
    <a:srgbClr val="FF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87572" autoAdjust="0"/>
  </p:normalViewPr>
  <p:slideViewPr>
    <p:cSldViewPr>
      <p:cViewPr varScale="1">
        <p:scale>
          <a:sx n="102" d="100"/>
          <a:sy n="102" d="100"/>
        </p:scale>
        <p:origin x="1422" y="96"/>
      </p:cViewPr>
      <p:guideLst>
        <p:guide orient="horz" pos="2160"/>
        <p:guide pos="312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notesViewPr>
    <p:cSldViewPr>
      <p:cViewPr varScale="1">
        <p:scale>
          <a:sx n="82" d="100"/>
          <a:sy n="82" d="100"/>
        </p:scale>
        <p:origin x="-3882" y="-96"/>
      </p:cViewPr>
      <p:guideLst>
        <p:guide orient="horz" pos="3131"/>
        <p:guide pos="214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2"/>
            <a:ext cx="2950375" cy="497367"/>
          </a:xfrm>
          <a:prstGeom prst="rect">
            <a:avLst/>
          </a:prstGeom>
        </p:spPr>
        <p:txBody>
          <a:bodyPr vert="horz" lIns="92228" tIns="46114" rIns="92228" bIns="46114" rtlCol="0"/>
          <a:lstStyle>
            <a:lvl1pPr algn="l" fontAlgn="auto">
              <a:spcBef>
                <a:spcPts val="0"/>
              </a:spcBef>
              <a:spcAft>
                <a:spcPts val="0"/>
              </a:spcAft>
              <a:defRPr sz="1200">
                <a:latin typeface="+mn-lt"/>
                <a:ea typeface="メイリオ" pitchFamily="50" charset="-128"/>
              </a:defRPr>
            </a:lvl1pPr>
          </a:lstStyle>
          <a:p>
            <a:pPr>
              <a:defRPr/>
            </a:pPr>
            <a:endParaRPr lang="ja-JP" altLang="en-US"/>
          </a:p>
        </p:txBody>
      </p:sp>
      <p:sp>
        <p:nvSpPr>
          <p:cNvPr id="3" name="日付プレースホルダー 2"/>
          <p:cNvSpPr>
            <a:spLocks noGrp="1"/>
          </p:cNvSpPr>
          <p:nvPr>
            <p:ph type="dt" sz="quarter" idx="1"/>
          </p:nvPr>
        </p:nvSpPr>
        <p:spPr>
          <a:xfrm>
            <a:off x="3855221" y="2"/>
            <a:ext cx="2950374" cy="497367"/>
          </a:xfrm>
          <a:prstGeom prst="rect">
            <a:avLst/>
          </a:prstGeom>
        </p:spPr>
        <p:txBody>
          <a:bodyPr vert="horz" lIns="92228" tIns="46114" rIns="92228" bIns="46114" rtlCol="0"/>
          <a:lstStyle>
            <a:lvl1pPr algn="r" fontAlgn="auto">
              <a:spcBef>
                <a:spcPts val="0"/>
              </a:spcBef>
              <a:spcAft>
                <a:spcPts val="0"/>
              </a:spcAft>
              <a:defRPr sz="1200">
                <a:latin typeface="+mn-lt"/>
                <a:ea typeface="メイリオ" pitchFamily="50" charset="-128"/>
              </a:defRPr>
            </a:lvl1pPr>
          </a:lstStyle>
          <a:p>
            <a:pPr>
              <a:defRPr/>
            </a:pPr>
            <a:fld id="{AEB28693-B2D2-450D-9907-0B1DB12709E7}" type="datetimeFigureOut">
              <a:rPr lang="ja-JP" altLang="en-US"/>
              <a:pPr>
                <a:defRPr/>
              </a:pPr>
              <a:t>2020/12/1</a:t>
            </a:fld>
            <a:endParaRPr lang="ja-JP" altLang="en-US" dirty="0"/>
          </a:p>
        </p:txBody>
      </p:sp>
      <p:sp>
        <p:nvSpPr>
          <p:cNvPr id="4" name="フッター プレースホルダー 3"/>
          <p:cNvSpPr>
            <a:spLocks noGrp="1"/>
          </p:cNvSpPr>
          <p:nvPr>
            <p:ph type="ftr" sz="quarter" idx="2"/>
          </p:nvPr>
        </p:nvSpPr>
        <p:spPr>
          <a:xfrm>
            <a:off x="2" y="9440372"/>
            <a:ext cx="2950375" cy="497366"/>
          </a:xfrm>
          <a:prstGeom prst="rect">
            <a:avLst/>
          </a:prstGeom>
        </p:spPr>
        <p:txBody>
          <a:bodyPr vert="horz" lIns="92228" tIns="46114" rIns="92228" bIns="46114" rtlCol="0" anchor="b"/>
          <a:lstStyle>
            <a:lvl1pPr algn="l" fontAlgn="auto">
              <a:spcBef>
                <a:spcPts val="0"/>
              </a:spcBef>
              <a:spcAft>
                <a:spcPts val="0"/>
              </a:spcAft>
              <a:defRPr sz="1200">
                <a:latin typeface="+mn-lt"/>
                <a:ea typeface="メイリオ" pitchFamily="50" charset="-128"/>
              </a:defRPr>
            </a:lvl1pPr>
          </a:lstStyle>
          <a:p>
            <a:pPr>
              <a:defRPr/>
            </a:pPr>
            <a:endParaRPr lang="ja-JP" altLang="en-US"/>
          </a:p>
        </p:txBody>
      </p:sp>
      <p:sp>
        <p:nvSpPr>
          <p:cNvPr id="5" name="スライド番号プレースホルダー 4"/>
          <p:cNvSpPr>
            <a:spLocks noGrp="1"/>
          </p:cNvSpPr>
          <p:nvPr>
            <p:ph type="sldNum" sz="quarter" idx="3"/>
          </p:nvPr>
        </p:nvSpPr>
        <p:spPr>
          <a:xfrm>
            <a:off x="3855221" y="9440372"/>
            <a:ext cx="2950374" cy="497366"/>
          </a:xfrm>
          <a:prstGeom prst="rect">
            <a:avLst/>
          </a:prstGeom>
        </p:spPr>
        <p:txBody>
          <a:bodyPr vert="horz" lIns="92228" tIns="46114" rIns="92228" bIns="46114" rtlCol="0" anchor="b"/>
          <a:lstStyle>
            <a:lvl1pPr algn="r" fontAlgn="auto">
              <a:spcBef>
                <a:spcPts val="0"/>
              </a:spcBef>
              <a:spcAft>
                <a:spcPts val="0"/>
              </a:spcAft>
              <a:defRPr sz="1200">
                <a:latin typeface="+mn-lt"/>
                <a:ea typeface="メイリオ" pitchFamily="50" charset="-128"/>
              </a:defRPr>
            </a:lvl1pPr>
          </a:lstStyle>
          <a:p>
            <a:pPr>
              <a:defRPr/>
            </a:pPr>
            <a:fld id="{A8D5FCBE-6C05-474C-B50B-98E7D79E0DD0}" type="slidenum">
              <a:rPr lang="ja-JP" altLang="en-US"/>
              <a:pPr>
                <a:defRPr/>
              </a:pPr>
              <a:t>‹#›</a:t>
            </a:fld>
            <a:endParaRPr lang="ja-JP" altLang="en-US" dirty="0"/>
          </a:p>
        </p:txBody>
      </p:sp>
    </p:spTree>
    <p:extLst>
      <p:ext uri="{BB962C8B-B14F-4D97-AF65-F5344CB8AC3E}">
        <p14:creationId xmlns:p14="http://schemas.microsoft.com/office/powerpoint/2010/main" val="3752701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2"/>
            <a:ext cx="2950375" cy="497367"/>
          </a:xfrm>
          <a:prstGeom prst="rect">
            <a:avLst/>
          </a:prstGeom>
        </p:spPr>
        <p:txBody>
          <a:bodyPr vert="horz" lIns="92228" tIns="46114" rIns="92228" bIns="46114" rtlCol="0"/>
          <a:lstStyle>
            <a:lvl1pPr algn="l">
              <a:defRPr sz="1200">
                <a:latin typeface="Arial" charset="0"/>
                <a:ea typeface="ＭＳ Ｐゴシック" pitchFamily="50" charset="-128"/>
              </a:defRPr>
            </a:lvl1pPr>
          </a:lstStyle>
          <a:p>
            <a:pPr>
              <a:defRPr/>
            </a:pPr>
            <a:endParaRPr lang="ja-JP" altLang="en-US"/>
          </a:p>
        </p:txBody>
      </p:sp>
      <p:sp>
        <p:nvSpPr>
          <p:cNvPr id="3" name="日付プレースホルダー 2"/>
          <p:cNvSpPr>
            <a:spLocks noGrp="1"/>
          </p:cNvSpPr>
          <p:nvPr>
            <p:ph type="dt" idx="1"/>
          </p:nvPr>
        </p:nvSpPr>
        <p:spPr>
          <a:xfrm>
            <a:off x="3855221" y="2"/>
            <a:ext cx="2950374" cy="497367"/>
          </a:xfrm>
          <a:prstGeom prst="rect">
            <a:avLst/>
          </a:prstGeom>
        </p:spPr>
        <p:txBody>
          <a:bodyPr vert="horz" lIns="92228" tIns="46114" rIns="92228" bIns="46114" rtlCol="0"/>
          <a:lstStyle>
            <a:lvl1pPr algn="r">
              <a:defRPr sz="1200">
                <a:latin typeface="Arial" charset="0"/>
                <a:ea typeface="ＭＳ Ｐゴシック" pitchFamily="50" charset="-128"/>
              </a:defRPr>
            </a:lvl1pPr>
          </a:lstStyle>
          <a:p>
            <a:pPr>
              <a:defRPr/>
            </a:pPr>
            <a:fld id="{A9C0176C-657E-4EAE-A3E7-AD46A794DDDF}" type="datetimeFigureOut">
              <a:rPr lang="ja-JP" altLang="en-US"/>
              <a:pPr>
                <a:defRPr/>
              </a:pPr>
              <a:t>2020/12/1</a:t>
            </a:fld>
            <a:endParaRPr lang="ja-JP" altLang="en-US"/>
          </a:p>
        </p:txBody>
      </p:sp>
      <p:sp>
        <p:nvSpPr>
          <p:cNvPr id="4" name="スライド イメージ プレースホルダー 3"/>
          <p:cNvSpPr>
            <a:spLocks noGrp="1" noRot="1" noChangeAspect="1"/>
          </p:cNvSpPr>
          <p:nvPr>
            <p:ph type="sldImg" idx="2"/>
          </p:nvPr>
        </p:nvSpPr>
        <p:spPr>
          <a:xfrm>
            <a:off x="711200" y="744538"/>
            <a:ext cx="5384800" cy="3729037"/>
          </a:xfrm>
          <a:prstGeom prst="rect">
            <a:avLst/>
          </a:prstGeom>
          <a:noFill/>
          <a:ln w="12700">
            <a:solidFill>
              <a:prstClr val="black"/>
            </a:solidFill>
          </a:ln>
        </p:spPr>
        <p:txBody>
          <a:bodyPr vert="horz" lIns="92228" tIns="46114" rIns="92228" bIns="46114" rtlCol="0" anchor="ctr"/>
          <a:lstStyle/>
          <a:p>
            <a:pPr lvl="0"/>
            <a:endParaRPr lang="ja-JP" altLang="en-US" noProof="0"/>
          </a:p>
        </p:txBody>
      </p:sp>
      <p:sp>
        <p:nvSpPr>
          <p:cNvPr id="5" name="ノート プレースホルダー 4"/>
          <p:cNvSpPr>
            <a:spLocks noGrp="1"/>
          </p:cNvSpPr>
          <p:nvPr>
            <p:ph type="body" sz="quarter" idx="3"/>
          </p:nvPr>
        </p:nvSpPr>
        <p:spPr>
          <a:xfrm>
            <a:off x="680239" y="4720985"/>
            <a:ext cx="5446723" cy="4473102"/>
          </a:xfrm>
          <a:prstGeom prst="rect">
            <a:avLst/>
          </a:prstGeom>
        </p:spPr>
        <p:txBody>
          <a:bodyPr vert="horz" lIns="92228" tIns="46114" rIns="92228" bIns="46114" rtlCol="0"/>
          <a:lstStyle/>
          <a:p>
            <a:pPr lvl="0"/>
            <a:r>
              <a:rPr lang="ja-JP" altLang="en-US" noProof="0" smtClean="0"/>
              <a:t>マスター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a:p>
            <a:pPr lvl="3"/>
            <a:r>
              <a:rPr lang="ja-JP" altLang="en-US" noProof="0" smtClean="0"/>
              <a:t>第 </a:t>
            </a:r>
            <a:r>
              <a:rPr lang="en-US" altLang="ja-JP" noProof="0" smtClean="0"/>
              <a:t>4 </a:t>
            </a:r>
            <a:r>
              <a:rPr lang="ja-JP" altLang="en-US" noProof="0" smtClean="0"/>
              <a:t>レベル</a:t>
            </a:r>
          </a:p>
          <a:p>
            <a:pPr lvl="4"/>
            <a:r>
              <a:rPr lang="ja-JP" altLang="en-US" noProof="0" smtClean="0"/>
              <a:t>第 </a:t>
            </a:r>
            <a:r>
              <a:rPr lang="en-US" altLang="ja-JP" noProof="0" smtClean="0"/>
              <a:t>5 </a:t>
            </a:r>
            <a:r>
              <a:rPr lang="ja-JP" altLang="en-US" noProof="0" smtClean="0"/>
              <a:t>レベル</a:t>
            </a:r>
            <a:endParaRPr lang="ja-JP" altLang="en-US" noProof="0"/>
          </a:p>
        </p:txBody>
      </p:sp>
      <p:sp>
        <p:nvSpPr>
          <p:cNvPr id="6" name="フッター プレースホルダー 5"/>
          <p:cNvSpPr>
            <a:spLocks noGrp="1"/>
          </p:cNvSpPr>
          <p:nvPr>
            <p:ph type="ftr" sz="quarter" idx="4"/>
          </p:nvPr>
        </p:nvSpPr>
        <p:spPr>
          <a:xfrm>
            <a:off x="2" y="9440372"/>
            <a:ext cx="2950375" cy="497366"/>
          </a:xfrm>
          <a:prstGeom prst="rect">
            <a:avLst/>
          </a:prstGeom>
        </p:spPr>
        <p:txBody>
          <a:bodyPr vert="horz" lIns="92228" tIns="46114" rIns="92228" bIns="46114" rtlCol="0" anchor="b"/>
          <a:lstStyle>
            <a:lvl1pPr algn="l">
              <a:defRPr sz="1200">
                <a:latin typeface="Arial" charset="0"/>
                <a:ea typeface="ＭＳ Ｐゴシック" pitchFamily="50" charset="-128"/>
              </a:defRPr>
            </a:lvl1pPr>
          </a:lstStyle>
          <a:p>
            <a:pPr>
              <a:defRPr/>
            </a:pPr>
            <a:endParaRPr lang="ja-JP" altLang="en-US"/>
          </a:p>
        </p:txBody>
      </p:sp>
      <p:sp>
        <p:nvSpPr>
          <p:cNvPr id="7" name="スライド番号プレースホルダー 6"/>
          <p:cNvSpPr>
            <a:spLocks noGrp="1"/>
          </p:cNvSpPr>
          <p:nvPr>
            <p:ph type="sldNum" sz="quarter" idx="5"/>
          </p:nvPr>
        </p:nvSpPr>
        <p:spPr>
          <a:xfrm>
            <a:off x="3855221" y="9440372"/>
            <a:ext cx="2950374" cy="497366"/>
          </a:xfrm>
          <a:prstGeom prst="rect">
            <a:avLst/>
          </a:prstGeom>
        </p:spPr>
        <p:txBody>
          <a:bodyPr vert="horz" lIns="92228" tIns="46114" rIns="92228" bIns="46114" rtlCol="0" anchor="b"/>
          <a:lstStyle>
            <a:lvl1pPr algn="r">
              <a:defRPr sz="1200">
                <a:latin typeface="Arial" charset="0"/>
                <a:ea typeface="ＭＳ Ｐゴシック" pitchFamily="50" charset="-128"/>
              </a:defRPr>
            </a:lvl1pPr>
          </a:lstStyle>
          <a:p>
            <a:pPr>
              <a:defRPr/>
            </a:pPr>
            <a:fld id="{BB53EF19-20A6-45FF-87C2-51C8BDB2BC85}" type="slidenum">
              <a:rPr lang="ja-JP" altLang="en-US"/>
              <a:pPr>
                <a:defRPr/>
              </a:pPr>
              <a:t>‹#›</a:t>
            </a:fld>
            <a:endParaRPr lang="ja-JP" altLang="en-US"/>
          </a:p>
        </p:txBody>
      </p:sp>
    </p:spTree>
    <p:extLst>
      <p:ext uri="{BB962C8B-B14F-4D97-AF65-F5344CB8AC3E}">
        <p14:creationId xmlns:p14="http://schemas.microsoft.com/office/powerpoint/2010/main" val="20612938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スライド イメージ プレースホルダー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kumimoji="1" sz="1200">
                <a:solidFill>
                  <a:schemeClr val="tx1"/>
                </a:solidFill>
                <a:latin typeface="Calibri" pitchFamily="34" charset="0"/>
                <a:ea typeface="ＭＳ Ｐゴシック" pitchFamily="50" charset="-128"/>
              </a:defRPr>
            </a:lvl1pPr>
            <a:lvl2pPr marL="710920" indent="-268997" eaLnBrk="0" hangingPunct="0">
              <a:spcBef>
                <a:spcPct val="30000"/>
              </a:spcBef>
              <a:defRPr kumimoji="1" sz="1200">
                <a:solidFill>
                  <a:schemeClr val="tx1"/>
                </a:solidFill>
                <a:latin typeface="Calibri" pitchFamily="34" charset="0"/>
                <a:ea typeface="ＭＳ Ｐゴシック" pitchFamily="50" charset="-128"/>
              </a:defRPr>
            </a:lvl2pPr>
            <a:lvl3pPr marL="1095202" indent="-211355" eaLnBrk="0" hangingPunct="0">
              <a:spcBef>
                <a:spcPct val="30000"/>
              </a:spcBef>
              <a:defRPr kumimoji="1" sz="1200">
                <a:solidFill>
                  <a:schemeClr val="tx1"/>
                </a:solidFill>
                <a:latin typeface="Calibri" pitchFamily="34" charset="0"/>
                <a:ea typeface="ＭＳ Ｐゴシック" pitchFamily="50" charset="-128"/>
              </a:defRPr>
            </a:lvl3pPr>
            <a:lvl4pPr marL="1537126" indent="-211355" eaLnBrk="0" hangingPunct="0">
              <a:spcBef>
                <a:spcPct val="30000"/>
              </a:spcBef>
              <a:defRPr kumimoji="1" sz="1200">
                <a:solidFill>
                  <a:schemeClr val="tx1"/>
                </a:solidFill>
                <a:latin typeface="Calibri" pitchFamily="34" charset="0"/>
                <a:ea typeface="ＭＳ Ｐゴシック" pitchFamily="50" charset="-128"/>
              </a:defRPr>
            </a:lvl4pPr>
            <a:lvl5pPr marL="1980652" indent="-211355" eaLnBrk="0" hangingPunct="0">
              <a:spcBef>
                <a:spcPct val="30000"/>
              </a:spcBef>
              <a:defRPr kumimoji="1" sz="1200">
                <a:solidFill>
                  <a:schemeClr val="tx1"/>
                </a:solidFill>
                <a:latin typeface="Calibri" pitchFamily="34" charset="0"/>
                <a:ea typeface="ＭＳ Ｐゴシック" pitchFamily="50" charset="-128"/>
              </a:defRPr>
            </a:lvl5pPr>
            <a:lvl6pPr marL="2441789" indent="-211355"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2902927" indent="-211355"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364064" indent="-211355"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825202" indent="-211355"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eaLnBrk="1" hangingPunct="1">
              <a:spcBef>
                <a:spcPct val="0"/>
              </a:spcBef>
            </a:pPr>
            <a:fld id="{3F600AE7-2566-4770-AEC6-32D90F798031}" type="slidenum">
              <a:rPr lang="ja-JP" altLang="en-US" smtClean="0">
                <a:solidFill>
                  <a:srgbClr val="000000"/>
                </a:solidFill>
                <a:latin typeface="Arial" pitchFamily="34" charset="0"/>
              </a:rPr>
              <a:pPr eaLnBrk="1" hangingPunct="1">
                <a:spcBef>
                  <a:spcPct val="0"/>
                </a:spcBef>
              </a:pPr>
              <a:t>1</a:t>
            </a:fld>
            <a:endParaRPr lang="ja-JP" altLang="en-US" smtClean="0">
              <a:solidFill>
                <a:srgbClr val="000000"/>
              </a:solidFill>
              <a:latin typeface="Arial" pitchFamily="34" charset="0"/>
            </a:endParaRPr>
          </a:p>
        </p:txBody>
      </p:sp>
      <p:sp>
        <p:nvSpPr>
          <p:cNvPr id="93188" name="ノート プレースホルダー 2"/>
          <p:cNvSpPr>
            <a:spLocks noGrp="1"/>
          </p:cNvSpPr>
          <p:nvPr>
            <p:ph type="body" idx="3"/>
          </p:nvPr>
        </p:nvSpPr>
        <p:spPr bwMode="auto">
          <a:xfrm>
            <a:off x="848695" y="4689002"/>
            <a:ext cx="5167567" cy="431317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 イメージ プレースホルダー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ja-JP" altLang="en-US" dirty="0" smtClean="0"/>
              <a:t>タイムラインの概要を図示します。</a:t>
            </a:r>
            <a:endParaRPr lang="en-US" altLang="ja-JP" dirty="0" smtClean="0"/>
          </a:p>
          <a:p>
            <a:r>
              <a:rPr lang="ja-JP" altLang="en-US" dirty="0" smtClean="0"/>
              <a:t>誰が何をどのタイミングで行うのかということを示したものです。</a:t>
            </a:r>
          </a:p>
        </p:txBody>
      </p:sp>
      <p:sp>
        <p:nvSpPr>
          <p:cNvPr id="96260"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kumimoji="1" sz="1200">
                <a:solidFill>
                  <a:schemeClr val="tx1"/>
                </a:solidFill>
                <a:latin typeface="Calibri" pitchFamily="34" charset="0"/>
                <a:ea typeface="ＭＳ Ｐゴシック" pitchFamily="50" charset="-128"/>
              </a:defRPr>
            </a:lvl1pPr>
            <a:lvl2pPr marL="746146" indent="-286610" eaLnBrk="0" hangingPunct="0">
              <a:spcBef>
                <a:spcPct val="30000"/>
              </a:spcBef>
              <a:defRPr kumimoji="1" sz="1200">
                <a:solidFill>
                  <a:schemeClr val="tx1"/>
                </a:solidFill>
                <a:latin typeface="Calibri" pitchFamily="34" charset="0"/>
                <a:ea typeface="ＭＳ Ｐゴシック" pitchFamily="50" charset="-128"/>
              </a:defRPr>
            </a:lvl2pPr>
            <a:lvl3pPr marL="1149642" indent="-228969" eaLnBrk="0" hangingPunct="0">
              <a:spcBef>
                <a:spcPct val="30000"/>
              </a:spcBef>
              <a:defRPr kumimoji="1" sz="1200">
                <a:solidFill>
                  <a:schemeClr val="tx1"/>
                </a:solidFill>
                <a:latin typeface="Calibri" pitchFamily="34" charset="0"/>
                <a:ea typeface="ＭＳ Ｐゴシック" pitchFamily="50" charset="-128"/>
              </a:defRPr>
            </a:lvl3pPr>
            <a:lvl4pPr marL="1610779" indent="-228969" eaLnBrk="0" hangingPunct="0">
              <a:spcBef>
                <a:spcPct val="30000"/>
              </a:spcBef>
              <a:defRPr kumimoji="1" sz="1200">
                <a:solidFill>
                  <a:schemeClr val="tx1"/>
                </a:solidFill>
                <a:latin typeface="Calibri" pitchFamily="34" charset="0"/>
                <a:ea typeface="ＭＳ Ｐゴシック" pitchFamily="50" charset="-128"/>
              </a:defRPr>
            </a:lvl4pPr>
            <a:lvl5pPr marL="2070317" indent="-228969" eaLnBrk="0" hangingPunct="0">
              <a:spcBef>
                <a:spcPct val="30000"/>
              </a:spcBef>
              <a:defRPr kumimoji="1" sz="1200">
                <a:solidFill>
                  <a:schemeClr val="tx1"/>
                </a:solidFill>
                <a:latin typeface="Calibri" pitchFamily="34" charset="0"/>
                <a:ea typeface="ＭＳ Ｐゴシック" pitchFamily="50" charset="-128"/>
              </a:defRPr>
            </a:lvl5pPr>
            <a:lvl6pPr marL="2531455" indent="-228969"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2992592" indent="-228969"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453730" indent="-228969"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14868" indent="-228969"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eaLnBrk="1" hangingPunct="1">
              <a:spcBef>
                <a:spcPct val="0"/>
              </a:spcBef>
            </a:pPr>
            <a:fld id="{634AB434-4C95-4BED-8909-00AD38CAE1C8}" type="slidenum">
              <a:rPr lang="ja-JP" altLang="en-US" sz="1100">
                <a:latin typeface="Times New Roman" pitchFamily="18" charset="0"/>
              </a:rPr>
              <a:pPr eaLnBrk="1" hangingPunct="1">
                <a:spcBef>
                  <a:spcPct val="0"/>
                </a:spcBef>
              </a:pPr>
              <a:t>11</a:t>
            </a:fld>
            <a:endParaRPr lang="ja-JP" altLang="en-US" sz="1100">
              <a:latin typeface="Times New Roman" pitchFamily="18" charset="0"/>
            </a:endParaRPr>
          </a:p>
        </p:txBody>
      </p:sp>
    </p:spTree>
    <p:extLst>
      <p:ext uri="{BB962C8B-B14F-4D97-AF65-F5344CB8AC3E}">
        <p14:creationId xmlns:p14="http://schemas.microsoft.com/office/powerpoint/2010/main" val="826099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タイムラインはハリケーンカトリーナによる災害の振り返りにより必要とされました。</a:t>
            </a:r>
            <a:endParaRPr kumimoji="1" lang="en-US" altLang="ja-JP" dirty="0" smtClean="0"/>
          </a:p>
          <a:p>
            <a:r>
              <a:rPr kumimoji="1" lang="ja-JP" altLang="en-US" dirty="0" smtClean="0"/>
              <a:t>後のハリケーンサンディでタイムラインの効果が高いと検証されました。</a:t>
            </a:r>
            <a:endParaRPr kumimoji="1" lang="en-US" altLang="ja-JP" dirty="0" smtClean="0"/>
          </a:p>
          <a:p>
            <a:r>
              <a:rPr kumimoji="1" lang="ja-JP" altLang="en-US" dirty="0" smtClean="0"/>
              <a:t>国土交通省ではタイムラインの効果について調査を行い、日本においても導入されることとなりましたす。</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BB53EF19-20A6-45FF-87C2-51C8BDB2BC85}" type="slidenum">
              <a:rPr lang="ja-JP" altLang="en-US" smtClean="0"/>
              <a:pPr>
                <a:defRPr/>
              </a:pPr>
              <a:t>12</a:t>
            </a:fld>
            <a:endParaRPr lang="ja-JP" altLang="en-US"/>
          </a:p>
        </p:txBody>
      </p:sp>
    </p:spTree>
    <p:extLst>
      <p:ext uri="{BB962C8B-B14F-4D97-AF65-F5344CB8AC3E}">
        <p14:creationId xmlns:p14="http://schemas.microsoft.com/office/powerpoint/2010/main" val="426333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企業でどのようにタイムラインを策定するかのイメージ図です。</a:t>
            </a:r>
            <a:endParaRPr kumimoji="1" lang="en-US" altLang="ja-JP" dirty="0" smtClean="0"/>
          </a:p>
          <a:p>
            <a:r>
              <a:rPr kumimoji="1" lang="ja-JP" altLang="en-US" dirty="0" smtClean="0"/>
              <a:t>オレンジ色が豪雨や台風によって対応しなければいけない業務量を時系列で示したものです。</a:t>
            </a:r>
            <a:endParaRPr kumimoji="1" lang="en-US" altLang="ja-JP" dirty="0" smtClean="0"/>
          </a:p>
          <a:p>
            <a:r>
              <a:rPr kumimoji="1" lang="ja-JP" altLang="en-US" dirty="0" smtClean="0"/>
              <a:t>企業のタイムラインは、何らかの防災行動開始タイミングを設定し、防災行動を被害が発生するよりも前に実施していく事項をとりまとめるといったイメージです。</a:t>
            </a:r>
          </a:p>
        </p:txBody>
      </p:sp>
      <p:sp>
        <p:nvSpPr>
          <p:cNvPr id="4" name="スライド番号プレースホルダー 3"/>
          <p:cNvSpPr>
            <a:spLocks noGrp="1"/>
          </p:cNvSpPr>
          <p:nvPr>
            <p:ph type="sldNum" sz="quarter" idx="10"/>
          </p:nvPr>
        </p:nvSpPr>
        <p:spPr/>
        <p:txBody>
          <a:bodyPr/>
          <a:lstStyle/>
          <a:p>
            <a:pPr>
              <a:defRPr/>
            </a:pPr>
            <a:fld id="{BB53EF19-20A6-45FF-87C2-51C8BDB2BC85}" type="slidenum">
              <a:rPr lang="ja-JP" altLang="en-US" smtClean="0"/>
              <a:pPr>
                <a:defRPr/>
              </a:pPr>
              <a:t>13</a:t>
            </a:fld>
            <a:endParaRPr lang="ja-JP" altLang="en-US"/>
          </a:p>
        </p:txBody>
      </p:sp>
    </p:spTree>
    <p:extLst>
      <p:ext uri="{BB962C8B-B14F-4D97-AF65-F5344CB8AC3E}">
        <p14:creationId xmlns:p14="http://schemas.microsoft.com/office/powerpoint/2010/main" val="2425549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タイムラインの策定メリットとしては本スライドの通りです。</a:t>
            </a:r>
            <a:endParaRPr kumimoji="1" lang="en-US" altLang="ja-JP" dirty="0" smtClean="0"/>
          </a:p>
          <a:p>
            <a:r>
              <a:rPr kumimoji="1" lang="ja-JP" altLang="en-US" dirty="0" smtClean="0"/>
              <a:t>防災行動の抜け漏れが少なくなるということ、計画によって早め早めの防災の行動ができるということ、ピークの前に必要な対策が完了することです。ピーク前になって慌てるというようなことが少なくなります。</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BB53EF19-20A6-45FF-87C2-51C8BDB2BC85}" type="slidenum">
              <a:rPr lang="ja-JP" altLang="en-US" smtClean="0"/>
              <a:pPr>
                <a:defRPr/>
              </a:pPr>
              <a:t>14</a:t>
            </a:fld>
            <a:endParaRPr lang="ja-JP" altLang="en-US"/>
          </a:p>
        </p:txBody>
      </p:sp>
    </p:spTree>
    <p:extLst>
      <p:ext uri="{BB962C8B-B14F-4D97-AF65-F5344CB8AC3E}">
        <p14:creationId xmlns:p14="http://schemas.microsoft.com/office/powerpoint/2010/main" val="723895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スライド イメージ プレースホルダー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sz="1000">
              <a:latin typeface="Meiryo UI" pitchFamily="50" charset="-128"/>
              <a:ea typeface="Meiryo UI" pitchFamily="50" charset="-128"/>
            </a:endParaRPr>
          </a:p>
        </p:txBody>
      </p:sp>
      <p:sp>
        <p:nvSpPr>
          <p:cNvPr id="97284"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kumimoji="1" sz="1200">
                <a:solidFill>
                  <a:schemeClr val="tx1"/>
                </a:solidFill>
                <a:latin typeface="Calibri" pitchFamily="34" charset="0"/>
                <a:ea typeface="ＭＳ Ｐゴシック" pitchFamily="50" charset="-128"/>
              </a:defRPr>
            </a:lvl1pPr>
            <a:lvl2pPr marL="747748" indent="-286610" eaLnBrk="0" hangingPunct="0">
              <a:spcBef>
                <a:spcPct val="30000"/>
              </a:spcBef>
              <a:defRPr kumimoji="1" sz="1200">
                <a:solidFill>
                  <a:schemeClr val="tx1"/>
                </a:solidFill>
                <a:latin typeface="Calibri" pitchFamily="34" charset="0"/>
                <a:ea typeface="ＭＳ Ｐゴシック" pitchFamily="50" charset="-128"/>
              </a:defRPr>
            </a:lvl2pPr>
            <a:lvl3pPr marL="1151243" indent="-228969" eaLnBrk="0" hangingPunct="0">
              <a:spcBef>
                <a:spcPct val="30000"/>
              </a:spcBef>
              <a:defRPr kumimoji="1" sz="1200">
                <a:solidFill>
                  <a:schemeClr val="tx1"/>
                </a:solidFill>
                <a:latin typeface="Calibri" pitchFamily="34" charset="0"/>
                <a:ea typeface="ＭＳ Ｐゴシック" pitchFamily="50" charset="-128"/>
              </a:defRPr>
            </a:lvl3pPr>
            <a:lvl4pPr marL="1612381" indent="-228969" eaLnBrk="0" hangingPunct="0">
              <a:spcBef>
                <a:spcPct val="30000"/>
              </a:spcBef>
              <a:defRPr kumimoji="1" sz="1200">
                <a:solidFill>
                  <a:schemeClr val="tx1"/>
                </a:solidFill>
                <a:latin typeface="Calibri" pitchFamily="34" charset="0"/>
                <a:ea typeface="ＭＳ Ｐゴシック" pitchFamily="50" charset="-128"/>
              </a:defRPr>
            </a:lvl4pPr>
            <a:lvl5pPr marL="2073519" indent="-228969" eaLnBrk="0" hangingPunct="0">
              <a:spcBef>
                <a:spcPct val="30000"/>
              </a:spcBef>
              <a:defRPr kumimoji="1" sz="1200">
                <a:solidFill>
                  <a:schemeClr val="tx1"/>
                </a:solidFill>
                <a:latin typeface="Calibri" pitchFamily="34" charset="0"/>
                <a:ea typeface="ＭＳ Ｐゴシック" pitchFamily="50" charset="-128"/>
              </a:defRPr>
            </a:lvl5pPr>
            <a:lvl6pPr marL="2534657" indent="-228969"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2995795" indent="-228969"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456932" indent="-228969"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18070" indent="-228969"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eaLnBrk="1" hangingPunct="1">
              <a:spcBef>
                <a:spcPct val="0"/>
              </a:spcBef>
            </a:pPr>
            <a:fld id="{A21CEAB1-28D0-46E9-BAEF-A756D64298F4}" type="slidenum">
              <a:rPr lang="ja-JP" altLang="en-US" smtClean="0">
                <a:latin typeface="Arial" pitchFamily="34" charset="0"/>
              </a:rPr>
              <a:pPr eaLnBrk="1" hangingPunct="1">
                <a:spcBef>
                  <a:spcPct val="0"/>
                </a:spcBef>
              </a:pPr>
              <a:t>15</a:t>
            </a:fld>
            <a:endParaRPr lang="ja-JP" altLang="en-US" smtClean="0">
              <a:latin typeface="Arial" pitchFamily="34" charset="0"/>
            </a:endParaRPr>
          </a:p>
        </p:txBody>
      </p:sp>
    </p:spTree>
    <p:extLst>
      <p:ext uri="{BB962C8B-B14F-4D97-AF65-F5344CB8AC3E}">
        <p14:creationId xmlns:p14="http://schemas.microsoft.com/office/powerpoint/2010/main" val="2540425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ここからは、警戒レベルを活用したタイムラインの策定について解説します。</a:t>
            </a:r>
            <a:endParaRPr kumimoji="1" lang="en-US" altLang="ja-JP" dirty="0" smtClean="0"/>
          </a:p>
          <a:p>
            <a:r>
              <a:rPr kumimoji="1" lang="ja-JP" altLang="en-US" dirty="0" smtClean="0"/>
              <a:t>警戒レベルを活用してタイムラインの策定にあたって抑えておくべき基本事項を示しています。</a:t>
            </a:r>
            <a:endParaRPr kumimoji="1" lang="en-US" altLang="ja-JP" dirty="0" smtClean="0"/>
          </a:p>
          <a:p>
            <a:r>
              <a:rPr kumimoji="1" lang="ja-JP" altLang="en-US" dirty="0" smtClean="0"/>
              <a:t>一つは警戒レベルの内容を理解すること、</a:t>
            </a:r>
            <a:endParaRPr kumimoji="1" lang="en-US" altLang="ja-JP" dirty="0" smtClean="0"/>
          </a:p>
          <a:p>
            <a:r>
              <a:rPr kumimoji="1" lang="ja-JP" altLang="en-US" dirty="0" smtClean="0"/>
              <a:t>二つ目は防災行動を整理しておくことです。</a:t>
            </a:r>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BB53EF19-20A6-45FF-87C2-51C8BDB2BC85}" type="slidenum">
              <a:rPr lang="ja-JP" altLang="en-US" smtClean="0"/>
              <a:pPr>
                <a:defRPr/>
              </a:pPr>
              <a:t>16</a:t>
            </a:fld>
            <a:endParaRPr lang="ja-JP" altLang="en-US"/>
          </a:p>
        </p:txBody>
      </p:sp>
    </p:spTree>
    <p:extLst>
      <p:ext uri="{BB962C8B-B14F-4D97-AF65-F5344CB8AC3E}">
        <p14:creationId xmlns:p14="http://schemas.microsoft.com/office/powerpoint/2010/main" val="3095229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警戒レベルの理解については、</a:t>
            </a:r>
            <a:endParaRPr kumimoji="1" lang="en-US" altLang="ja-JP" dirty="0" smtClean="0"/>
          </a:p>
          <a:p>
            <a:r>
              <a:rPr kumimoji="1" lang="ja-JP" altLang="en-US" dirty="0" smtClean="0"/>
              <a:t>警戒レベルと警戒レベル相当情報があることを認識する必要があります。</a:t>
            </a:r>
            <a:endParaRPr kumimoji="1" lang="en-US" altLang="ja-JP" dirty="0" smtClean="0"/>
          </a:p>
          <a:p>
            <a:r>
              <a:rPr kumimoji="1" lang="ja-JP" altLang="en-US" dirty="0" smtClean="0"/>
              <a:t>警戒レベルは市町村から発信されるものであり、最低限このレベルに合わせて行動しなければなりません。</a:t>
            </a:r>
            <a:endParaRPr kumimoji="1" lang="en-US" altLang="ja-JP" dirty="0" smtClean="0"/>
          </a:p>
          <a:p>
            <a:r>
              <a:rPr kumimoji="1" lang="ja-JP" altLang="en-US" dirty="0" smtClean="0"/>
              <a:t>警戒レベル相当情報は、気象庁などから発信されるものであり、この情報にもとづき、自ら避難などを検討するものです。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BB53EF19-20A6-45FF-87C2-51C8BDB2BC85}" type="slidenum">
              <a:rPr lang="ja-JP" altLang="en-US" smtClean="0"/>
              <a:pPr>
                <a:defRPr/>
              </a:pPr>
              <a:t>17</a:t>
            </a:fld>
            <a:endParaRPr lang="ja-JP" altLang="en-US"/>
          </a:p>
        </p:txBody>
      </p:sp>
    </p:spTree>
    <p:extLst>
      <p:ext uri="{BB962C8B-B14F-4D97-AF65-F5344CB8AC3E}">
        <p14:creationId xmlns:p14="http://schemas.microsoft.com/office/powerpoint/2010/main" val="450750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防災行動の整理についてです。</a:t>
            </a:r>
            <a:endParaRPr kumimoji="1" lang="en-US" altLang="ja-JP" dirty="0" smtClean="0"/>
          </a:p>
          <a:p>
            <a:r>
              <a:rPr kumimoji="1" lang="ja-JP" altLang="en-US" dirty="0" smtClean="0"/>
              <a:t>防災行動を自社の立地や事業に合わせて整理することが必要です。</a:t>
            </a:r>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BB53EF19-20A6-45FF-87C2-51C8BDB2BC85}" type="slidenum">
              <a:rPr lang="ja-JP" altLang="en-US" smtClean="0"/>
              <a:pPr>
                <a:defRPr/>
              </a:pPr>
              <a:t>18</a:t>
            </a:fld>
            <a:endParaRPr lang="ja-JP" altLang="en-US"/>
          </a:p>
        </p:txBody>
      </p:sp>
    </p:spTree>
    <p:extLst>
      <p:ext uri="{BB962C8B-B14F-4D97-AF65-F5344CB8AC3E}">
        <p14:creationId xmlns:p14="http://schemas.microsoft.com/office/powerpoint/2010/main" val="32732680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14321">
              <a:defRPr/>
            </a:pPr>
            <a:r>
              <a:rPr kumimoji="1" lang="ja-JP" altLang="en-US" dirty="0" smtClean="0"/>
              <a:t>従業員の安全確保に関する防災行動の例を示します。</a:t>
            </a:r>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BB53EF19-20A6-45FF-87C2-51C8BDB2BC85}" type="slidenum">
              <a:rPr lang="ja-JP" altLang="en-US" smtClean="0"/>
              <a:pPr>
                <a:defRPr/>
              </a:pPr>
              <a:t>19</a:t>
            </a:fld>
            <a:endParaRPr lang="ja-JP" altLang="en-US"/>
          </a:p>
        </p:txBody>
      </p:sp>
    </p:spTree>
    <p:extLst>
      <p:ext uri="{BB962C8B-B14F-4D97-AF65-F5344CB8AC3E}">
        <p14:creationId xmlns:p14="http://schemas.microsoft.com/office/powerpoint/2010/main" val="3813733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設備の安全対策に係る防災行動の例です。</a:t>
            </a:r>
            <a:endParaRPr kumimoji="1" lang="en-US" altLang="ja-JP" dirty="0" smtClean="0"/>
          </a:p>
          <a:p>
            <a:r>
              <a:rPr kumimoji="1" lang="ja-JP" altLang="en-US" dirty="0" smtClean="0"/>
              <a:t>特に</a:t>
            </a:r>
            <a:r>
              <a:rPr kumimoji="1" lang="en-US" altLang="ja-JP" dirty="0" smtClean="0"/>
              <a:t>※</a:t>
            </a:r>
            <a:r>
              <a:rPr kumimoji="1" lang="ja-JP" altLang="en-US" dirty="0" smtClean="0"/>
              <a:t>印の項目については、自社の重要業務が何なのかを分析したうえで、優先的に対応すべき事項を整理しておくことが必要です。</a:t>
            </a:r>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BB53EF19-20A6-45FF-87C2-51C8BDB2BC85}" type="slidenum">
              <a:rPr lang="ja-JP" altLang="en-US" smtClean="0"/>
              <a:pPr>
                <a:defRPr/>
              </a:pPr>
              <a:t>20</a:t>
            </a:fld>
            <a:endParaRPr lang="ja-JP" altLang="en-US"/>
          </a:p>
        </p:txBody>
      </p:sp>
    </p:spTree>
    <p:extLst>
      <p:ext uri="{BB962C8B-B14F-4D97-AF65-F5344CB8AC3E}">
        <p14:creationId xmlns:p14="http://schemas.microsoft.com/office/powerpoint/2010/main" val="2860919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BB53EF19-20A6-45FF-87C2-51C8BDB2BC85}" type="slidenum">
              <a:rPr lang="ja-JP" altLang="en-US" smtClean="0"/>
              <a:pPr>
                <a:defRPr/>
              </a:pPr>
              <a:t>2</a:t>
            </a:fld>
            <a:endParaRPr lang="ja-JP" altLang="en-US"/>
          </a:p>
        </p:txBody>
      </p:sp>
    </p:spTree>
    <p:extLst>
      <p:ext uri="{BB962C8B-B14F-4D97-AF65-F5344CB8AC3E}">
        <p14:creationId xmlns:p14="http://schemas.microsoft.com/office/powerpoint/2010/main" val="1238697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水災タイムラインの基礎知識編を踏まえ、</a:t>
            </a:r>
            <a:endParaRPr kumimoji="1" lang="en-US" altLang="ja-JP" dirty="0" smtClean="0"/>
          </a:p>
          <a:p>
            <a:r>
              <a:rPr kumimoji="1" lang="ja-JP" altLang="en-US" dirty="0" smtClean="0"/>
              <a:t>往訪編では具体的な防災行動の例を示します。</a:t>
            </a:r>
            <a:endParaRPr kumimoji="1" lang="en-US" altLang="ja-JP" dirty="0" smtClean="0"/>
          </a:p>
          <a:p>
            <a:r>
              <a:rPr kumimoji="1" lang="ja-JP" altLang="en-US" dirty="0" smtClean="0"/>
              <a:t>上の表が平常時における防災行動のポイント、</a:t>
            </a:r>
            <a:endParaRPr kumimoji="1" lang="en-US" altLang="ja-JP" dirty="0" smtClean="0"/>
          </a:p>
          <a:p>
            <a:r>
              <a:rPr kumimoji="1" lang="ja-JP" altLang="en-US" dirty="0" smtClean="0"/>
              <a:t>下の表が警戒レベル１以降における防災行動のポイントです。</a:t>
            </a:r>
            <a:endParaRPr kumimoji="1" lang="en-US" altLang="ja-JP" dirty="0" smtClean="0"/>
          </a:p>
          <a:p>
            <a:r>
              <a:rPr kumimoji="1" lang="ja-JP" altLang="en-US" dirty="0" smtClean="0"/>
              <a:t>以降のスライドで詳しく解説します。</a:t>
            </a:r>
          </a:p>
        </p:txBody>
      </p:sp>
      <p:sp>
        <p:nvSpPr>
          <p:cNvPr id="4" name="スライド番号プレースホルダー 3"/>
          <p:cNvSpPr>
            <a:spLocks noGrp="1"/>
          </p:cNvSpPr>
          <p:nvPr>
            <p:ph type="sldNum" sz="quarter" idx="10"/>
          </p:nvPr>
        </p:nvSpPr>
        <p:spPr/>
        <p:txBody>
          <a:bodyPr/>
          <a:lstStyle/>
          <a:p>
            <a:pPr>
              <a:defRPr/>
            </a:pPr>
            <a:fld id="{BB53EF19-20A6-45FF-87C2-51C8BDB2BC85}" type="slidenum">
              <a:rPr lang="ja-JP" altLang="en-US" smtClean="0"/>
              <a:pPr>
                <a:defRPr/>
              </a:pPr>
              <a:t>22</a:t>
            </a:fld>
            <a:endParaRPr lang="ja-JP" altLang="en-US"/>
          </a:p>
        </p:txBody>
      </p:sp>
    </p:spTree>
    <p:extLst>
      <p:ext uri="{BB962C8B-B14F-4D97-AF65-F5344CB8AC3E}">
        <p14:creationId xmlns:p14="http://schemas.microsoft.com/office/powerpoint/2010/main" val="1212286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まず、役職員の教育です。</a:t>
            </a:r>
            <a:endParaRPr kumimoji="1" lang="en-US" altLang="ja-JP" dirty="0" smtClean="0"/>
          </a:p>
          <a:p>
            <a:r>
              <a:rPr kumimoji="1" lang="ja-JP" altLang="en-US" dirty="0" smtClean="0"/>
              <a:t>平常時から実施しておく事項や水災リスクが高まった時に実施すべき事項、避難時の実施事項の概要を教えて、水災リスクの高まりに備えて</a:t>
            </a:r>
            <a:endParaRPr kumimoji="1" lang="en-US" altLang="ja-JP" dirty="0" smtClean="0"/>
          </a:p>
          <a:p>
            <a:r>
              <a:rPr kumimoji="1" lang="ja-JP" altLang="en-US" dirty="0" smtClean="0"/>
              <a:t>準備しておくよう指示します。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BB53EF19-20A6-45FF-87C2-51C8BDB2BC85}" type="slidenum">
              <a:rPr lang="ja-JP" altLang="en-US" smtClean="0"/>
              <a:pPr>
                <a:defRPr/>
              </a:pPr>
              <a:t>23</a:t>
            </a:fld>
            <a:endParaRPr lang="ja-JP" altLang="en-US"/>
          </a:p>
        </p:txBody>
      </p:sp>
    </p:spTree>
    <p:extLst>
      <p:ext uri="{BB962C8B-B14F-4D97-AF65-F5344CB8AC3E}">
        <p14:creationId xmlns:p14="http://schemas.microsoft.com/office/powerpoint/2010/main" val="583229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避難先・避難経路の決定については、ハザードマップを参照することが必要です。</a:t>
            </a:r>
            <a:endParaRPr kumimoji="1" lang="en-US" altLang="ja-JP" dirty="0" smtClean="0"/>
          </a:p>
          <a:p>
            <a:r>
              <a:rPr kumimoji="1" lang="ja-JP" altLang="en-US" dirty="0" smtClean="0"/>
              <a:t>ハザードマップとは浸水や土砂災害の可能性がある場所に色付けをした地図のことです。</a:t>
            </a:r>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BB53EF19-20A6-45FF-87C2-51C8BDB2BC85}" type="slidenum">
              <a:rPr lang="ja-JP" altLang="en-US" smtClean="0"/>
              <a:pPr>
                <a:defRPr/>
              </a:pPr>
              <a:t>24</a:t>
            </a:fld>
            <a:endParaRPr lang="ja-JP" altLang="en-US"/>
          </a:p>
        </p:txBody>
      </p:sp>
    </p:spTree>
    <p:extLst>
      <p:ext uri="{BB962C8B-B14F-4D97-AF65-F5344CB8AC3E}">
        <p14:creationId xmlns:p14="http://schemas.microsoft.com/office/powerpoint/2010/main" val="25528033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ハザードマップは浸水や土砂災害など災害形態別に作られています。</a:t>
            </a:r>
            <a:endParaRPr kumimoji="1" lang="en-US" altLang="ja-JP" dirty="0" smtClean="0"/>
          </a:p>
          <a:p>
            <a:r>
              <a:rPr kumimoji="1" lang="ja-JP" altLang="en-US" dirty="0" smtClean="0"/>
              <a:t>全てのハザードマップを確認したうえで避難経路や避難所を設定することが必要です。</a:t>
            </a:r>
            <a:endParaRPr kumimoji="1" lang="en-US" altLang="ja-JP" dirty="0" smtClean="0"/>
          </a:p>
          <a:p>
            <a:r>
              <a:rPr kumimoji="1" lang="ja-JP" altLang="en-US" dirty="0" smtClean="0"/>
              <a:t>なお、避難判断については後のスライドで解説します。</a:t>
            </a:r>
          </a:p>
        </p:txBody>
      </p:sp>
      <p:sp>
        <p:nvSpPr>
          <p:cNvPr id="4" name="スライド番号プレースホルダー 3"/>
          <p:cNvSpPr>
            <a:spLocks noGrp="1"/>
          </p:cNvSpPr>
          <p:nvPr>
            <p:ph type="sldNum" sz="quarter" idx="10"/>
          </p:nvPr>
        </p:nvSpPr>
        <p:spPr/>
        <p:txBody>
          <a:bodyPr/>
          <a:lstStyle/>
          <a:p>
            <a:pPr>
              <a:defRPr/>
            </a:pPr>
            <a:fld id="{BB53EF19-20A6-45FF-87C2-51C8BDB2BC85}" type="slidenum">
              <a:rPr lang="ja-JP" altLang="en-US" smtClean="0"/>
              <a:pPr>
                <a:defRPr/>
              </a:pPr>
              <a:t>25</a:t>
            </a:fld>
            <a:endParaRPr lang="ja-JP" altLang="en-US"/>
          </a:p>
        </p:txBody>
      </p:sp>
    </p:spTree>
    <p:extLst>
      <p:ext uri="{BB962C8B-B14F-4D97-AF65-F5344CB8AC3E}">
        <p14:creationId xmlns:p14="http://schemas.microsoft.com/office/powerpoint/2010/main" val="3730664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「警戒レベル４は避難」ですが、「避難」というと公的な避難場所に行くことを思い浮かべるかもしれません。</a:t>
            </a:r>
            <a:endParaRPr kumimoji="1" lang="en-US" altLang="ja-JP" dirty="0" smtClean="0"/>
          </a:p>
          <a:p>
            <a:r>
              <a:rPr kumimoji="1" lang="ja-JP" altLang="en-US" dirty="0" smtClean="0"/>
              <a:t>警戒レベル４が発令されたとしてもからなずしも「避難所」に行くわけではありません。その場にとどまりつつづけた方が安全なケースもあります。</a:t>
            </a:r>
            <a:endParaRPr kumimoji="1" lang="en-US" altLang="ja-JP" dirty="0" smtClean="0"/>
          </a:p>
          <a:p>
            <a:r>
              <a:rPr kumimoji="1" lang="ja-JP" altLang="en-US" dirty="0" smtClean="0"/>
              <a:t>本避難行動判定フローを確認しておくことが必要です。</a:t>
            </a:r>
          </a:p>
        </p:txBody>
      </p:sp>
      <p:sp>
        <p:nvSpPr>
          <p:cNvPr id="4" name="スライド番号プレースホルダー 3"/>
          <p:cNvSpPr>
            <a:spLocks noGrp="1"/>
          </p:cNvSpPr>
          <p:nvPr>
            <p:ph type="sldNum" sz="quarter" idx="10"/>
          </p:nvPr>
        </p:nvSpPr>
        <p:spPr/>
        <p:txBody>
          <a:bodyPr/>
          <a:lstStyle/>
          <a:p>
            <a:pPr>
              <a:defRPr/>
            </a:pPr>
            <a:fld id="{BB53EF19-20A6-45FF-87C2-51C8BDB2BC85}" type="slidenum">
              <a:rPr lang="ja-JP" altLang="en-US" smtClean="0"/>
              <a:pPr>
                <a:defRPr/>
              </a:pPr>
              <a:t>26</a:t>
            </a:fld>
            <a:endParaRPr lang="ja-JP" altLang="en-US"/>
          </a:p>
        </p:txBody>
      </p:sp>
    </p:spTree>
    <p:extLst>
      <p:ext uri="{BB962C8B-B14F-4D97-AF65-F5344CB8AC3E}">
        <p14:creationId xmlns:p14="http://schemas.microsoft.com/office/powerpoint/2010/main" val="771811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警戒レベル１以降の防災行動のポイントです。</a:t>
            </a:r>
            <a:endParaRPr kumimoji="1" lang="en-US" altLang="ja-JP" dirty="0" smtClean="0"/>
          </a:p>
          <a:p>
            <a:r>
              <a:rPr kumimoji="1" lang="ja-JP" altLang="en-US" dirty="0" smtClean="0"/>
              <a:t>警戒レベルなどの情報の入手元を整理しておくことが必要です。</a:t>
            </a:r>
            <a:endParaRPr kumimoji="1" lang="en-US" altLang="ja-JP" dirty="0" smtClean="0"/>
          </a:p>
          <a:p>
            <a:r>
              <a:rPr kumimoji="1" lang="ja-JP" altLang="en-US" dirty="0" smtClean="0"/>
              <a:t>警戒レベル相当情報、警戒レベルを入手可能な先の例を示します。</a:t>
            </a:r>
          </a:p>
        </p:txBody>
      </p:sp>
      <p:sp>
        <p:nvSpPr>
          <p:cNvPr id="4" name="スライド番号プレースホルダー 3"/>
          <p:cNvSpPr>
            <a:spLocks noGrp="1"/>
          </p:cNvSpPr>
          <p:nvPr>
            <p:ph type="sldNum" sz="quarter" idx="10"/>
          </p:nvPr>
        </p:nvSpPr>
        <p:spPr/>
        <p:txBody>
          <a:bodyPr/>
          <a:lstStyle/>
          <a:p>
            <a:pPr>
              <a:defRPr/>
            </a:pPr>
            <a:fld id="{BB53EF19-20A6-45FF-87C2-51C8BDB2BC85}" type="slidenum">
              <a:rPr lang="ja-JP" altLang="en-US" smtClean="0"/>
              <a:pPr>
                <a:defRPr/>
              </a:pPr>
              <a:t>27</a:t>
            </a:fld>
            <a:endParaRPr lang="ja-JP" altLang="en-US"/>
          </a:p>
        </p:txBody>
      </p:sp>
    </p:spTree>
    <p:extLst>
      <p:ext uri="{BB962C8B-B14F-4D97-AF65-F5344CB8AC3E}">
        <p14:creationId xmlns:p14="http://schemas.microsoft.com/office/powerpoint/2010/main" val="22473950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先ほどのページで警戒レベル相当情報の入手先を整理することをお示ししましたが、</a:t>
            </a:r>
            <a:endParaRPr kumimoji="1" lang="en-US" altLang="ja-JP" dirty="0" smtClean="0"/>
          </a:p>
          <a:p>
            <a:r>
              <a:rPr kumimoji="1" lang="ja-JP" altLang="en-US" dirty="0" smtClean="0"/>
              <a:t>スマホ等を活用して「プッシュ型通知」により警戒レベル相当情報を入手することができます。</a:t>
            </a:r>
            <a:endParaRPr kumimoji="1" lang="en-US" altLang="ja-JP" dirty="0" smtClean="0"/>
          </a:p>
          <a:p>
            <a:r>
              <a:rPr kumimoji="1" lang="ja-JP" altLang="en-US" dirty="0" smtClean="0"/>
              <a:t>アプリメーカーの代表的な例をスライドにお示ししています。このほかにもアプリメーカーがありますので、使いやすいものを普段からスマホにインストールしておくと良いです。</a:t>
            </a:r>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BB53EF19-20A6-45FF-87C2-51C8BDB2BC85}" type="slidenum">
              <a:rPr lang="ja-JP" altLang="en-US" smtClean="0"/>
              <a:pPr>
                <a:defRPr/>
              </a:pPr>
              <a:t>28</a:t>
            </a:fld>
            <a:endParaRPr lang="ja-JP" altLang="en-US"/>
          </a:p>
        </p:txBody>
      </p:sp>
    </p:spTree>
    <p:extLst>
      <p:ext uri="{BB962C8B-B14F-4D97-AF65-F5344CB8AC3E}">
        <p14:creationId xmlns:p14="http://schemas.microsoft.com/office/powerpoint/2010/main" val="2638700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プッシュ型通知のメリットを示します。</a:t>
            </a:r>
            <a:endParaRPr kumimoji="1" lang="en-US" altLang="ja-JP" dirty="0" smtClean="0"/>
          </a:p>
          <a:p>
            <a:r>
              <a:rPr kumimoji="1" lang="ja-JP" altLang="en-US" dirty="0" smtClean="0"/>
              <a:t>ホームページで警戒レベル相当情報を入手することを考えていても、自ら行動しないと警戒レベル相当情報の高まりを把握することができませんが、</a:t>
            </a:r>
            <a:endParaRPr kumimoji="1" lang="en-US" altLang="ja-JP" dirty="0" smtClean="0"/>
          </a:p>
          <a:p>
            <a:r>
              <a:rPr kumimoji="1" lang="ja-JP" altLang="en-US" dirty="0" smtClean="0"/>
              <a:t>「プッシュ型通知」のアプリをスマホにインストールしておけば、「警戒レベル相当情報の高まり」がスマホに通知されます。リスクが高まったことに容易に気づくことができます。</a:t>
            </a:r>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BB53EF19-20A6-45FF-87C2-51C8BDB2BC85}" type="slidenum">
              <a:rPr lang="ja-JP" altLang="en-US" smtClean="0"/>
              <a:pPr>
                <a:defRPr/>
              </a:pPr>
              <a:t>29</a:t>
            </a:fld>
            <a:endParaRPr lang="ja-JP" altLang="en-US"/>
          </a:p>
        </p:txBody>
      </p:sp>
    </p:spTree>
    <p:extLst>
      <p:ext uri="{BB962C8B-B14F-4D97-AF65-F5344CB8AC3E}">
        <p14:creationId xmlns:p14="http://schemas.microsoft.com/office/powerpoint/2010/main" val="3011781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 イメージ プレースホルダー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sz="1000">
              <a:latin typeface="Meiryo UI" pitchFamily="50" charset="-128"/>
              <a:ea typeface="Meiryo UI" pitchFamily="50" charset="-128"/>
            </a:endParaRPr>
          </a:p>
        </p:txBody>
      </p:sp>
      <p:sp>
        <p:nvSpPr>
          <p:cNvPr id="94212"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kumimoji="1" sz="1200">
                <a:solidFill>
                  <a:schemeClr val="tx1"/>
                </a:solidFill>
                <a:latin typeface="Calibri" pitchFamily="34" charset="0"/>
                <a:ea typeface="ＭＳ Ｐゴシック" pitchFamily="50" charset="-128"/>
              </a:defRPr>
            </a:lvl1pPr>
            <a:lvl2pPr marL="722462" indent="-276918" eaLnBrk="0" hangingPunct="0">
              <a:spcBef>
                <a:spcPct val="30000"/>
              </a:spcBef>
              <a:defRPr kumimoji="1" sz="1200">
                <a:solidFill>
                  <a:schemeClr val="tx1"/>
                </a:solidFill>
                <a:latin typeface="Calibri" pitchFamily="34" charset="0"/>
                <a:ea typeface="ＭＳ Ｐゴシック" pitchFamily="50" charset="-128"/>
              </a:defRPr>
            </a:lvl2pPr>
            <a:lvl3pPr marL="1112312" indent="-221225" eaLnBrk="0" hangingPunct="0">
              <a:spcBef>
                <a:spcPct val="30000"/>
              </a:spcBef>
              <a:defRPr kumimoji="1" sz="1200">
                <a:solidFill>
                  <a:schemeClr val="tx1"/>
                </a:solidFill>
                <a:latin typeface="Calibri" pitchFamily="34" charset="0"/>
                <a:ea typeface="ＭＳ Ｐゴシック" pitchFamily="50" charset="-128"/>
              </a:defRPr>
            </a:lvl3pPr>
            <a:lvl4pPr marL="1557857" indent="-221225" eaLnBrk="0" hangingPunct="0">
              <a:spcBef>
                <a:spcPct val="30000"/>
              </a:spcBef>
              <a:defRPr kumimoji="1" sz="1200">
                <a:solidFill>
                  <a:schemeClr val="tx1"/>
                </a:solidFill>
                <a:latin typeface="Calibri" pitchFamily="34" charset="0"/>
                <a:ea typeface="ＭＳ Ｐゴシック" pitchFamily="50" charset="-128"/>
              </a:defRPr>
            </a:lvl4pPr>
            <a:lvl5pPr marL="2003401" indent="-221225" eaLnBrk="0" hangingPunct="0">
              <a:spcBef>
                <a:spcPct val="30000"/>
              </a:spcBef>
              <a:defRPr kumimoji="1" sz="1200">
                <a:solidFill>
                  <a:schemeClr val="tx1"/>
                </a:solidFill>
                <a:latin typeface="Calibri" pitchFamily="34" charset="0"/>
                <a:ea typeface="ＭＳ Ｐゴシック" pitchFamily="50" charset="-128"/>
              </a:defRPr>
            </a:lvl5pPr>
            <a:lvl6pPr marL="2448944" indent="-221225"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2894488" indent="-221225"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340031" indent="-221225"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785575" indent="-221225"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eaLnBrk="1" hangingPunct="1">
              <a:spcBef>
                <a:spcPct val="0"/>
              </a:spcBef>
            </a:pPr>
            <a:fld id="{DA3C4635-D9F5-4C83-9C3D-86E6852E3528}" type="slidenum">
              <a:rPr lang="ja-JP" altLang="en-US" smtClean="0">
                <a:latin typeface="Arial" pitchFamily="34" charset="0"/>
              </a:rPr>
              <a:pPr eaLnBrk="1" hangingPunct="1">
                <a:spcBef>
                  <a:spcPct val="0"/>
                </a:spcBef>
              </a:pPr>
              <a:t>37</a:t>
            </a:fld>
            <a:endParaRPr lang="ja-JP" altLang="en-US" smtClean="0">
              <a:latin typeface="Arial" pitchFamily="34" charset="0"/>
            </a:endParaRPr>
          </a:p>
        </p:txBody>
      </p:sp>
    </p:spTree>
    <p:extLst>
      <p:ext uri="{BB962C8B-B14F-4D97-AF65-F5344CB8AC3E}">
        <p14:creationId xmlns:p14="http://schemas.microsoft.com/office/powerpoint/2010/main" val="2278852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BB53EF19-20A6-45FF-87C2-51C8BDB2BC85}" type="slidenum">
              <a:rPr lang="ja-JP" altLang="en-US" smtClean="0"/>
              <a:pPr>
                <a:defRPr/>
              </a:pPr>
              <a:t>38</a:t>
            </a:fld>
            <a:endParaRPr lang="ja-JP" altLang="en-US"/>
          </a:p>
        </p:txBody>
      </p:sp>
    </p:spTree>
    <p:extLst>
      <p:ext uri="{BB962C8B-B14F-4D97-AF65-F5344CB8AC3E}">
        <p14:creationId xmlns:p14="http://schemas.microsoft.com/office/powerpoint/2010/main" val="2962647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 イメージ プレースホルダー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sz="1000">
              <a:latin typeface="Meiryo UI" pitchFamily="50" charset="-128"/>
              <a:ea typeface="Meiryo UI" pitchFamily="50" charset="-128"/>
            </a:endParaRPr>
          </a:p>
        </p:txBody>
      </p:sp>
      <p:sp>
        <p:nvSpPr>
          <p:cNvPr id="94212"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kumimoji="1" sz="1200">
                <a:solidFill>
                  <a:schemeClr val="tx1"/>
                </a:solidFill>
                <a:latin typeface="Calibri" pitchFamily="34" charset="0"/>
                <a:ea typeface="ＭＳ Ｐゴシック" pitchFamily="50" charset="-128"/>
              </a:defRPr>
            </a:lvl1pPr>
            <a:lvl2pPr marL="747748" indent="-286610" eaLnBrk="0" hangingPunct="0">
              <a:spcBef>
                <a:spcPct val="30000"/>
              </a:spcBef>
              <a:defRPr kumimoji="1" sz="1200">
                <a:solidFill>
                  <a:schemeClr val="tx1"/>
                </a:solidFill>
                <a:latin typeface="Calibri" pitchFamily="34" charset="0"/>
                <a:ea typeface="ＭＳ Ｐゴシック" pitchFamily="50" charset="-128"/>
              </a:defRPr>
            </a:lvl2pPr>
            <a:lvl3pPr marL="1151243" indent="-228969" eaLnBrk="0" hangingPunct="0">
              <a:spcBef>
                <a:spcPct val="30000"/>
              </a:spcBef>
              <a:defRPr kumimoji="1" sz="1200">
                <a:solidFill>
                  <a:schemeClr val="tx1"/>
                </a:solidFill>
                <a:latin typeface="Calibri" pitchFamily="34" charset="0"/>
                <a:ea typeface="ＭＳ Ｐゴシック" pitchFamily="50" charset="-128"/>
              </a:defRPr>
            </a:lvl3pPr>
            <a:lvl4pPr marL="1612381" indent="-228969" eaLnBrk="0" hangingPunct="0">
              <a:spcBef>
                <a:spcPct val="30000"/>
              </a:spcBef>
              <a:defRPr kumimoji="1" sz="1200">
                <a:solidFill>
                  <a:schemeClr val="tx1"/>
                </a:solidFill>
                <a:latin typeface="Calibri" pitchFamily="34" charset="0"/>
                <a:ea typeface="ＭＳ Ｐゴシック" pitchFamily="50" charset="-128"/>
              </a:defRPr>
            </a:lvl4pPr>
            <a:lvl5pPr marL="2073519" indent="-228969" eaLnBrk="0" hangingPunct="0">
              <a:spcBef>
                <a:spcPct val="30000"/>
              </a:spcBef>
              <a:defRPr kumimoji="1" sz="1200">
                <a:solidFill>
                  <a:schemeClr val="tx1"/>
                </a:solidFill>
                <a:latin typeface="Calibri" pitchFamily="34" charset="0"/>
                <a:ea typeface="ＭＳ Ｐゴシック" pitchFamily="50" charset="-128"/>
              </a:defRPr>
            </a:lvl5pPr>
            <a:lvl6pPr marL="2534657" indent="-228969"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2995795" indent="-228969"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456932" indent="-228969"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18070" indent="-228969"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eaLnBrk="1" hangingPunct="1">
              <a:spcBef>
                <a:spcPct val="0"/>
              </a:spcBef>
            </a:pPr>
            <a:fld id="{DA3C4635-D9F5-4C83-9C3D-86E6852E3528}" type="slidenum">
              <a:rPr lang="ja-JP" altLang="en-US" smtClean="0">
                <a:latin typeface="Arial" pitchFamily="34" charset="0"/>
              </a:rPr>
              <a:pPr eaLnBrk="1" hangingPunct="1">
                <a:spcBef>
                  <a:spcPct val="0"/>
                </a:spcBef>
              </a:pPr>
              <a:t>3</a:t>
            </a:fld>
            <a:endParaRPr lang="ja-JP" altLang="en-US" smtClean="0">
              <a:latin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 イメージ プレースホルダー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sz="1000">
              <a:latin typeface="Meiryo UI" pitchFamily="50" charset="-128"/>
              <a:ea typeface="Meiryo UI" pitchFamily="50" charset="-128"/>
            </a:endParaRPr>
          </a:p>
        </p:txBody>
      </p:sp>
      <p:sp>
        <p:nvSpPr>
          <p:cNvPr id="94212"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kumimoji="1" sz="1200">
                <a:solidFill>
                  <a:schemeClr val="tx1"/>
                </a:solidFill>
                <a:latin typeface="Calibri" pitchFamily="34" charset="0"/>
                <a:ea typeface="ＭＳ Ｐゴシック" pitchFamily="50" charset="-128"/>
              </a:defRPr>
            </a:lvl1pPr>
            <a:lvl2pPr marL="722462" indent="-276918" eaLnBrk="0" hangingPunct="0">
              <a:spcBef>
                <a:spcPct val="30000"/>
              </a:spcBef>
              <a:defRPr kumimoji="1" sz="1200">
                <a:solidFill>
                  <a:schemeClr val="tx1"/>
                </a:solidFill>
                <a:latin typeface="Calibri" pitchFamily="34" charset="0"/>
                <a:ea typeface="ＭＳ Ｐゴシック" pitchFamily="50" charset="-128"/>
              </a:defRPr>
            </a:lvl2pPr>
            <a:lvl3pPr marL="1112312" indent="-221225" eaLnBrk="0" hangingPunct="0">
              <a:spcBef>
                <a:spcPct val="30000"/>
              </a:spcBef>
              <a:defRPr kumimoji="1" sz="1200">
                <a:solidFill>
                  <a:schemeClr val="tx1"/>
                </a:solidFill>
                <a:latin typeface="Calibri" pitchFamily="34" charset="0"/>
                <a:ea typeface="ＭＳ Ｐゴシック" pitchFamily="50" charset="-128"/>
              </a:defRPr>
            </a:lvl3pPr>
            <a:lvl4pPr marL="1557857" indent="-221225" eaLnBrk="0" hangingPunct="0">
              <a:spcBef>
                <a:spcPct val="30000"/>
              </a:spcBef>
              <a:defRPr kumimoji="1" sz="1200">
                <a:solidFill>
                  <a:schemeClr val="tx1"/>
                </a:solidFill>
                <a:latin typeface="Calibri" pitchFamily="34" charset="0"/>
                <a:ea typeface="ＭＳ Ｐゴシック" pitchFamily="50" charset="-128"/>
              </a:defRPr>
            </a:lvl4pPr>
            <a:lvl5pPr marL="2003401" indent="-221225" eaLnBrk="0" hangingPunct="0">
              <a:spcBef>
                <a:spcPct val="30000"/>
              </a:spcBef>
              <a:defRPr kumimoji="1" sz="1200">
                <a:solidFill>
                  <a:schemeClr val="tx1"/>
                </a:solidFill>
                <a:latin typeface="Calibri" pitchFamily="34" charset="0"/>
                <a:ea typeface="ＭＳ Ｐゴシック" pitchFamily="50" charset="-128"/>
              </a:defRPr>
            </a:lvl5pPr>
            <a:lvl6pPr marL="2448944" indent="-221225"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2894488" indent="-221225"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340031" indent="-221225"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785575" indent="-221225"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eaLnBrk="1" hangingPunct="1">
              <a:spcBef>
                <a:spcPct val="0"/>
              </a:spcBef>
            </a:pPr>
            <a:fld id="{DA3C4635-D9F5-4C83-9C3D-86E6852E3528}" type="slidenum">
              <a:rPr lang="ja-JP" altLang="en-US" smtClean="0">
                <a:latin typeface="Arial" pitchFamily="34" charset="0"/>
              </a:rPr>
              <a:pPr eaLnBrk="1" hangingPunct="1">
                <a:spcBef>
                  <a:spcPct val="0"/>
                </a:spcBef>
              </a:pPr>
              <a:t>42</a:t>
            </a:fld>
            <a:endParaRPr lang="ja-JP" altLang="en-US" smtClean="0">
              <a:latin typeface="Arial" pitchFamily="34" charset="0"/>
            </a:endParaRPr>
          </a:p>
        </p:txBody>
      </p:sp>
    </p:spTree>
    <p:extLst>
      <p:ext uri="{BB962C8B-B14F-4D97-AF65-F5344CB8AC3E}">
        <p14:creationId xmlns:p14="http://schemas.microsoft.com/office/powerpoint/2010/main" val="22202152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BB53EF19-20A6-45FF-87C2-51C8BDB2BC85}" type="slidenum">
              <a:rPr lang="ja-JP" altLang="en-US" smtClean="0"/>
              <a:pPr>
                <a:defRPr/>
              </a:pPr>
              <a:t>54</a:t>
            </a:fld>
            <a:endParaRPr lang="ja-JP" altLang="en-US"/>
          </a:p>
        </p:txBody>
      </p:sp>
    </p:spTree>
    <p:extLst>
      <p:ext uri="{BB962C8B-B14F-4D97-AF65-F5344CB8AC3E}">
        <p14:creationId xmlns:p14="http://schemas.microsoft.com/office/powerpoint/2010/main" val="1153114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BB53EF19-20A6-45FF-87C2-51C8BDB2BC85}" type="slidenum">
              <a:rPr lang="ja-JP" altLang="en-US" smtClean="0"/>
              <a:pPr>
                <a:defRPr/>
              </a:pPr>
              <a:t>4</a:t>
            </a:fld>
            <a:endParaRPr lang="ja-JP" altLang="en-US"/>
          </a:p>
        </p:txBody>
      </p:sp>
    </p:spTree>
    <p:extLst>
      <p:ext uri="{BB962C8B-B14F-4D97-AF65-F5344CB8AC3E}">
        <p14:creationId xmlns:p14="http://schemas.microsoft.com/office/powerpoint/2010/main" val="44258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BB53EF19-20A6-45FF-87C2-51C8BDB2BC85}" type="slidenum">
              <a:rPr lang="ja-JP" altLang="en-US" smtClean="0"/>
              <a:pPr>
                <a:defRPr/>
              </a:pPr>
              <a:t>5</a:t>
            </a:fld>
            <a:endParaRPr lang="ja-JP" altLang="en-US"/>
          </a:p>
        </p:txBody>
      </p:sp>
    </p:spTree>
    <p:extLst>
      <p:ext uri="{BB962C8B-B14F-4D97-AF65-F5344CB8AC3E}">
        <p14:creationId xmlns:p14="http://schemas.microsoft.com/office/powerpoint/2010/main" val="2145108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BB53EF19-20A6-45FF-87C2-51C8BDB2BC85}" type="slidenum">
              <a:rPr lang="ja-JP" altLang="en-US" smtClean="0"/>
              <a:pPr>
                <a:defRPr/>
              </a:pPr>
              <a:t>6</a:t>
            </a:fld>
            <a:endParaRPr lang="ja-JP" altLang="en-US"/>
          </a:p>
        </p:txBody>
      </p:sp>
    </p:spTree>
    <p:extLst>
      <p:ext uri="{BB962C8B-B14F-4D97-AF65-F5344CB8AC3E}">
        <p14:creationId xmlns:p14="http://schemas.microsoft.com/office/powerpoint/2010/main" val="3543604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BB53EF19-20A6-45FF-87C2-51C8BDB2BC85}" type="slidenum">
              <a:rPr lang="ja-JP" altLang="en-US" smtClean="0"/>
              <a:pPr>
                <a:defRPr/>
              </a:pPr>
              <a:t>7</a:t>
            </a:fld>
            <a:endParaRPr lang="ja-JP" altLang="en-US"/>
          </a:p>
        </p:txBody>
      </p:sp>
    </p:spTree>
    <p:extLst>
      <p:ext uri="{BB962C8B-B14F-4D97-AF65-F5344CB8AC3E}">
        <p14:creationId xmlns:p14="http://schemas.microsoft.com/office/powerpoint/2010/main" val="3480020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スライド イメージ プレースホルダー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sz="1000">
              <a:latin typeface="Meiryo UI" pitchFamily="50" charset="-128"/>
              <a:ea typeface="Meiryo UI" pitchFamily="50" charset="-128"/>
            </a:endParaRPr>
          </a:p>
        </p:txBody>
      </p:sp>
      <p:sp>
        <p:nvSpPr>
          <p:cNvPr id="95236"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kumimoji="1" sz="1200">
                <a:solidFill>
                  <a:schemeClr val="tx1"/>
                </a:solidFill>
                <a:latin typeface="Calibri" pitchFamily="34" charset="0"/>
                <a:ea typeface="ＭＳ Ｐゴシック" pitchFamily="50" charset="-128"/>
              </a:defRPr>
            </a:lvl1pPr>
            <a:lvl2pPr marL="747748" indent="-286610" eaLnBrk="0" hangingPunct="0">
              <a:spcBef>
                <a:spcPct val="30000"/>
              </a:spcBef>
              <a:defRPr kumimoji="1" sz="1200">
                <a:solidFill>
                  <a:schemeClr val="tx1"/>
                </a:solidFill>
                <a:latin typeface="Calibri" pitchFamily="34" charset="0"/>
                <a:ea typeface="ＭＳ Ｐゴシック" pitchFamily="50" charset="-128"/>
              </a:defRPr>
            </a:lvl2pPr>
            <a:lvl3pPr marL="1151243" indent="-228969" eaLnBrk="0" hangingPunct="0">
              <a:spcBef>
                <a:spcPct val="30000"/>
              </a:spcBef>
              <a:defRPr kumimoji="1" sz="1200">
                <a:solidFill>
                  <a:schemeClr val="tx1"/>
                </a:solidFill>
                <a:latin typeface="Calibri" pitchFamily="34" charset="0"/>
                <a:ea typeface="ＭＳ Ｐゴシック" pitchFamily="50" charset="-128"/>
              </a:defRPr>
            </a:lvl3pPr>
            <a:lvl4pPr marL="1612381" indent="-228969" eaLnBrk="0" hangingPunct="0">
              <a:spcBef>
                <a:spcPct val="30000"/>
              </a:spcBef>
              <a:defRPr kumimoji="1" sz="1200">
                <a:solidFill>
                  <a:schemeClr val="tx1"/>
                </a:solidFill>
                <a:latin typeface="Calibri" pitchFamily="34" charset="0"/>
                <a:ea typeface="ＭＳ Ｐゴシック" pitchFamily="50" charset="-128"/>
              </a:defRPr>
            </a:lvl4pPr>
            <a:lvl5pPr marL="2073519" indent="-228969" eaLnBrk="0" hangingPunct="0">
              <a:spcBef>
                <a:spcPct val="30000"/>
              </a:spcBef>
              <a:defRPr kumimoji="1" sz="1200">
                <a:solidFill>
                  <a:schemeClr val="tx1"/>
                </a:solidFill>
                <a:latin typeface="Calibri" pitchFamily="34" charset="0"/>
                <a:ea typeface="ＭＳ Ｐゴシック" pitchFamily="50" charset="-128"/>
              </a:defRPr>
            </a:lvl5pPr>
            <a:lvl6pPr marL="2534657" indent="-228969"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2995795" indent="-228969"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456932" indent="-228969"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18070" indent="-228969"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eaLnBrk="1" hangingPunct="1">
              <a:spcBef>
                <a:spcPct val="0"/>
              </a:spcBef>
            </a:pPr>
            <a:fld id="{6193AAF8-F72D-4BEA-869B-C8895F264BAC}" type="slidenum">
              <a:rPr lang="ja-JP" altLang="en-US" smtClean="0">
                <a:latin typeface="Arial" pitchFamily="34" charset="0"/>
              </a:rPr>
              <a:pPr eaLnBrk="1" hangingPunct="1">
                <a:spcBef>
                  <a:spcPct val="0"/>
                </a:spcBef>
              </a:pPr>
              <a:t>9</a:t>
            </a:fld>
            <a:endParaRPr lang="ja-JP" altLang="en-US" smtClean="0">
              <a:latin typeface="Arial" pitchFamily="34" charset="0"/>
            </a:endParaRPr>
          </a:p>
        </p:txBody>
      </p:sp>
    </p:spTree>
    <p:extLst>
      <p:ext uri="{BB962C8B-B14F-4D97-AF65-F5344CB8AC3E}">
        <p14:creationId xmlns:p14="http://schemas.microsoft.com/office/powerpoint/2010/main" val="2865630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タイムラインとは国や自治体で防災計画として策定されているものです。企業においてもタイムライン策定により被害を減らすことができると考えます。</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BB53EF19-20A6-45FF-87C2-51C8BDB2BC85}" type="slidenum">
              <a:rPr lang="ja-JP" altLang="en-US" smtClean="0"/>
              <a:pPr>
                <a:defRPr/>
              </a:pPr>
              <a:t>10</a:t>
            </a:fld>
            <a:endParaRPr lang="ja-JP" altLang="en-US"/>
          </a:p>
        </p:txBody>
      </p:sp>
    </p:spTree>
    <p:extLst>
      <p:ext uri="{BB962C8B-B14F-4D97-AF65-F5344CB8AC3E}">
        <p14:creationId xmlns:p14="http://schemas.microsoft.com/office/powerpoint/2010/main" val="9278074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タイプ1）">
    <p:spTree>
      <p:nvGrpSpPr>
        <p:cNvPr id="1" name=""/>
        <p:cNvGrpSpPr/>
        <p:nvPr/>
      </p:nvGrpSpPr>
      <p:grpSpPr>
        <a:xfrm>
          <a:off x="0" y="0"/>
          <a:ext cx="0" cy="0"/>
          <a:chOff x="0" y="0"/>
          <a:chExt cx="0" cy="0"/>
        </a:xfrm>
      </p:grpSpPr>
      <p:sp>
        <p:nvSpPr>
          <p:cNvPr id="3" name="正方形/長方形 93"/>
          <p:cNvSpPr>
            <a:spLocks noChangeArrowheads="1"/>
          </p:cNvSpPr>
          <p:nvPr userDrawn="1"/>
        </p:nvSpPr>
        <p:spPr bwMode="auto">
          <a:xfrm>
            <a:off x="273050" y="1844675"/>
            <a:ext cx="8135938" cy="2879725"/>
          </a:xfrm>
          <a:prstGeom prst="rect">
            <a:avLst/>
          </a:prstGeom>
          <a:solidFill>
            <a:srgbClr val="006C60"/>
          </a:solidFill>
          <a:ln>
            <a:noFill/>
          </a:ln>
          <a:extLst>
            <a:ext uri="{91240B29-F687-4F45-9708-019B960494DF}">
              <a14:hiddenLine xmlns:a14="http://schemas.microsoft.com/office/drawing/2010/main" w="9525">
                <a:solidFill>
                  <a:srgbClr val="000000"/>
                </a:solidFill>
                <a:miter lim="800000"/>
                <a:headEnd/>
                <a:tailEnd/>
              </a14:hiddenLine>
            </a:ext>
          </a:extLst>
        </p:spPr>
        <p:txBody>
          <a:bodyPr tIns="36000" bIns="36000" anchor="ct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auto">
              <a:spcBef>
                <a:spcPts val="0"/>
              </a:spcBef>
              <a:spcAft>
                <a:spcPts val="0"/>
              </a:spcAft>
              <a:defRPr/>
            </a:pPr>
            <a:endParaRPr lang="ja-JP" altLang="en-US" sz="2400" b="1" dirty="0">
              <a:solidFill>
                <a:srgbClr val="FFFFFF"/>
              </a:solidFill>
              <a:ea typeface="メイリオ" pitchFamily="50" charset="-128"/>
            </a:endParaRPr>
          </a:p>
        </p:txBody>
      </p:sp>
      <p:pic>
        <p:nvPicPr>
          <p:cNvPr id="4" name="Picture 2" descr="D:\Users\6Y730378\AppData\Local\Microsoft\Windows\Temporary Internet Files\Content.IE5\C2BT4B01\IRG02[1].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273050" y="5924550"/>
            <a:ext cx="40322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p:cNvSpPr>
            <a:spLocks noGrp="1"/>
          </p:cNvSpPr>
          <p:nvPr>
            <p:ph type="ctrTitle"/>
          </p:nvPr>
        </p:nvSpPr>
        <p:spPr>
          <a:xfrm>
            <a:off x="273051" y="1844677"/>
            <a:ext cx="8135938" cy="2879725"/>
          </a:xfrm>
          <a:noFill/>
          <a:ln>
            <a:noFill/>
          </a:ln>
        </p:spPr>
        <p:txBody>
          <a:bodyPr bIns="36000" anchor="ctr"/>
          <a:lstStyle>
            <a:lvl1pPr>
              <a:defRPr lang="ja-JP" altLang="en-US">
                <a:solidFill>
                  <a:srgbClr val="FFFFFF"/>
                </a:solidFill>
              </a:defRPr>
            </a:lvl1pPr>
          </a:lstStyle>
          <a:p>
            <a:pPr lvl="0"/>
            <a:r>
              <a:rPr lang="ja-JP" altLang="en-US" dirty="0" smtClean="0"/>
              <a:t>マスター タイトルの書式設定</a:t>
            </a:r>
            <a:endParaRPr lang="ja-JP" altLang="en-US" dirty="0"/>
          </a:p>
        </p:txBody>
      </p:sp>
    </p:spTree>
    <p:extLst>
      <p:ext uri="{BB962C8B-B14F-4D97-AF65-F5344CB8AC3E}">
        <p14:creationId xmlns:p14="http://schemas.microsoft.com/office/powerpoint/2010/main" val="1903406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照会先（著作権表記なし）">
    <p:spTree>
      <p:nvGrpSpPr>
        <p:cNvPr id="1" name=""/>
        <p:cNvGrpSpPr/>
        <p:nvPr/>
      </p:nvGrpSpPr>
      <p:grpSpPr>
        <a:xfrm>
          <a:off x="0" y="0"/>
          <a:ext cx="0" cy="0"/>
          <a:chOff x="0" y="0"/>
          <a:chExt cx="0" cy="0"/>
        </a:xfrm>
      </p:grpSpPr>
      <p:cxnSp>
        <p:nvCxnSpPr>
          <p:cNvPr id="4" name="直線コネクタ 3"/>
          <p:cNvCxnSpPr/>
          <p:nvPr userDrawn="1"/>
        </p:nvCxnSpPr>
        <p:spPr>
          <a:xfrm>
            <a:off x="128588" y="6491288"/>
            <a:ext cx="9648825" cy="0"/>
          </a:xfrm>
          <a:prstGeom prst="line">
            <a:avLst/>
          </a:prstGeom>
          <a:ln w="12700">
            <a:solidFill>
              <a:srgbClr val="414243"/>
            </a:solidFill>
            <a:tailEnd type="none"/>
          </a:ln>
        </p:spPr>
        <p:style>
          <a:lnRef idx="1">
            <a:schemeClr val="accent1"/>
          </a:lnRef>
          <a:fillRef idx="0">
            <a:schemeClr val="accent1"/>
          </a:fillRef>
          <a:effectRef idx="0">
            <a:schemeClr val="accent1"/>
          </a:effectRef>
          <a:fontRef idx="minor">
            <a:schemeClr val="tx1"/>
          </a:fontRef>
        </p:style>
      </p:cxnSp>
      <p:sp>
        <p:nvSpPr>
          <p:cNvPr id="5" name="テキスト ボックス 4"/>
          <p:cNvSpPr txBox="1">
            <a:spLocks noChangeArrowheads="1"/>
          </p:cNvSpPr>
          <p:nvPr userDrawn="1"/>
        </p:nvSpPr>
        <p:spPr bwMode="auto">
          <a:xfrm>
            <a:off x="128588" y="765175"/>
            <a:ext cx="96488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buClr>
                <a:srgbClr val="AAAAAA"/>
              </a:buClr>
              <a:buSzPct val="110000"/>
              <a:buFont typeface="Wingdings" pitchFamily="2" charset="2"/>
              <a:buNone/>
              <a:defRPr/>
            </a:pPr>
            <a:endParaRPr lang="en-US" altLang="ja-JP" b="1" dirty="0" smtClean="0">
              <a:solidFill>
                <a:srgbClr val="000000"/>
              </a:solidFill>
              <a:ea typeface="メイリオ" pitchFamily="50" charset="-128"/>
            </a:endParaRPr>
          </a:p>
        </p:txBody>
      </p:sp>
      <p:sp>
        <p:nvSpPr>
          <p:cNvPr id="6" name="テキスト ボックス 14"/>
          <p:cNvSpPr txBox="1">
            <a:spLocks noChangeArrowheads="1"/>
          </p:cNvSpPr>
          <p:nvPr userDrawn="1"/>
        </p:nvSpPr>
        <p:spPr bwMode="auto">
          <a:xfrm>
            <a:off x="128588" y="1484313"/>
            <a:ext cx="9648825" cy="360362"/>
          </a:xfrm>
          <a:prstGeom prst="rect">
            <a:avLst/>
          </a:prstGeom>
          <a:noFill/>
          <a:ln>
            <a:noFill/>
          </a:ln>
          <a:extLst>
            <a:ext uri="{909E8E84-426E-40DD-AFC4-6F175D3DCCD1}">
              <a14:hiddenFill xmlns:a14="http://schemas.microsoft.com/office/drawing/2010/main">
                <a:solidFill>
                  <a:srgbClr val="353C83">
                    <a:alpha val="21176"/>
                  </a:srgbClr>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20000"/>
              </a:spcBef>
              <a:buClr>
                <a:srgbClr val="9EA0A1"/>
              </a:buClr>
              <a:buSzPct val="110000"/>
              <a:buFont typeface="Wingdings" pitchFamily="2" charset="2"/>
              <a:buChar char="n"/>
              <a:defRPr kumimoji="1" sz="1200">
                <a:solidFill>
                  <a:schemeClr val="tx1"/>
                </a:solidFill>
                <a:latin typeface="Arial" charset="0"/>
                <a:ea typeface="ＭＳ Ｐゴシック" charset="-128"/>
              </a:defRPr>
            </a:lvl1pPr>
            <a:lvl2pPr marL="742950" indent="-285750">
              <a:spcBef>
                <a:spcPct val="20000"/>
              </a:spcBef>
              <a:buClr>
                <a:srgbClr val="9EA0A1"/>
              </a:buClr>
              <a:buSzPct val="120000"/>
              <a:buFont typeface="Arial" charset="0"/>
              <a:buChar char="»"/>
              <a:defRPr kumimoji="1" sz="1200">
                <a:solidFill>
                  <a:schemeClr val="tx1"/>
                </a:solidFill>
                <a:latin typeface="Arial" charset="0"/>
                <a:ea typeface="ＭＳ Ｐゴシック" charset="-128"/>
              </a:defRPr>
            </a:lvl2pPr>
            <a:lvl3pPr marL="1143000" indent="-228600">
              <a:spcBef>
                <a:spcPct val="20000"/>
              </a:spcBef>
              <a:buClr>
                <a:srgbClr val="9EA0A1"/>
              </a:buClr>
              <a:buFont typeface="Arial" charset="0"/>
              <a:buChar char="-"/>
              <a:defRPr kumimoji="1" sz="1200">
                <a:solidFill>
                  <a:schemeClr val="tx1"/>
                </a:solidFill>
                <a:latin typeface="Arial" charset="0"/>
                <a:ea typeface="ＭＳ Ｐゴシック" charset="-128"/>
              </a:defRPr>
            </a:lvl3pPr>
            <a:lvl4pPr marL="1600200" indent="-228600">
              <a:spcBef>
                <a:spcPct val="20000"/>
              </a:spcBef>
              <a:buClr>
                <a:srgbClr val="9EA0A1"/>
              </a:buClr>
              <a:buFont typeface="Arial" charset="0"/>
              <a:buChar char="-"/>
              <a:defRPr kumimoji="1" sz="1200">
                <a:solidFill>
                  <a:schemeClr val="tx1"/>
                </a:solidFill>
                <a:latin typeface="Arial" charset="0"/>
                <a:ea typeface="ＭＳ Ｐゴシック" charset="-128"/>
              </a:defRPr>
            </a:lvl4pPr>
            <a:lvl5pPr marL="2057400" indent="-228600">
              <a:spcBef>
                <a:spcPct val="20000"/>
              </a:spcBef>
              <a:buClr>
                <a:srgbClr val="9EA0A1"/>
              </a:buClr>
              <a:buFont typeface="Arial" charset="0"/>
              <a:buChar char="-"/>
              <a:defRPr kumimoji="1" sz="1200">
                <a:solidFill>
                  <a:schemeClr val="tx1"/>
                </a:solidFill>
                <a:latin typeface="Arial" charset="0"/>
                <a:ea typeface="ＭＳ Ｐゴシック" charset="-128"/>
              </a:defRPr>
            </a:lvl5pPr>
            <a:lvl6pPr marL="25146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6pPr>
            <a:lvl7pPr marL="29718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7pPr>
            <a:lvl8pPr marL="34290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8pPr>
            <a:lvl9pPr marL="38862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9pPr>
          </a:lstStyle>
          <a:p>
            <a:pPr fontAlgn="auto">
              <a:spcBef>
                <a:spcPct val="0"/>
              </a:spcBef>
              <a:spcAft>
                <a:spcPts val="0"/>
              </a:spcAft>
              <a:buClr>
                <a:srgbClr val="353C83"/>
              </a:buClr>
              <a:buSzPct val="100000"/>
              <a:buFontTx/>
              <a:buNone/>
              <a:defRPr/>
            </a:pPr>
            <a:endParaRPr lang="en-US" altLang="ja-JP" sz="1300" b="1" dirty="0">
              <a:ea typeface="メイリオ" pitchFamily="50" charset="-128"/>
            </a:endParaRPr>
          </a:p>
        </p:txBody>
      </p:sp>
      <p:sp>
        <p:nvSpPr>
          <p:cNvPr id="7" name="テキスト ボックス 7"/>
          <p:cNvSpPr txBox="1">
            <a:spLocks noChangeArrowheads="1"/>
          </p:cNvSpPr>
          <p:nvPr userDrawn="1"/>
        </p:nvSpPr>
        <p:spPr bwMode="auto">
          <a:xfrm>
            <a:off x="128588" y="6092825"/>
            <a:ext cx="96488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0" bIns="0" anchor="b"/>
          <a:lstStyle>
            <a:lvl1pPr>
              <a:tabLst>
                <a:tab pos="357188" algn="l"/>
              </a:tabLst>
              <a:defRPr kumimoji="1">
                <a:solidFill>
                  <a:schemeClr val="tx1"/>
                </a:solidFill>
                <a:latin typeface="Arial" charset="0"/>
                <a:ea typeface="ＭＳ Ｐゴシック" charset="-128"/>
              </a:defRPr>
            </a:lvl1pPr>
            <a:lvl2pPr marL="742950" indent="-285750">
              <a:tabLst>
                <a:tab pos="357188" algn="l"/>
              </a:tabLst>
              <a:defRPr kumimoji="1">
                <a:solidFill>
                  <a:schemeClr val="tx1"/>
                </a:solidFill>
                <a:latin typeface="Arial" charset="0"/>
                <a:ea typeface="ＭＳ Ｐゴシック" charset="-128"/>
              </a:defRPr>
            </a:lvl2pPr>
            <a:lvl3pPr marL="1143000" indent="-228600">
              <a:tabLst>
                <a:tab pos="357188" algn="l"/>
              </a:tabLst>
              <a:defRPr kumimoji="1">
                <a:solidFill>
                  <a:schemeClr val="tx1"/>
                </a:solidFill>
                <a:latin typeface="Arial" charset="0"/>
                <a:ea typeface="ＭＳ Ｐゴシック" charset="-128"/>
              </a:defRPr>
            </a:lvl3pPr>
            <a:lvl4pPr marL="1600200" indent="-228600">
              <a:tabLst>
                <a:tab pos="357188" algn="l"/>
              </a:tabLst>
              <a:defRPr kumimoji="1">
                <a:solidFill>
                  <a:schemeClr val="tx1"/>
                </a:solidFill>
                <a:latin typeface="Arial" charset="0"/>
                <a:ea typeface="ＭＳ Ｐゴシック" charset="-128"/>
              </a:defRPr>
            </a:lvl4pPr>
            <a:lvl5pPr marL="2057400" indent="-228600">
              <a:tabLst>
                <a:tab pos="357188" algn="l"/>
              </a:tabLst>
              <a:defRPr kumimoji="1">
                <a:solidFill>
                  <a:schemeClr val="tx1"/>
                </a:solidFill>
                <a:latin typeface="Arial" charset="0"/>
                <a:ea typeface="ＭＳ Ｐゴシック" charset="-128"/>
              </a:defRPr>
            </a:lvl5pPr>
            <a:lvl6pPr marL="2514600" indent="-228600" fontAlgn="base">
              <a:spcBef>
                <a:spcPct val="0"/>
              </a:spcBef>
              <a:spcAft>
                <a:spcPct val="0"/>
              </a:spcAft>
              <a:tabLst>
                <a:tab pos="357188" algn="l"/>
              </a:tabLst>
              <a:defRPr kumimoji="1">
                <a:solidFill>
                  <a:schemeClr val="tx1"/>
                </a:solidFill>
                <a:latin typeface="Arial" charset="0"/>
                <a:ea typeface="ＭＳ Ｐゴシック" charset="-128"/>
              </a:defRPr>
            </a:lvl6pPr>
            <a:lvl7pPr marL="2971800" indent="-228600" fontAlgn="base">
              <a:spcBef>
                <a:spcPct val="0"/>
              </a:spcBef>
              <a:spcAft>
                <a:spcPct val="0"/>
              </a:spcAft>
              <a:tabLst>
                <a:tab pos="357188" algn="l"/>
              </a:tabLst>
              <a:defRPr kumimoji="1">
                <a:solidFill>
                  <a:schemeClr val="tx1"/>
                </a:solidFill>
                <a:latin typeface="Arial" charset="0"/>
                <a:ea typeface="ＭＳ Ｐゴシック" charset="-128"/>
              </a:defRPr>
            </a:lvl7pPr>
            <a:lvl8pPr marL="3429000" indent="-228600" fontAlgn="base">
              <a:spcBef>
                <a:spcPct val="0"/>
              </a:spcBef>
              <a:spcAft>
                <a:spcPct val="0"/>
              </a:spcAft>
              <a:tabLst>
                <a:tab pos="357188" algn="l"/>
              </a:tabLst>
              <a:defRPr kumimoji="1">
                <a:solidFill>
                  <a:schemeClr val="tx1"/>
                </a:solidFill>
                <a:latin typeface="Arial" charset="0"/>
                <a:ea typeface="ＭＳ Ｐゴシック" charset="-128"/>
              </a:defRPr>
            </a:lvl8pPr>
            <a:lvl9pPr marL="3886200" indent="-228600" fontAlgn="base">
              <a:spcBef>
                <a:spcPct val="0"/>
              </a:spcBef>
              <a:spcAft>
                <a:spcPct val="0"/>
              </a:spcAft>
              <a:tabLst>
                <a:tab pos="357188" algn="l"/>
              </a:tabLst>
              <a:defRPr kumimoji="1">
                <a:solidFill>
                  <a:schemeClr val="tx1"/>
                </a:solidFill>
                <a:latin typeface="Arial" charset="0"/>
                <a:ea typeface="ＭＳ Ｐゴシック" charset="-128"/>
              </a:defRPr>
            </a:lvl9pPr>
          </a:lstStyle>
          <a:p>
            <a:pPr>
              <a:buClr>
                <a:srgbClr val="353C83"/>
              </a:buClr>
              <a:buSzPct val="100000"/>
              <a:defRPr/>
            </a:pPr>
            <a:endParaRPr lang="en-US" altLang="ja-JP" sz="800" dirty="0" smtClean="0">
              <a:solidFill>
                <a:srgbClr val="000000"/>
              </a:solidFill>
              <a:ea typeface="メイリオ" pitchFamily="50" charset="-128"/>
            </a:endParaRPr>
          </a:p>
        </p:txBody>
      </p:sp>
      <p:sp>
        <p:nvSpPr>
          <p:cNvPr id="2" name="タイトル 1"/>
          <p:cNvSpPr>
            <a:spLocks noGrp="1"/>
          </p:cNvSpPr>
          <p:nvPr>
            <p:ph type="ctrTitle"/>
          </p:nvPr>
        </p:nvSpPr>
        <p:spPr>
          <a:xfrm>
            <a:off x="128589" y="115888"/>
            <a:ext cx="9648825" cy="5762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ja-JP" altLang="en-US">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dirty="0" smtClean="0"/>
              <a:t>マスター タイトルの書式設定</a:t>
            </a:r>
            <a:endParaRPr lang="ja-JP" altLang="en-US" dirty="0"/>
          </a:p>
        </p:txBody>
      </p:sp>
      <p:sp>
        <p:nvSpPr>
          <p:cNvPr id="8" name="テキスト プレースホルダー 2"/>
          <p:cNvSpPr>
            <a:spLocks noGrp="1"/>
          </p:cNvSpPr>
          <p:nvPr>
            <p:ph idx="1"/>
          </p:nvPr>
        </p:nvSpPr>
        <p:spPr bwMode="auto">
          <a:xfrm>
            <a:off x="128589" y="1844675"/>
            <a:ext cx="964882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lvl1pPr>
            <a:lvl2pPr>
              <a:defRPr sz="1400"/>
            </a:lvl2pPr>
            <a:lvl3pPr>
              <a:defRPr sz="1400"/>
            </a:lvl3pPr>
            <a:lvl4pPr>
              <a:defRPr sz="1400"/>
            </a:lvl4pPr>
            <a:lvl5pPr>
              <a:defRPr sz="1400"/>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p>
        </p:txBody>
      </p:sp>
      <p:sp>
        <p:nvSpPr>
          <p:cNvPr id="9" name="スライド番号プレースホルダー 5"/>
          <p:cNvSpPr>
            <a:spLocks noGrp="1"/>
          </p:cNvSpPr>
          <p:nvPr>
            <p:ph type="sldNum" sz="quarter" idx="10"/>
          </p:nvPr>
        </p:nvSpPr>
        <p:spPr/>
        <p:txBody>
          <a:bodyPr/>
          <a:lstStyle>
            <a:lvl1pPr>
              <a:defRPr lang="en-US" altLang="ja-JP"/>
            </a:lvl1pPr>
          </a:lstStyle>
          <a:p>
            <a:pPr>
              <a:defRPr/>
            </a:pPr>
            <a:fld id="{DE703BF2-6FF6-4A6D-AD10-04218B272BFF}" type="slidenum">
              <a:rPr/>
              <a:pPr>
                <a:defRPr/>
              </a:pPr>
              <a:t>‹#›</a:t>
            </a:fld>
            <a:endParaRPr lang="ja-JP" altLang="en-US"/>
          </a:p>
        </p:txBody>
      </p:sp>
    </p:spTree>
    <p:extLst>
      <p:ext uri="{BB962C8B-B14F-4D97-AF65-F5344CB8AC3E}">
        <p14:creationId xmlns:p14="http://schemas.microsoft.com/office/powerpoint/2010/main" val="3683811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cSld name="コンテンツ">
    <p:spTree>
      <p:nvGrpSpPr>
        <p:cNvPr id="1" name=""/>
        <p:cNvGrpSpPr/>
        <p:nvPr/>
      </p:nvGrpSpPr>
      <p:grpSpPr>
        <a:xfrm>
          <a:off x="0" y="0"/>
          <a:ext cx="0" cy="0"/>
          <a:chOff x="0" y="0"/>
          <a:chExt cx="0" cy="0"/>
        </a:xfrm>
      </p:grpSpPr>
      <p:sp>
        <p:nvSpPr>
          <p:cNvPr id="2" name="コンテンツ プレースホルダー 1"/>
          <p:cNvSpPr>
            <a:spLocks noGrp="1"/>
          </p:cNvSpPr>
          <p:nvPr>
            <p:ph/>
          </p:nvPr>
        </p:nvSpPr>
        <p:spPr>
          <a:xfrm>
            <a:off x="163592" y="160795"/>
            <a:ext cx="9670936" cy="6256135"/>
          </a:xfrm>
        </p:spPr>
        <p:txBody>
          <a:bodyPr/>
          <a:lstStyle>
            <a:lvl1pPr>
              <a:defRPr sz="1400"/>
            </a:lvl1pPr>
            <a:lvl2pPr>
              <a:defRPr sz="1400"/>
            </a:lvl2pPr>
            <a:lvl3pPr>
              <a:defRPr sz="1400"/>
            </a:lvl3pPr>
            <a:lvl4pPr>
              <a:defRPr sz="1400"/>
            </a:lvl4pPr>
            <a:lvl5pPr>
              <a:defRPr sz="1400"/>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3" name="Rectangle 55"/>
          <p:cNvSpPr>
            <a:spLocks noGrp="1" noChangeArrowheads="1"/>
          </p:cNvSpPr>
          <p:nvPr>
            <p:ph type="dt" sz="half" idx="10"/>
          </p:nvPr>
        </p:nvSpPr>
        <p:spPr>
          <a:xfrm>
            <a:off x="495300" y="6513513"/>
            <a:ext cx="895350" cy="231775"/>
          </a:xfrm>
          <a:prstGeom prst="rect">
            <a:avLst/>
          </a:prstGeom>
        </p:spPr>
        <p:txBody>
          <a:bodyPr/>
          <a:lstStyle>
            <a:lvl1pPr>
              <a:defRPr sz="1200" smtClean="0">
                <a:latin typeface="Arial" charset="0"/>
                <a:ea typeface="メイリオ" pitchFamily="50" charset="-128"/>
              </a:defRPr>
            </a:lvl1pPr>
          </a:lstStyle>
          <a:p>
            <a:pPr>
              <a:defRPr/>
            </a:pPr>
            <a:fld id="{CD87C530-4D2B-4C4A-81B9-C6E0A03188FF}" type="datetime1">
              <a:rPr lang="ja-JP" altLang="en-US"/>
              <a:pPr>
                <a:defRPr/>
              </a:pPr>
              <a:t>2020/12/1</a:t>
            </a:fld>
            <a:endParaRPr lang="en-US" altLang="ja-JP" dirty="0"/>
          </a:p>
        </p:txBody>
      </p:sp>
      <p:sp>
        <p:nvSpPr>
          <p:cNvPr id="4" name="Rectangle 56"/>
          <p:cNvSpPr>
            <a:spLocks noGrp="1" noChangeArrowheads="1"/>
          </p:cNvSpPr>
          <p:nvPr>
            <p:ph type="ftr" sz="quarter" idx="11"/>
          </p:nvPr>
        </p:nvSpPr>
        <p:spPr>
          <a:xfrm>
            <a:off x="8121650" y="6554788"/>
            <a:ext cx="1008063" cy="231775"/>
          </a:xfrm>
          <a:prstGeom prst="rect">
            <a:avLst/>
          </a:prstGeom>
        </p:spPr>
        <p:txBody>
          <a:bodyPr/>
          <a:lstStyle>
            <a:lvl1pPr>
              <a:defRPr sz="1100" dirty="0">
                <a:latin typeface="Arial" charset="0"/>
                <a:ea typeface="メイリオ" pitchFamily="50" charset="-128"/>
              </a:defRPr>
            </a:lvl1pPr>
          </a:lstStyle>
          <a:p>
            <a:pPr>
              <a:defRPr/>
            </a:pPr>
            <a:endParaRPr lang="en-US" altLang="ja-JP"/>
          </a:p>
        </p:txBody>
      </p:sp>
      <p:sp>
        <p:nvSpPr>
          <p:cNvPr id="5" name="Rectangle 57"/>
          <p:cNvSpPr>
            <a:spLocks noGrp="1" noChangeArrowheads="1"/>
          </p:cNvSpPr>
          <p:nvPr>
            <p:ph type="sldNum" sz="quarter" idx="12"/>
          </p:nvPr>
        </p:nvSpPr>
        <p:spPr/>
        <p:txBody>
          <a:bodyPr/>
          <a:lstStyle>
            <a:lvl1pPr>
              <a:defRPr/>
            </a:lvl1pPr>
          </a:lstStyle>
          <a:p>
            <a:pPr>
              <a:defRPr/>
            </a:pPr>
            <a:fld id="{5BC4C3F3-E5D9-4E4C-B02B-08188DA397C0}" type="slidenum">
              <a:rPr lang="en-US" altLang="ja-JP"/>
              <a:pPr>
                <a:defRPr/>
              </a:pPr>
              <a:t>‹#›</a:t>
            </a:fld>
            <a:endParaRPr lang="en-US" altLang="ja-JP"/>
          </a:p>
        </p:txBody>
      </p:sp>
    </p:spTree>
    <p:extLst>
      <p:ext uri="{BB962C8B-B14F-4D97-AF65-F5344CB8AC3E}">
        <p14:creationId xmlns:p14="http://schemas.microsoft.com/office/powerpoint/2010/main" val="780144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4_本編（著作権表記あり）">
    <p:spTree>
      <p:nvGrpSpPr>
        <p:cNvPr id="1" name=""/>
        <p:cNvGrpSpPr/>
        <p:nvPr/>
      </p:nvGrpSpPr>
      <p:grpSpPr>
        <a:xfrm>
          <a:off x="0" y="0"/>
          <a:ext cx="0" cy="0"/>
          <a:chOff x="0" y="0"/>
          <a:chExt cx="0" cy="0"/>
        </a:xfrm>
      </p:grpSpPr>
      <p:grpSp>
        <p:nvGrpSpPr>
          <p:cNvPr id="4" name="グループ化 93"/>
          <p:cNvGrpSpPr>
            <a:grpSpLocks/>
          </p:cNvGrpSpPr>
          <p:nvPr userDrawn="1"/>
        </p:nvGrpSpPr>
        <p:grpSpPr bwMode="auto">
          <a:xfrm>
            <a:off x="128588" y="692150"/>
            <a:ext cx="9648825" cy="71438"/>
            <a:chOff x="128588" y="692150"/>
            <a:chExt cx="9648825" cy="71438"/>
          </a:xfrm>
        </p:grpSpPr>
        <p:sp>
          <p:nvSpPr>
            <p:cNvPr id="5" name="正方形/長方形 4"/>
            <p:cNvSpPr/>
            <p:nvPr userDrawn="1"/>
          </p:nvSpPr>
          <p:spPr>
            <a:xfrm>
              <a:off x="128588" y="692150"/>
              <a:ext cx="2376487" cy="71438"/>
            </a:xfrm>
            <a:prstGeom prst="rect">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6" name="正方形/長方形 5"/>
            <p:cNvSpPr/>
            <p:nvPr userDrawn="1"/>
          </p:nvSpPr>
          <p:spPr>
            <a:xfrm>
              <a:off x="2505075" y="692150"/>
              <a:ext cx="7272338" cy="71438"/>
            </a:xfrm>
            <a:prstGeom prst="rect">
              <a:avLst/>
            </a:prstGeom>
            <a:solidFill>
              <a:srgbClr val="006C60"/>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solidFill>
                  <a:srgbClr val="9EA0A1"/>
                </a:solidFill>
              </a:endParaRPr>
            </a:p>
          </p:txBody>
        </p:sp>
        <p:sp>
          <p:nvSpPr>
            <p:cNvPr id="7" name="直角三角形 6"/>
            <p:cNvSpPr/>
            <p:nvPr userDrawn="1"/>
          </p:nvSpPr>
          <p:spPr>
            <a:xfrm flipV="1">
              <a:off x="2505075" y="692150"/>
              <a:ext cx="77788" cy="71438"/>
            </a:xfrm>
            <a:prstGeom prst="rtTriangle">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006C6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grpSp>
      <p:cxnSp>
        <p:nvCxnSpPr>
          <p:cNvPr id="8" name="直線コネクタ 7"/>
          <p:cNvCxnSpPr/>
          <p:nvPr userDrawn="1"/>
        </p:nvCxnSpPr>
        <p:spPr>
          <a:xfrm>
            <a:off x="128588" y="6491288"/>
            <a:ext cx="9648825" cy="0"/>
          </a:xfrm>
          <a:prstGeom prst="line">
            <a:avLst/>
          </a:prstGeom>
          <a:ln w="12700">
            <a:solidFill>
              <a:srgbClr val="414243"/>
            </a:solidFill>
            <a:tailEnd type="none"/>
          </a:ln>
        </p:spPr>
        <p:style>
          <a:lnRef idx="1">
            <a:schemeClr val="accent1"/>
          </a:lnRef>
          <a:fillRef idx="0">
            <a:schemeClr val="accent1"/>
          </a:fillRef>
          <a:effectRef idx="0">
            <a:schemeClr val="accent1"/>
          </a:effectRef>
          <a:fontRef idx="minor">
            <a:schemeClr val="tx1"/>
          </a:fontRef>
        </p:style>
      </p:cxnSp>
      <p:sp>
        <p:nvSpPr>
          <p:cNvPr id="9" name="テキスト ボックス 16"/>
          <p:cNvSpPr txBox="1">
            <a:spLocks noChangeArrowheads="1"/>
          </p:cNvSpPr>
          <p:nvPr userDrawn="1"/>
        </p:nvSpPr>
        <p:spPr bwMode="auto">
          <a:xfrm>
            <a:off x="5168900" y="6578600"/>
            <a:ext cx="3960813"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dirty="0">
                <a:solidFill>
                  <a:srgbClr val="000000"/>
                </a:solidFill>
              </a:rPr>
              <a:t>© </a:t>
            </a:r>
            <a:r>
              <a:rPr lang="en-US" altLang="ja-JP" sz="1100" dirty="0" smtClean="0">
                <a:solidFill>
                  <a:srgbClr val="000000"/>
                </a:solidFill>
              </a:rPr>
              <a:t>MS&amp;AD </a:t>
            </a:r>
            <a:r>
              <a:rPr lang="en-US" altLang="ja-JP" sz="1100" dirty="0" err="1" smtClean="0">
                <a:solidFill>
                  <a:srgbClr val="000000"/>
                </a:solidFill>
              </a:rPr>
              <a:t>InterRisk</a:t>
            </a:r>
            <a:r>
              <a:rPr lang="en-US" altLang="ja-JP" sz="1100" dirty="0" smtClean="0">
                <a:solidFill>
                  <a:srgbClr val="000000"/>
                </a:solidFill>
              </a:rPr>
              <a:t> </a:t>
            </a:r>
            <a:r>
              <a:rPr lang="en-US" altLang="ja-JP" sz="1100" dirty="0">
                <a:solidFill>
                  <a:srgbClr val="000000"/>
                </a:solidFill>
              </a:rPr>
              <a:t>Research </a:t>
            </a:r>
            <a:r>
              <a:rPr lang="en-US" altLang="ja-JP" sz="1100" dirty="0" smtClean="0">
                <a:solidFill>
                  <a:srgbClr val="000000"/>
                </a:solidFill>
              </a:rPr>
              <a:t>&amp; </a:t>
            </a:r>
            <a:r>
              <a:rPr lang="en-US" altLang="ja-JP" sz="1100" dirty="0">
                <a:solidFill>
                  <a:srgbClr val="000000"/>
                </a:solidFill>
              </a:rPr>
              <a:t>Consulting, Inc.</a:t>
            </a:r>
          </a:p>
        </p:txBody>
      </p:sp>
      <p:cxnSp>
        <p:nvCxnSpPr>
          <p:cNvPr id="10" name="直線コネクタ 9"/>
          <p:cNvCxnSpPr/>
          <p:nvPr userDrawn="1"/>
        </p:nvCxnSpPr>
        <p:spPr>
          <a:xfrm flipV="1">
            <a:off x="9274175" y="6565900"/>
            <a:ext cx="0" cy="177800"/>
          </a:xfrm>
          <a:prstGeom prst="line">
            <a:avLst/>
          </a:prstGeom>
          <a:ln>
            <a:solidFill>
              <a:srgbClr val="4C4C4C"/>
            </a:solidFill>
            <a:tailEnd type="none"/>
          </a:ln>
        </p:spPr>
        <p:style>
          <a:lnRef idx="1">
            <a:schemeClr val="accent1"/>
          </a:lnRef>
          <a:fillRef idx="0">
            <a:schemeClr val="accent1"/>
          </a:fillRef>
          <a:effectRef idx="0">
            <a:schemeClr val="accent1"/>
          </a:effectRef>
          <a:fontRef idx="minor">
            <a:schemeClr val="tx1"/>
          </a:fontRef>
        </p:style>
      </p:cxnSp>
      <p:pic>
        <p:nvPicPr>
          <p:cNvPr id="11" name="Picture 24"/>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28588" y="6543675"/>
            <a:ext cx="587375" cy="28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テキスト ボックス 8"/>
          <p:cNvSpPr txBox="1">
            <a:spLocks noChangeArrowheads="1"/>
          </p:cNvSpPr>
          <p:nvPr userDrawn="1"/>
        </p:nvSpPr>
        <p:spPr bwMode="auto">
          <a:xfrm>
            <a:off x="128588" y="765175"/>
            <a:ext cx="96488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a:buClr>
                <a:srgbClr val="AAAAAA"/>
              </a:buClr>
              <a:buSzPct val="110000"/>
              <a:buFont typeface="Wingdings" pitchFamily="2" charset="2"/>
              <a:buNone/>
              <a:defRPr/>
            </a:pPr>
            <a:endParaRPr lang="en-US" altLang="ja-JP" b="1" smtClean="0">
              <a:solidFill>
                <a:srgbClr val="000000"/>
              </a:solidFill>
            </a:endParaRPr>
          </a:p>
        </p:txBody>
      </p:sp>
      <p:sp>
        <p:nvSpPr>
          <p:cNvPr id="14" name="テキスト ボックス 13"/>
          <p:cNvSpPr txBox="1">
            <a:spLocks noChangeArrowheads="1"/>
          </p:cNvSpPr>
          <p:nvPr userDrawn="1"/>
        </p:nvSpPr>
        <p:spPr bwMode="auto">
          <a:xfrm>
            <a:off x="128588" y="1484313"/>
            <a:ext cx="9648825" cy="360362"/>
          </a:xfrm>
          <a:prstGeom prst="rect">
            <a:avLst/>
          </a:prstGeom>
          <a:noFill/>
          <a:ln>
            <a:noFill/>
          </a:ln>
          <a:extLst>
            <a:ext uri="{909E8E84-426E-40DD-AFC4-6F175D3DCCD1}">
              <a14:hiddenFill xmlns:a14="http://schemas.microsoft.com/office/drawing/2010/main">
                <a:solidFill>
                  <a:srgbClr val="353C83">
                    <a:alpha val="21176"/>
                  </a:srgbClr>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20000"/>
              </a:spcBef>
              <a:buClr>
                <a:srgbClr val="9EA0A1"/>
              </a:buClr>
              <a:buSzPct val="110000"/>
              <a:buFont typeface="Wingdings" pitchFamily="2" charset="2"/>
              <a:buChar char="n"/>
              <a:defRPr kumimoji="1" sz="1200">
                <a:solidFill>
                  <a:schemeClr val="tx1"/>
                </a:solidFill>
                <a:latin typeface="Arial" charset="0"/>
                <a:ea typeface="ＭＳ Ｐゴシック" charset="-128"/>
              </a:defRPr>
            </a:lvl1pPr>
            <a:lvl2pPr marL="742950" indent="-285750">
              <a:spcBef>
                <a:spcPct val="20000"/>
              </a:spcBef>
              <a:buClr>
                <a:srgbClr val="9EA0A1"/>
              </a:buClr>
              <a:buSzPct val="120000"/>
              <a:buFont typeface="Arial" charset="0"/>
              <a:buChar char="»"/>
              <a:defRPr kumimoji="1" sz="1200">
                <a:solidFill>
                  <a:schemeClr val="tx1"/>
                </a:solidFill>
                <a:latin typeface="Arial" charset="0"/>
                <a:ea typeface="ＭＳ Ｐゴシック" charset="-128"/>
              </a:defRPr>
            </a:lvl2pPr>
            <a:lvl3pPr marL="1143000" indent="-228600">
              <a:spcBef>
                <a:spcPct val="20000"/>
              </a:spcBef>
              <a:buClr>
                <a:srgbClr val="9EA0A1"/>
              </a:buClr>
              <a:buFont typeface="Arial" charset="0"/>
              <a:buChar char="-"/>
              <a:defRPr kumimoji="1" sz="1200">
                <a:solidFill>
                  <a:schemeClr val="tx1"/>
                </a:solidFill>
                <a:latin typeface="Arial" charset="0"/>
                <a:ea typeface="ＭＳ Ｐゴシック" charset="-128"/>
              </a:defRPr>
            </a:lvl3pPr>
            <a:lvl4pPr marL="1600200" indent="-228600">
              <a:spcBef>
                <a:spcPct val="20000"/>
              </a:spcBef>
              <a:buClr>
                <a:srgbClr val="9EA0A1"/>
              </a:buClr>
              <a:buFont typeface="Arial" charset="0"/>
              <a:buChar char="-"/>
              <a:defRPr kumimoji="1" sz="1200">
                <a:solidFill>
                  <a:schemeClr val="tx1"/>
                </a:solidFill>
                <a:latin typeface="Arial" charset="0"/>
                <a:ea typeface="ＭＳ Ｐゴシック" charset="-128"/>
              </a:defRPr>
            </a:lvl4pPr>
            <a:lvl5pPr marL="2057400" indent="-228600">
              <a:spcBef>
                <a:spcPct val="20000"/>
              </a:spcBef>
              <a:buClr>
                <a:srgbClr val="9EA0A1"/>
              </a:buClr>
              <a:buFont typeface="Arial" charset="0"/>
              <a:buChar char="-"/>
              <a:defRPr kumimoji="1" sz="1200">
                <a:solidFill>
                  <a:schemeClr val="tx1"/>
                </a:solidFill>
                <a:latin typeface="Arial" charset="0"/>
                <a:ea typeface="ＭＳ Ｐゴシック" charset="-128"/>
              </a:defRPr>
            </a:lvl5pPr>
            <a:lvl6pPr marL="25146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6pPr>
            <a:lvl7pPr marL="29718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7pPr>
            <a:lvl8pPr marL="34290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8pPr>
            <a:lvl9pPr marL="38862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9pPr>
          </a:lstStyle>
          <a:p>
            <a:pPr fontAlgn="auto">
              <a:spcBef>
                <a:spcPct val="0"/>
              </a:spcBef>
              <a:spcAft>
                <a:spcPts val="0"/>
              </a:spcAft>
              <a:buClr>
                <a:srgbClr val="353C83"/>
              </a:buClr>
              <a:buSzPct val="100000"/>
              <a:buFontTx/>
              <a:buNone/>
              <a:defRPr/>
            </a:pPr>
            <a:endParaRPr lang="en-US" altLang="ja-JP" sz="1300" b="1" dirty="0"/>
          </a:p>
        </p:txBody>
      </p:sp>
      <p:sp>
        <p:nvSpPr>
          <p:cNvPr id="15" name="テキスト ボックス 7"/>
          <p:cNvSpPr txBox="1">
            <a:spLocks noChangeArrowheads="1"/>
          </p:cNvSpPr>
          <p:nvPr userDrawn="1"/>
        </p:nvSpPr>
        <p:spPr bwMode="auto">
          <a:xfrm>
            <a:off x="128588" y="6092825"/>
            <a:ext cx="96488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0" bIns="0" anchor="b"/>
          <a:lstStyle>
            <a:lvl1pPr>
              <a:tabLst>
                <a:tab pos="357188" algn="l"/>
              </a:tabLst>
              <a:defRPr kumimoji="1">
                <a:solidFill>
                  <a:schemeClr val="tx1"/>
                </a:solidFill>
                <a:latin typeface="Arial" charset="0"/>
                <a:ea typeface="ＭＳ Ｐゴシック" pitchFamily="50" charset="-128"/>
              </a:defRPr>
            </a:lvl1pPr>
            <a:lvl2pPr marL="742950" indent="-285750">
              <a:tabLst>
                <a:tab pos="357188" algn="l"/>
              </a:tabLst>
              <a:defRPr kumimoji="1">
                <a:solidFill>
                  <a:schemeClr val="tx1"/>
                </a:solidFill>
                <a:latin typeface="Arial" charset="0"/>
                <a:ea typeface="ＭＳ Ｐゴシック" pitchFamily="50" charset="-128"/>
              </a:defRPr>
            </a:lvl2pPr>
            <a:lvl3pPr marL="1143000" indent="-228600">
              <a:tabLst>
                <a:tab pos="357188" algn="l"/>
              </a:tabLst>
              <a:defRPr kumimoji="1">
                <a:solidFill>
                  <a:schemeClr val="tx1"/>
                </a:solidFill>
                <a:latin typeface="Arial" charset="0"/>
                <a:ea typeface="ＭＳ Ｐゴシック" pitchFamily="50" charset="-128"/>
              </a:defRPr>
            </a:lvl3pPr>
            <a:lvl4pPr marL="1600200" indent="-228600">
              <a:tabLst>
                <a:tab pos="357188" algn="l"/>
              </a:tabLst>
              <a:defRPr kumimoji="1">
                <a:solidFill>
                  <a:schemeClr val="tx1"/>
                </a:solidFill>
                <a:latin typeface="Arial" charset="0"/>
                <a:ea typeface="ＭＳ Ｐゴシック" pitchFamily="50" charset="-128"/>
              </a:defRPr>
            </a:lvl4pPr>
            <a:lvl5pPr marL="2057400" indent="-228600">
              <a:tabLst>
                <a:tab pos="357188" algn="l"/>
              </a:tabLst>
              <a:defRPr kumimoji="1">
                <a:solidFill>
                  <a:schemeClr val="tx1"/>
                </a:solidFill>
                <a:latin typeface="Arial" charset="0"/>
                <a:ea typeface="ＭＳ Ｐゴシック" pitchFamily="50" charset="-128"/>
              </a:defRPr>
            </a:lvl5pPr>
            <a:lvl6pPr marL="2514600" indent="-228600" fontAlgn="base">
              <a:spcBef>
                <a:spcPct val="0"/>
              </a:spcBef>
              <a:spcAft>
                <a:spcPct val="0"/>
              </a:spcAft>
              <a:tabLst>
                <a:tab pos="357188" algn="l"/>
              </a:tabLst>
              <a:defRPr kumimoji="1">
                <a:solidFill>
                  <a:schemeClr val="tx1"/>
                </a:solidFill>
                <a:latin typeface="Arial" charset="0"/>
                <a:ea typeface="ＭＳ Ｐゴシック" pitchFamily="50" charset="-128"/>
              </a:defRPr>
            </a:lvl6pPr>
            <a:lvl7pPr marL="2971800" indent="-228600" fontAlgn="base">
              <a:spcBef>
                <a:spcPct val="0"/>
              </a:spcBef>
              <a:spcAft>
                <a:spcPct val="0"/>
              </a:spcAft>
              <a:tabLst>
                <a:tab pos="357188" algn="l"/>
              </a:tabLst>
              <a:defRPr kumimoji="1">
                <a:solidFill>
                  <a:schemeClr val="tx1"/>
                </a:solidFill>
                <a:latin typeface="Arial" charset="0"/>
                <a:ea typeface="ＭＳ Ｐゴシック" pitchFamily="50" charset="-128"/>
              </a:defRPr>
            </a:lvl7pPr>
            <a:lvl8pPr marL="3429000" indent="-228600" fontAlgn="base">
              <a:spcBef>
                <a:spcPct val="0"/>
              </a:spcBef>
              <a:spcAft>
                <a:spcPct val="0"/>
              </a:spcAft>
              <a:tabLst>
                <a:tab pos="357188" algn="l"/>
              </a:tabLst>
              <a:defRPr kumimoji="1">
                <a:solidFill>
                  <a:schemeClr val="tx1"/>
                </a:solidFill>
                <a:latin typeface="Arial" charset="0"/>
                <a:ea typeface="ＭＳ Ｐゴシック" pitchFamily="50" charset="-128"/>
              </a:defRPr>
            </a:lvl8pPr>
            <a:lvl9pPr marL="3886200" indent="-228600" fontAlgn="base">
              <a:spcBef>
                <a:spcPct val="0"/>
              </a:spcBef>
              <a:spcAft>
                <a:spcPct val="0"/>
              </a:spcAft>
              <a:tabLst>
                <a:tab pos="357188" algn="l"/>
              </a:tabLst>
              <a:defRPr kumimoji="1">
                <a:solidFill>
                  <a:schemeClr val="tx1"/>
                </a:solidFill>
                <a:latin typeface="Arial" charset="0"/>
                <a:ea typeface="ＭＳ Ｐゴシック" pitchFamily="50" charset="-128"/>
              </a:defRPr>
            </a:lvl9pPr>
          </a:lstStyle>
          <a:p>
            <a:pPr>
              <a:buClr>
                <a:srgbClr val="353C83"/>
              </a:buClr>
              <a:buSzPct val="100000"/>
              <a:defRPr/>
            </a:pPr>
            <a:endParaRPr lang="en-US" altLang="ja-JP" sz="800" smtClean="0">
              <a:solidFill>
                <a:srgbClr val="000000"/>
              </a:solidFill>
            </a:endParaRPr>
          </a:p>
        </p:txBody>
      </p:sp>
      <p:sp>
        <p:nvSpPr>
          <p:cNvPr id="2" name="タイトル 1"/>
          <p:cNvSpPr>
            <a:spLocks noGrp="1"/>
          </p:cNvSpPr>
          <p:nvPr>
            <p:ph type="ctrTitle"/>
          </p:nvPr>
        </p:nvSpPr>
        <p:spPr>
          <a:xfrm>
            <a:off x="128602" y="115894"/>
            <a:ext cx="9648825" cy="5762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ja-JP" altLang="en-US"/>
            </a:lvl1pPr>
          </a:lstStyle>
          <a:p>
            <a:pPr lvl="0"/>
            <a:r>
              <a:rPr lang="ja-JP" altLang="en-US" smtClean="0"/>
              <a:t>マスター タイトルの書式設定</a:t>
            </a:r>
            <a:endParaRPr lang="ja-JP" altLang="en-US"/>
          </a:p>
        </p:txBody>
      </p:sp>
      <p:sp>
        <p:nvSpPr>
          <p:cNvPr id="12" name="テキスト プレースホルダー 2"/>
          <p:cNvSpPr>
            <a:spLocks noGrp="1"/>
          </p:cNvSpPr>
          <p:nvPr>
            <p:ph idx="1"/>
          </p:nvPr>
        </p:nvSpPr>
        <p:spPr bwMode="auto">
          <a:xfrm>
            <a:off x="128602" y="1844675"/>
            <a:ext cx="964882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16" name="スライド番号プレースホルダー 5"/>
          <p:cNvSpPr>
            <a:spLocks noGrp="1"/>
          </p:cNvSpPr>
          <p:nvPr>
            <p:ph type="sldNum" sz="quarter" idx="10"/>
          </p:nvPr>
        </p:nvSpPr>
        <p:spPr/>
        <p:txBody>
          <a:bodyPr/>
          <a:lstStyle>
            <a:lvl1pPr>
              <a:defRPr lang="ja-JP" altLang="en-US" sz="1200">
                <a:solidFill>
                  <a:srgbClr val="414243"/>
                </a:solidFill>
                <a:latin typeface="Arial" pitchFamily="34" charset="0"/>
                <a:ea typeface="ＭＳ Ｐゴシック" pitchFamily="50" charset="-128"/>
              </a:defRPr>
            </a:lvl1pPr>
          </a:lstStyle>
          <a:p>
            <a:pPr>
              <a:defRPr/>
            </a:pPr>
            <a:fld id="{1AEC3CF1-19E5-4ABC-A23D-E208A57FB9A9}" type="slidenum">
              <a:rPr lang="en-US" altLang="ja-JP"/>
              <a:pPr>
                <a:defRPr/>
              </a:pPr>
              <a:t>‹#›</a:t>
            </a:fld>
            <a:endParaRPr lang="en-US" altLang="ja-JP"/>
          </a:p>
        </p:txBody>
      </p:sp>
    </p:spTree>
    <p:extLst>
      <p:ext uri="{BB962C8B-B14F-4D97-AF65-F5344CB8AC3E}">
        <p14:creationId xmlns:p14="http://schemas.microsoft.com/office/powerpoint/2010/main" val="7439859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本編（著作権表記あり）">
    <p:spTree>
      <p:nvGrpSpPr>
        <p:cNvPr id="1" name=""/>
        <p:cNvGrpSpPr/>
        <p:nvPr/>
      </p:nvGrpSpPr>
      <p:grpSpPr>
        <a:xfrm>
          <a:off x="0" y="0"/>
          <a:ext cx="0" cy="0"/>
          <a:chOff x="0" y="0"/>
          <a:chExt cx="0" cy="0"/>
        </a:xfrm>
      </p:grpSpPr>
      <p:grpSp>
        <p:nvGrpSpPr>
          <p:cNvPr id="3" name="グループ化 93"/>
          <p:cNvGrpSpPr>
            <a:grpSpLocks/>
          </p:cNvGrpSpPr>
          <p:nvPr userDrawn="1"/>
        </p:nvGrpSpPr>
        <p:grpSpPr bwMode="auto">
          <a:xfrm>
            <a:off x="128588" y="692150"/>
            <a:ext cx="9648825" cy="71438"/>
            <a:chOff x="128588" y="692150"/>
            <a:chExt cx="9648825" cy="71438"/>
          </a:xfrm>
        </p:grpSpPr>
        <p:sp>
          <p:nvSpPr>
            <p:cNvPr id="4" name="正方形/長方形 3"/>
            <p:cNvSpPr/>
            <p:nvPr userDrawn="1"/>
          </p:nvSpPr>
          <p:spPr>
            <a:xfrm>
              <a:off x="128588" y="692150"/>
              <a:ext cx="2376487" cy="71438"/>
            </a:xfrm>
            <a:prstGeom prst="rect">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5" name="正方形/長方形 4"/>
            <p:cNvSpPr/>
            <p:nvPr userDrawn="1"/>
          </p:nvSpPr>
          <p:spPr>
            <a:xfrm>
              <a:off x="2505075" y="692150"/>
              <a:ext cx="7272338" cy="71438"/>
            </a:xfrm>
            <a:prstGeom prst="rect">
              <a:avLst/>
            </a:prstGeom>
            <a:solidFill>
              <a:srgbClr val="006C60"/>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solidFill>
                  <a:srgbClr val="9EA0A1"/>
                </a:solidFill>
              </a:endParaRPr>
            </a:p>
          </p:txBody>
        </p:sp>
        <p:sp>
          <p:nvSpPr>
            <p:cNvPr id="6" name="直角三角形 5"/>
            <p:cNvSpPr/>
            <p:nvPr userDrawn="1"/>
          </p:nvSpPr>
          <p:spPr>
            <a:xfrm flipV="1">
              <a:off x="2505075" y="692150"/>
              <a:ext cx="77788" cy="71438"/>
            </a:xfrm>
            <a:prstGeom prst="rtTriangle">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006C6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grpSp>
      <p:cxnSp>
        <p:nvCxnSpPr>
          <p:cNvPr id="7" name="直線コネクタ 6"/>
          <p:cNvCxnSpPr/>
          <p:nvPr userDrawn="1"/>
        </p:nvCxnSpPr>
        <p:spPr>
          <a:xfrm>
            <a:off x="128588" y="6491288"/>
            <a:ext cx="9648825" cy="0"/>
          </a:xfrm>
          <a:prstGeom prst="line">
            <a:avLst/>
          </a:prstGeom>
          <a:ln w="12700">
            <a:solidFill>
              <a:srgbClr val="414243"/>
            </a:solidFill>
            <a:tailEnd type="none"/>
          </a:ln>
        </p:spPr>
        <p:style>
          <a:lnRef idx="1">
            <a:schemeClr val="accent1"/>
          </a:lnRef>
          <a:fillRef idx="0">
            <a:schemeClr val="accent1"/>
          </a:fillRef>
          <a:effectRef idx="0">
            <a:schemeClr val="accent1"/>
          </a:effectRef>
          <a:fontRef idx="minor">
            <a:schemeClr val="tx1"/>
          </a:fontRef>
        </p:style>
      </p:cxnSp>
      <p:sp>
        <p:nvSpPr>
          <p:cNvPr id="8" name="テキスト ボックス 16"/>
          <p:cNvSpPr txBox="1">
            <a:spLocks noChangeArrowheads="1"/>
          </p:cNvSpPr>
          <p:nvPr userDrawn="1"/>
        </p:nvSpPr>
        <p:spPr bwMode="auto">
          <a:xfrm>
            <a:off x="5889625" y="6578600"/>
            <a:ext cx="32400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dirty="0">
                <a:solidFill>
                  <a:srgbClr val="000000"/>
                </a:solidFill>
              </a:rPr>
              <a:t>© </a:t>
            </a:r>
            <a:r>
              <a:rPr lang="en-US" altLang="ja-JP" sz="1100" dirty="0" smtClean="0">
                <a:solidFill>
                  <a:srgbClr val="000000"/>
                </a:solidFill>
              </a:rPr>
              <a:t>MS&amp;AD </a:t>
            </a:r>
            <a:r>
              <a:rPr lang="en-US" altLang="ja-JP" sz="1100" dirty="0" err="1" smtClean="0">
                <a:solidFill>
                  <a:srgbClr val="000000"/>
                </a:solidFill>
              </a:rPr>
              <a:t>InterRisk</a:t>
            </a:r>
            <a:r>
              <a:rPr lang="en-US" altLang="ja-JP" sz="1100" dirty="0" smtClean="0">
                <a:solidFill>
                  <a:srgbClr val="000000"/>
                </a:solidFill>
              </a:rPr>
              <a:t> </a:t>
            </a:r>
            <a:r>
              <a:rPr lang="en-US" altLang="ja-JP" sz="1100" dirty="0">
                <a:solidFill>
                  <a:srgbClr val="000000"/>
                </a:solidFill>
              </a:rPr>
              <a:t>Research </a:t>
            </a:r>
            <a:r>
              <a:rPr lang="en-US" altLang="ja-JP" sz="1100" dirty="0" smtClean="0">
                <a:solidFill>
                  <a:srgbClr val="000000"/>
                </a:solidFill>
              </a:rPr>
              <a:t>&amp; </a:t>
            </a:r>
            <a:r>
              <a:rPr lang="en-US" altLang="ja-JP" sz="1100" dirty="0">
                <a:solidFill>
                  <a:srgbClr val="000000"/>
                </a:solidFill>
              </a:rPr>
              <a:t>Consulting, Inc.</a:t>
            </a:r>
          </a:p>
        </p:txBody>
      </p:sp>
      <p:cxnSp>
        <p:nvCxnSpPr>
          <p:cNvPr id="9" name="直線コネクタ 8"/>
          <p:cNvCxnSpPr/>
          <p:nvPr userDrawn="1"/>
        </p:nvCxnSpPr>
        <p:spPr>
          <a:xfrm flipV="1">
            <a:off x="9274175" y="6565900"/>
            <a:ext cx="0" cy="177800"/>
          </a:xfrm>
          <a:prstGeom prst="line">
            <a:avLst/>
          </a:prstGeom>
          <a:ln>
            <a:solidFill>
              <a:srgbClr val="4C4C4C"/>
            </a:solidFill>
            <a:tailEnd type="none"/>
          </a:ln>
        </p:spPr>
        <p:style>
          <a:lnRef idx="1">
            <a:schemeClr val="accent1"/>
          </a:lnRef>
          <a:fillRef idx="0">
            <a:schemeClr val="accent1"/>
          </a:fillRef>
          <a:effectRef idx="0">
            <a:schemeClr val="accent1"/>
          </a:effectRef>
          <a:fontRef idx="minor">
            <a:schemeClr val="tx1"/>
          </a:fontRef>
        </p:style>
      </p:cxnSp>
      <p:pic>
        <p:nvPicPr>
          <p:cNvPr id="10" name="Picture 24"/>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28588" y="6543675"/>
            <a:ext cx="587375" cy="28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タイトル 1"/>
          <p:cNvSpPr>
            <a:spLocks noGrp="1"/>
          </p:cNvSpPr>
          <p:nvPr>
            <p:ph type="ctrTitle"/>
          </p:nvPr>
        </p:nvSpPr>
        <p:spPr>
          <a:xfrm>
            <a:off x="128590" y="115888"/>
            <a:ext cx="9648825" cy="5762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ja-JP" altLang="en-US"/>
            </a:lvl1pPr>
          </a:lstStyle>
          <a:p>
            <a:pPr lvl="0"/>
            <a:r>
              <a:rPr lang="ja-JP" altLang="en-US" smtClean="0"/>
              <a:t>マスター タイトルの書式設定</a:t>
            </a:r>
            <a:endParaRPr lang="ja-JP" altLang="en-US"/>
          </a:p>
        </p:txBody>
      </p:sp>
    </p:spTree>
    <p:extLst>
      <p:ext uri="{BB962C8B-B14F-4D97-AF65-F5344CB8AC3E}">
        <p14:creationId xmlns:p14="http://schemas.microsoft.com/office/powerpoint/2010/main" val="365161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表紙（タイプ2）">
    <p:spTree>
      <p:nvGrpSpPr>
        <p:cNvPr id="1" name=""/>
        <p:cNvGrpSpPr/>
        <p:nvPr/>
      </p:nvGrpSpPr>
      <p:grpSpPr>
        <a:xfrm>
          <a:off x="0" y="0"/>
          <a:ext cx="0" cy="0"/>
          <a:chOff x="0" y="0"/>
          <a:chExt cx="0" cy="0"/>
        </a:xfrm>
      </p:grpSpPr>
      <p:sp>
        <p:nvSpPr>
          <p:cNvPr id="3" name="正方形/長方形 2"/>
          <p:cNvSpPr/>
          <p:nvPr userDrawn="1"/>
        </p:nvSpPr>
        <p:spPr>
          <a:xfrm>
            <a:off x="1208088" y="3046413"/>
            <a:ext cx="7489825" cy="71437"/>
          </a:xfrm>
          <a:prstGeom prst="rect">
            <a:avLst/>
          </a:prstGeom>
          <a:solidFill>
            <a:srgbClr val="006C60"/>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solidFill>
                <a:srgbClr val="9EA0A1"/>
              </a:solidFill>
              <a:ea typeface="メイリオ" pitchFamily="50" charset="-128"/>
            </a:endParaRPr>
          </a:p>
        </p:txBody>
      </p:sp>
      <p:pic>
        <p:nvPicPr>
          <p:cNvPr id="4" name="Picture 5"/>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160838" y="5672138"/>
            <a:ext cx="1584325" cy="88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タイトル 1"/>
          <p:cNvSpPr>
            <a:spLocks noGrp="1"/>
          </p:cNvSpPr>
          <p:nvPr>
            <p:ph type="ctrTitle"/>
          </p:nvPr>
        </p:nvSpPr>
        <p:spPr>
          <a:xfrm>
            <a:off x="1208089" y="1844675"/>
            <a:ext cx="7489825" cy="287972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lang="ja-JP" altLang="en-US"/>
            </a:lvl1pPr>
          </a:lstStyle>
          <a:p>
            <a:pPr lvl="0"/>
            <a:r>
              <a:rPr lang="ja-JP" altLang="en-US" dirty="0" smtClean="0"/>
              <a:t>マスター タイトルの書式設定</a:t>
            </a:r>
            <a:endParaRPr lang="ja-JP" altLang="en-US" dirty="0"/>
          </a:p>
        </p:txBody>
      </p:sp>
    </p:spTree>
    <p:extLst>
      <p:ext uri="{BB962C8B-B14F-4D97-AF65-F5344CB8AC3E}">
        <p14:creationId xmlns:p14="http://schemas.microsoft.com/office/powerpoint/2010/main" val="13920919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セクション・ディバイダー">
    <p:spTree>
      <p:nvGrpSpPr>
        <p:cNvPr id="1" name=""/>
        <p:cNvGrpSpPr/>
        <p:nvPr/>
      </p:nvGrpSpPr>
      <p:grpSpPr>
        <a:xfrm>
          <a:off x="0" y="0"/>
          <a:ext cx="0" cy="0"/>
          <a:chOff x="0" y="0"/>
          <a:chExt cx="0" cy="0"/>
        </a:xfrm>
      </p:grpSpPr>
      <p:sp>
        <p:nvSpPr>
          <p:cNvPr id="3" name="正方形/長方形 93"/>
          <p:cNvSpPr>
            <a:spLocks noChangeArrowheads="1"/>
          </p:cNvSpPr>
          <p:nvPr userDrawn="1"/>
        </p:nvSpPr>
        <p:spPr bwMode="auto">
          <a:xfrm>
            <a:off x="128588" y="3213100"/>
            <a:ext cx="144462" cy="647700"/>
          </a:xfrm>
          <a:prstGeom prst="rect">
            <a:avLst/>
          </a:prstGeom>
          <a:solidFill>
            <a:srgbClr val="006C60"/>
          </a:solidFill>
          <a:ln>
            <a:noFill/>
          </a:ln>
          <a:extLst>
            <a:ext uri="{91240B29-F687-4F45-9708-019B960494DF}">
              <a14:hiddenLine xmlns:a14="http://schemas.microsoft.com/office/drawing/2010/main" w="9525" algn="ctr">
                <a:solidFill>
                  <a:srgbClr val="006C60"/>
                </a:solidFill>
                <a:miter lim="800000"/>
                <a:headEnd/>
                <a:tailEnd/>
              </a14:hiddenLine>
            </a:ext>
          </a:extLst>
        </p:spPr>
        <p:txBody>
          <a:bodyPr anchor="ct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lgn="ctr" fontAlgn="auto">
              <a:spcBef>
                <a:spcPts val="0"/>
              </a:spcBef>
              <a:spcAft>
                <a:spcPts val="0"/>
              </a:spcAft>
              <a:defRPr/>
            </a:pPr>
            <a:endParaRPr kumimoji="0" lang="ja-JP" altLang="en-US" dirty="0">
              <a:solidFill>
                <a:srgbClr val="FFFFFF"/>
              </a:solidFill>
              <a:ea typeface="メイリオ" pitchFamily="50" charset="-128"/>
            </a:endParaRPr>
          </a:p>
        </p:txBody>
      </p:sp>
      <p:sp>
        <p:nvSpPr>
          <p:cNvPr id="2" name="タイトル 1"/>
          <p:cNvSpPr>
            <a:spLocks noGrp="1"/>
          </p:cNvSpPr>
          <p:nvPr>
            <p:ph type="ctrTitle"/>
          </p:nvPr>
        </p:nvSpPr>
        <p:spPr>
          <a:xfrm>
            <a:off x="273051" y="3211514"/>
            <a:ext cx="8135938" cy="649287"/>
          </a:xfrm>
          <a:noFill/>
          <a:ln>
            <a:noFill/>
          </a:ln>
          <a:extLst>
            <a:ext uri="{909E8E84-426E-40DD-AFC4-6F175D3DCCD1}">
              <a14:hiddenFill xmlns:a14="http://schemas.microsoft.com/office/drawing/2010/main">
                <a:solidFill>
                  <a:srgbClr val="22AF93"/>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lang="ja-JP" altLang="en-US"/>
            </a:lvl1pPr>
          </a:lstStyle>
          <a:p>
            <a:pPr lvl="0"/>
            <a:r>
              <a:rPr lang="ja-JP" altLang="en-US" dirty="0" smtClean="0"/>
              <a:t>マスター タイトルの書式設定</a:t>
            </a:r>
            <a:endParaRPr lang="ja-JP" altLang="en-US" dirty="0"/>
          </a:p>
        </p:txBody>
      </p:sp>
    </p:spTree>
    <p:extLst>
      <p:ext uri="{BB962C8B-B14F-4D97-AF65-F5344CB8AC3E}">
        <p14:creationId xmlns:p14="http://schemas.microsoft.com/office/powerpoint/2010/main" val="37813272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本編（著作権表記あり）">
    <p:spTree>
      <p:nvGrpSpPr>
        <p:cNvPr id="1" name=""/>
        <p:cNvGrpSpPr/>
        <p:nvPr/>
      </p:nvGrpSpPr>
      <p:grpSpPr>
        <a:xfrm>
          <a:off x="0" y="0"/>
          <a:ext cx="0" cy="0"/>
          <a:chOff x="0" y="0"/>
          <a:chExt cx="0" cy="0"/>
        </a:xfrm>
      </p:grpSpPr>
      <p:grpSp>
        <p:nvGrpSpPr>
          <p:cNvPr id="4" name="グループ化 93"/>
          <p:cNvGrpSpPr>
            <a:grpSpLocks/>
          </p:cNvGrpSpPr>
          <p:nvPr userDrawn="1"/>
        </p:nvGrpSpPr>
        <p:grpSpPr bwMode="auto">
          <a:xfrm>
            <a:off x="128588" y="692150"/>
            <a:ext cx="9648825" cy="71438"/>
            <a:chOff x="128588" y="692150"/>
            <a:chExt cx="9648825" cy="71438"/>
          </a:xfrm>
        </p:grpSpPr>
        <p:sp>
          <p:nvSpPr>
            <p:cNvPr id="5" name="正方形/長方形 4"/>
            <p:cNvSpPr/>
            <p:nvPr userDrawn="1"/>
          </p:nvSpPr>
          <p:spPr>
            <a:xfrm>
              <a:off x="128588" y="692150"/>
              <a:ext cx="2376487" cy="71438"/>
            </a:xfrm>
            <a:prstGeom prst="rect">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solidFill>
                  <a:prstClr val="white"/>
                </a:solidFill>
                <a:ea typeface="メイリオ" pitchFamily="50" charset="-128"/>
              </a:endParaRPr>
            </a:p>
          </p:txBody>
        </p:sp>
        <p:sp>
          <p:nvSpPr>
            <p:cNvPr id="6" name="正方形/長方形 5"/>
            <p:cNvSpPr/>
            <p:nvPr userDrawn="1"/>
          </p:nvSpPr>
          <p:spPr>
            <a:xfrm>
              <a:off x="2505075" y="692150"/>
              <a:ext cx="7272338" cy="71438"/>
            </a:xfrm>
            <a:prstGeom prst="rect">
              <a:avLst/>
            </a:prstGeom>
            <a:solidFill>
              <a:srgbClr val="006C60"/>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solidFill>
                  <a:srgbClr val="9EA0A1"/>
                </a:solidFill>
                <a:ea typeface="メイリオ" pitchFamily="50" charset="-128"/>
              </a:endParaRPr>
            </a:p>
          </p:txBody>
        </p:sp>
        <p:sp>
          <p:nvSpPr>
            <p:cNvPr id="7" name="直角三角形 6"/>
            <p:cNvSpPr/>
            <p:nvPr userDrawn="1"/>
          </p:nvSpPr>
          <p:spPr>
            <a:xfrm flipV="1">
              <a:off x="2505075" y="692150"/>
              <a:ext cx="77788" cy="71438"/>
            </a:xfrm>
            <a:prstGeom prst="rtTriangle">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006C6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solidFill>
                  <a:prstClr val="white"/>
                </a:solidFill>
                <a:ea typeface="メイリオ" pitchFamily="50" charset="-128"/>
              </a:endParaRPr>
            </a:p>
          </p:txBody>
        </p:sp>
      </p:grpSp>
      <p:cxnSp>
        <p:nvCxnSpPr>
          <p:cNvPr id="8" name="直線コネクタ 7"/>
          <p:cNvCxnSpPr/>
          <p:nvPr userDrawn="1"/>
        </p:nvCxnSpPr>
        <p:spPr>
          <a:xfrm>
            <a:off x="128588" y="6491288"/>
            <a:ext cx="9648825" cy="0"/>
          </a:xfrm>
          <a:prstGeom prst="line">
            <a:avLst/>
          </a:prstGeom>
          <a:ln w="12700">
            <a:solidFill>
              <a:srgbClr val="414243"/>
            </a:solidFill>
            <a:tailEnd type="none"/>
          </a:ln>
        </p:spPr>
        <p:style>
          <a:lnRef idx="1">
            <a:schemeClr val="accent1"/>
          </a:lnRef>
          <a:fillRef idx="0">
            <a:schemeClr val="accent1"/>
          </a:fillRef>
          <a:effectRef idx="0">
            <a:schemeClr val="accent1"/>
          </a:effectRef>
          <a:fontRef idx="minor">
            <a:schemeClr val="tx1"/>
          </a:fontRef>
        </p:style>
      </p:cxnSp>
      <p:sp>
        <p:nvSpPr>
          <p:cNvPr id="9" name="テキスト ボックス 16"/>
          <p:cNvSpPr txBox="1">
            <a:spLocks noChangeArrowheads="1"/>
          </p:cNvSpPr>
          <p:nvPr userDrawn="1"/>
        </p:nvSpPr>
        <p:spPr bwMode="auto">
          <a:xfrm>
            <a:off x="6016625" y="6578600"/>
            <a:ext cx="32400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dirty="0">
                <a:solidFill>
                  <a:srgbClr val="000000"/>
                </a:solidFill>
                <a:ea typeface="メイリオ" pitchFamily="50" charset="-128"/>
              </a:rPr>
              <a:t>© </a:t>
            </a:r>
            <a:r>
              <a:rPr lang="en-US" altLang="ja-JP" sz="1100" dirty="0" smtClean="0">
                <a:solidFill>
                  <a:srgbClr val="000000"/>
                </a:solidFill>
                <a:ea typeface="メイリオ" pitchFamily="50" charset="-128"/>
              </a:rPr>
              <a:t>MS&amp;AD </a:t>
            </a:r>
            <a:r>
              <a:rPr lang="en-US" altLang="ja-JP" sz="1100" dirty="0" err="1" smtClean="0">
                <a:solidFill>
                  <a:srgbClr val="000000"/>
                </a:solidFill>
                <a:ea typeface="メイリオ" pitchFamily="50" charset="-128"/>
              </a:rPr>
              <a:t>InterRisk</a:t>
            </a:r>
            <a:r>
              <a:rPr lang="en-US" altLang="ja-JP" sz="1100" dirty="0" smtClean="0">
                <a:solidFill>
                  <a:srgbClr val="000000"/>
                </a:solidFill>
                <a:ea typeface="メイリオ" pitchFamily="50" charset="-128"/>
              </a:rPr>
              <a:t> </a:t>
            </a:r>
            <a:r>
              <a:rPr lang="en-US" altLang="ja-JP" sz="1100" dirty="0">
                <a:solidFill>
                  <a:srgbClr val="000000"/>
                </a:solidFill>
                <a:ea typeface="メイリオ" pitchFamily="50" charset="-128"/>
              </a:rPr>
              <a:t>Research </a:t>
            </a:r>
            <a:r>
              <a:rPr lang="en-US" altLang="ja-JP" sz="1100" dirty="0" smtClean="0">
                <a:solidFill>
                  <a:srgbClr val="000000"/>
                </a:solidFill>
                <a:ea typeface="メイリオ" pitchFamily="50" charset="-128"/>
              </a:rPr>
              <a:t>&amp; </a:t>
            </a:r>
            <a:r>
              <a:rPr lang="en-US" altLang="ja-JP" sz="1100" dirty="0">
                <a:solidFill>
                  <a:srgbClr val="000000"/>
                </a:solidFill>
                <a:ea typeface="メイリオ" pitchFamily="50" charset="-128"/>
              </a:rPr>
              <a:t>Consulting, Inc.</a:t>
            </a:r>
          </a:p>
        </p:txBody>
      </p:sp>
      <p:pic>
        <p:nvPicPr>
          <p:cNvPr id="10" name="Picture 24"/>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28588" y="6543675"/>
            <a:ext cx="587375" cy="28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テキスト ボックス 8"/>
          <p:cNvSpPr txBox="1">
            <a:spLocks noChangeArrowheads="1"/>
          </p:cNvSpPr>
          <p:nvPr userDrawn="1"/>
        </p:nvSpPr>
        <p:spPr bwMode="auto">
          <a:xfrm>
            <a:off x="128588" y="765175"/>
            <a:ext cx="96488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buClr>
                <a:srgbClr val="AAAAAA"/>
              </a:buClr>
              <a:buSzPct val="110000"/>
              <a:buFont typeface="Wingdings" pitchFamily="2" charset="2"/>
              <a:buNone/>
              <a:defRPr/>
            </a:pPr>
            <a:endParaRPr lang="en-US" altLang="ja-JP" b="1" dirty="0" smtClean="0">
              <a:solidFill>
                <a:srgbClr val="000000"/>
              </a:solidFill>
              <a:ea typeface="メイリオ" pitchFamily="50" charset="-128"/>
            </a:endParaRPr>
          </a:p>
        </p:txBody>
      </p:sp>
      <p:sp>
        <p:nvSpPr>
          <p:cNvPr id="13" name="テキスト ボックス 12"/>
          <p:cNvSpPr txBox="1">
            <a:spLocks noChangeArrowheads="1"/>
          </p:cNvSpPr>
          <p:nvPr userDrawn="1"/>
        </p:nvSpPr>
        <p:spPr bwMode="auto">
          <a:xfrm>
            <a:off x="128588" y="1484313"/>
            <a:ext cx="9648825" cy="360362"/>
          </a:xfrm>
          <a:prstGeom prst="rect">
            <a:avLst/>
          </a:prstGeom>
          <a:noFill/>
          <a:ln>
            <a:noFill/>
          </a:ln>
          <a:extLst>
            <a:ext uri="{909E8E84-426E-40DD-AFC4-6F175D3DCCD1}">
              <a14:hiddenFill xmlns:a14="http://schemas.microsoft.com/office/drawing/2010/main">
                <a:solidFill>
                  <a:srgbClr val="353C83">
                    <a:alpha val="21176"/>
                  </a:srgbClr>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20000"/>
              </a:spcBef>
              <a:buClr>
                <a:srgbClr val="9EA0A1"/>
              </a:buClr>
              <a:buSzPct val="110000"/>
              <a:buFont typeface="Wingdings" pitchFamily="2" charset="2"/>
              <a:buChar char="n"/>
              <a:defRPr kumimoji="1" sz="1200">
                <a:solidFill>
                  <a:schemeClr val="tx1"/>
                </a:solidFill>
                <a:latin typeface="Arial" charset="0"/>
                <a:ea typeface="ＭＳ Ｐゴシック" charset="-128"/>
              </a:defRPr>
            </a:lvl1pPr>
            <a:lvl2pPr marL="742950" indent="-285750">
              <a:spcBef>
                <a:spcPct val="20000"/>
              </a:spcBef>
              <a:buClr>
                <a:srgbClr val="9EA0A1"/>
              </a:buClr>
              <a:buSzPct val="120000"/>
              <a:buFont typeface="Arial" charset="0"/>
              <a:buChar char="»"/>
              <a:defRPr kumimoji="1" sz="1200">
                <a:solidFill>
                  <a:schemeClr val="tx1"/>
                </a:solidFill>
                <a:latin typeface="Arial" charset="0"/>
                <a:ea typeface="ＭＳ Ｐゴシック" charset="-128"/>
              </a:defRPr>
            </a:lvl2pPr>
            <a:lvl3pPr marL="1143000" indent="-228600">
              <a:spcBef>
                <a:spcPct val="20000"/>
              </a:spcBef>
              <a:buClr>
                <a:srgbClr val="9EA0A1"/>
              </a:buClr>
              <a:buFont typeface="Arial" charset="0"/>
              <a:buChar char="-"/>
              <a:defRPr kumimoji="1" sz="1200">
                <a:solidFill>
                  <a:schemeClr val="tx1"/>
                </a:solidFill>
                <a:latin typeface="Arial" charset="0"/>
                <a:ea typeface="ＭＳ Ｐゴシック" charset="-128"/>
              </a:defRPr>
            </a:lvl3pPr>
            <a:lvl4pPr marL="1600200" indent="-228600">
              <a:spcBef>
                <a:spcPct val="20000"/>
              </a:spcBef>
              <a:buClr>
                <a:srgbClr val="9EA0A1"/>
              </a:buClr>
              <a:buFont typeface="Arial" charset="0"/>
              <a:buChar char="-"/>
              <a:defRPr kumimoji="1" sz="1200">
                <a:solidFill>
                  <a:schemeClr val="tx1"/>
                </a:solidFill>
                <a:latin typeface="Arial" charset="0"/>
                <a:ea typeface="ＭＳ Ｐゴシック" charset="-128"/>
              </a:defRPr>
            </a:lvl4pPr>
            <a:lvl5pPr marL="2057400" indent="-228600">
              <a:spcBef>
                <a:spcPct val="20000"/>
              </a:spcBef>
              <a:buClr>
                <a:srgbClr val="9EA0A1"/>
              </a:buClr>
              <a:buFont typeface="Arial" charset="0"/>
              <a:buChar char="-"/>
              <a:defRPr kumimoji="1" sz="1200">
                <a:solidFill>
                  <a:schemeClr val="tx1"/>
                </a:solidFill>
                <a:latin typeface="Arial" charset="0"/>
                <a:ea typeface="ＭＳ Ｐゴシック" charset="-128"/>
              </a:defRPr>
            </a:lvl5pPr>
            <a:lvl6pPr marL="25146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6pPr>
            <a:lvl7pPr marL="29718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7pPr>
            <a:lvl8pPr marL="34290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8pPr>
            <a:lvl9pPr marL="38862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9pPr>
          </a:lstStyle>
          <a:p>
            <a:pPr fontAlgn="auto">
              <a:spcBef>
                <a:spcPct val="0"/>
              </a:spcBef>
              <a:spcAft>
                <a:spcPts val="0"/>
              </a:spcAft>
              <a:buClr>
                <a:srgbClr val="353C83"/>
              </a:buClr>
              <a:buSzPct val="100000"/>
              <a:buFontTx/>
              <a:buNone/>
              <a:defRPr/>
            </a:pPr>
            <a:endParaRPr lang="en-US" altLang="ja-JP" sz="1300" b="1" dirty="0">
              <a:solidFill>
                <a:prstClr val="black"/>
              </a:solidFill>
              <a:ea typeface="メイリオ" pitchFamily="50" charset="-128"/>
            </a:endParaRPr>
          </a:p>
        </p:txBody>
      </p:sp>
      <p:sp>
        <p:nvSpPr>
          <p:cNvPr id="14" name="テキスト ボックス 7"/>
          <p:cNvSpPr txBox="1">
            <a:spLocks noChangeArrowheads="1"/>
          </p:cNvSpPr>
          <p:nvPr userDrawn="1"/>
        </p:nvSpPr>
        <p:spPr bwMode="auto">
          <a:xfrm>
            <a:off x="128588" y="6092825"/>
            <a:ext cx="96488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0" bIns="0" anchor="b"/>
          <a:lstStyle>
            <a:lvl1pPr>
              <a:tabLst>
                <a:tab pos="357188" algn="l"/>
              </a:tabLst>
              <a:defRPr kumimoji="1">
                <a:solidFill>
                  <a:schemeClr val="tx1"/>
                </a:solidFill>
                <a:latin typeface="Arial" charset="0"/>
                <a:ea typeface="ＭＳ Ｐゴシック" charset="-128"/>
              </a:defRPr>
            </a:lvl1pPr>
            <a:lvl2pPr marL="742950" indent="-285750">
              <a:tabLst>
                <a:tab pos="357188" algn="l"/>
              </a:tabLst>
              <a:defRPr kumimoji="1">
                <a:solidFill>
                  <a:schemeClr val="tx1"/>
                </a:solidFill>
                <a:latin typeface="Arial" charset="0"/>
                <a:ea typeface="ＭＳ Ｐゴシック" charset="-128"/>
              </a:defRPr>
            </a:lvl2pPr>
            <a:lvl3pPr marL="1143000" indent="-228600">
              <a:tabLst>
                <a:tab pos="357188" algn="l"/>
              </a:tabLst>
              <a:defRPr kumimoji="1">
                <a:solidFill>
                  <a:schemeClr val="tx1"/>
                </a:solidFill>
                <a:latin typeface="Arial" charset="0"/>
                <a:ea typeface="ＭＳ Ｐゴシック" charset="-128"/>
              </a:defRPr>
            </a:lvl3pPr>
            <a:lvl4pPr marL="1600200" indent="-228600">
              <a:tabLst>
                <a:tab pos="357188" algn="l"/>
              </a:tabLst>
              <a:defRPr kumimoji="1">
                <a:solidFill>
                  <a:schemeClr val="tx1"/>
                </a:solidFill>
                <a:latin typeface="Arial" charset="0"/>
                <a:ea typeface="ＭＳ Ｐゴシック" charset="-128"/>
              </a:defRPr>
            </a:lvl4pPr>
            <a:lvl5pPr marL="2057400" indent="-228600">
              <a:tabLst>
                <a:tab pos="357188" algn="l"/>
              </a:tabLst>
              <a:defRPr kumimoji="1">
                <a:solidFill>
                  <a:schemeClr val="tx1"/>
                </a:solidFill>
                <a:latin typeface="Arial" charset="0"/>
                <a:ea typeface="ＭＳ Ｐゴシック" charset="-128"/>
              </a:defRPr>
            </a:lvl5pPr>
            <a:lvl6pPr marL="2514600" indent="-228600" fontAlgn="base">
              <a:spcBef>
                <a:spcPct val="0"/>
              </a:spcBef>
              <a:spcAft>
                <a:spcPct val="0"/>
              </a:spcAft>
              <a:tabLst>
                <a:tab pos="357188" algn="l"/>
              </a:tabLst>
              <a:defRPr kumimoji="1">
                <a:solidFill>
                  <a:schemeClr val="tx1"/>
                </a:solidFill>
                <a:latin typeface="Arial" charset="0"/>
                <a:ea typeface="ＭＳ Ｐゴシック" charset="-128"/>
              </a:defRPr>
            </a:lvl6pPr>
            <a:lvl7pPr marL="2971800" indent="-228600" fontAlgn="base">
              <a:spcBef>
                <a:spcPct val="0"/>
              </a:spcBef>
              <a:spcAft>
                <a:spcPct val="0"/>
              </a:spcAft>
              <a:tabLst>
                <a:tab pos="357188" algn="l"/>
              </a:tabLst>
              <a:defRPr kumimoji="1">
                <a:solidFill>
                  <a:schemeClr val="tx1"/>
                </a:solidFill>
                <a:latin typeface="Arial" charset="0"/>
                <a:ea typeface="ＭＳ Ｐゴシック" charset="-128"/>
              </a:defRPr>
            </a:lvl7pPr>
            <a:lvl8pPr marL="3429000" indent="-228600" fontAlgn="base">
              <a:spcBef>
                <a:spcPct val="0"/>
              </a:spcBef>
              <a:spcAft>
                <a:spcPct val="0"/>
              </a:spcAft>
              <a:tabLst>
                <a:tab pos="357188" algn="l"/>
              </a:tabLst>
              <a:defRPr kumimoji="1">
                <a:solidFill>
                  <a:schemeClr val="tx1"/>
                </a:solidFill>
                <a:latin typeface="Arial" charset="0"/>
                <a:ea typeface="ＭＳ Ｐゴシック" charset="-128"/>
              </a:defRPr>
            </a:lvl8pPr>
            <a:lvl9pPr marL="3886200" indent="-228600" fontAlgn="base">
              <a:spcBef>
                <a:spcPct val="0"/>
              </a:spcBef>
              <a:spcAft>
                <a:spcPct val="0"/>
              </a:spcAft>
              <a:tabLst>
                <a:tab pos="357188" algn="l"/>
              </a:tabLst>
              <a:defRPr kumimoji="1">
                <a:solidFill>
                  <a:schemeClr val="tx1"/>
                </a:solidFill>
                <a:latin typeface="Arial" charset="0"/>
                <a:ea typeface="ＭＳ Ｐゴシック" charset="-128"/>
              </a:defRPr>
            </a:lvl9pPr>
          </a:lstStyle>
          <a:p>
            <a:pPr>
              <a:buClr>
                <a:srgbClr val="353C83"/>
              </a:buClr>
              <a:buSzPct val="100000"/>
              <a:defRPr/>
            </a:pPr>
            <a:endParaRPr lang="en-US" altLang="ja-JP" sz="800" dirty="0" smtClean="0">
              <a:solidFill>
                <a:srgbClr val="000000"/>
              </a:solidFill>
              <a:ea typeface="メイリオ" pitchFamily="50" charset="-128"/>
            </a:endParaRPr>
          </a:p>
        </p:txBody>
      </p:sp>
      <p:sp>
        <p:nvSpPr>
          <p:cNvPr id="2" name="タイトル 1"/>
          <p:cNvSpPr>
            <a:spLocks noGrp="1"/>
          </p:cNvSpPr>
          <p:nvPr>
            <p:ph type="ctrTitle"/>
          </p:nvPr>
        </p:nvSpPr>
        <p:spPr>
          <a:xfrm>
            <a:off x="128589" y="115889"/>
            <a:ext cx="9648825" cy="5762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ja-JP" altLang="en-US"/>
            </a:lvl1pPr>
          </a:lstStyle>
          <a:p>
            <a:pPr lvl="0"/>
            <a:r>
              <a:rPr lang="ja-JP" altLang="en-US" dirty="0" smtClean="0"/>
              <a:t>マスター タイトルの書式設定</a:t>
            </a:r>
            <a:endParaRPr lang="ja-JP" altLang="en-US" dirty="0"/>
          </a:p>
        </p:txBody>
      </p:sp>
      <p:sp>
        <p:nvSpPr>
          <p:cNvPr id="12" name="テキスト プレースホルダー 2"/>
          <p:cNvSpPr>
            <a:spLocks noGrp="1"/>
          </p:cNvSpPr>
          <p:nvPr>
            <p:ph idx="1"/>
          </p:nvPr>
        </p:nvSpPr>
        <p:spPr bwMode="auto">
          <a:xfrm>
            <a:off x="128589" y="1844675"/>
            <a:ext cx="964882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p>
        </p:txBody>
      </p:sp>
      <p:sp>
        <p:nvSpPr>
          <p:cNvPr id="15" name="スライド番号プレースホルダー 5"/>
          <p:cNvSpPr>
            <a:spLocks noGrp="1"/>
          </p:cNvSpPr>
          <p:nvPr>
            <p:ph type="sldNum" sz="quarter" idx="10"/>
          </p:nvPr>
        </p:nvSpPr>
        <p:spPr/>
        <p:txBody>
          <a:bodyPr/>
          <a:lstStyle>
            <a:lvl1pPr>
              <a:defRPr lang="ja-JP" altLang="en-US" sz="1200">
                <a:solidFill>
                  <a:srgbClr val="414243"/>
                </a:solidFill>
                <a:latin typeface="Arial" pitchFamily="34" charset="0"/>
                <a:ea typeface="メイリオ" pitchFamily="50" charset="-128"/>
              </a:defRPr>
            </a:lvl1pPr>
          </a:lstStyle>
          <a:p>
            <a:pPr>
              <a:defRPr/>
            </a:pPr>
            <a:fld id="{7C264BF5-16D9-4CE7-BB2C-04FCEB0F3AFB}" type="slidenum">
              <a:rPr lang="en-US" altLang="ja-JP"/>
              <a:pPr>
                <a:defRPr/>
              </a:pPr>
              <a:t>‹#›</a:t>
            </a:fld>
            <a:endParaRPr lang="en-US" altLang="ja-JP" dirty="0"/>
          </a:p>
        </p:txBody>
      </p:sp>
    </p:spTree>
    <p:extLst>
      <p:ext uri="{BB962C8B-B14F-4D97-AF65-F5344CB8AC3E}">
        <p14:creationId xmlns:p14="http://schemas.microsoft.com/office/powerpoint/2010/main" val="17429298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照会先（著作権表記あり）">
    <p:spTree>
      <p:nvGrpSpPr>
        <p:cNvPr id="1" name=""/>
        <p:cNvGrpSpPr/>
        <p:nvPr/>
      </p:nvGrpSpPr>
      <p:grpSpPr>
        <a:xfrm>
          <a:off x="0" y="0"/>
          <a:ext cx="0" cy="0"/>
          <a:chOff x="0" y="0"/>
          <a:chExt cx="0" cy="0"/>
        </a:xfrm>
      </p:grpSpPr>
      <p:cxnSp>
        <p:nvCxnSpPr>
          <p:cNvPr id="4" name="直線コネクタ 3"/>
          <p:cNvCxnSpPr/>
          <p:nvPr userDrawn="1"/>
        </p:nvCxnSpPr>
        <p:spPr>
          <a:xfrm>
            <a:off x="128588" y="6491288"/>
            <a:ext cx="9648825" cy="0"/>
          </a:xfrm>
          <a:prstGeom prst="line">
            <a:avLst/>
          </a:prstGeom>
          <a:ln w="12700">
            <a:solidFill>
              <a:srgbClr val="414243"/>
            </a:solidFill>
            <a:tailEnd type="none"/>
          </a:ln>
        </p:spPr>
        <p:style>
          <a:lnRef idx="1">
            <a:schemeClr val="accent1"/>
          </a:lnRef>
          <a:fillRef idx="0">
            <a:schemeClr val="accent1"/>
          </a:fillRef>
          <a:effectRef idx="0">
            <a:schemeClr val="accent1"/>
          </a:effectRef>
          <a:fontRef idx="minor">
            <a:schemeClr val="tx1"/>
          </a:fontRef>
        </p:style>
      </p:cxnSp>
      <p:sp>
        <p:nvSpPr>
          <p:cNvPr id="5" name="テキスト ボックス 16"/>
          <p:cNvSpPr txBox="1">
            <a:spLocks noChangeArrowheads="1"/>
          </p:cNvSpPr>
          <p:nvPr userDrawn="1"/>
        </p:nvSpPr>
        <p:spPr bwMode="auto">
          <a:xfrm>
            <a:off x="6034088" y="6578600"/>
            <a:ext cx="32400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dirty="0" smtClean="0">
                <a:solidFill>
                  <a:srgbClr val="000000"/>
                </a:solidFill>
                <a:ea typeface="メイリオ" pitchFamily="50" charset="-128"/>
              </a:rPr>
              <a:t>© MS&amp;AD </a:t>
            </a:r>
            <a:r>
              <a:rPr lang="en-US" altLang="ja-JP" sz="1100" dirty="0">
                <a:solidFill>
                  <a:srgbClr val="000000"/>
                </a:solidFill>
                <a:ea typeface="メイリオ" pitchFamily="50" charset="-128"/>
              </a:rPr>
              <a:t>InterRisk Research </a:t>
            </a:r>
            <a:r>
              <a:rPr lang="en-US" altLang="ja-JP" sz="1100" dirty="0" smtClean="0">
                <a:solidFill>
                  <a:srgbClr val="000000"/>
                </a:solidFill>
                <a:ea typeface="メイリオ" pitchFamily="50" charset="-128"/>
              </a:rPr>
              <a:t>&amp; </a:t>
            </a:r>
            <a:r>
              <a:rPr lang="en-US" altLang="ja-JP" sz="1100" dirty="0">
                <a:solidFill>
                  <a:srgbClr val="000000"/>
                </a:solidFill>
                <a:ea typeface="メイリオ" pitchFamily="50" charset="-128"/>
              </a:rPr>
              <a:t>Consulting, Inc.</a:t>
            </a:r>
          </a:p>
        </p:txBody>
      </p:sp>
      <p:pic>
        <p:nvPicPr>
          <p:cNvPr id="6" name="Picture 24"/>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28588" y="6543675"/>
            <a:ext cx="587375" cy="28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a:spLocks noChangeArrowheads="1"/>
          </p:cNvSpPr>
          <p:nvPr userDrawn="1"/>
        </p:nvSpPr>
        <p:spPr bwMode="auto">
          <a:xfrm>
            <a:off x="128588" y="765175"/>
            <a:ext cx="96488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buClr>
                <a:srgbClr val="AAAAAA"/>
              </a:buClr>
              <a:buSzPct val="110000"/>
              <a:buFont typeface="Wingdings" pitchFamily="2" charset="2"/>
              <a:buNone/>
              <a:defRPr/>
            </a:pPr>
            <a:endParaRPr lang="en-US" altLang="ja-JP" b="1" dirty="0" smtClean="0">
              <a:solidFill>
                <a:srgbClr val="000000"/>
              </a:solidFill>
              <a:ea typeface="メイリオ" pitchFamily="50" charset="-128"/>
            </a:endParaRPr>
          </a:p>
        </p:txBody>
      </p:sp>
      <p:sp>
        <p:nvSpPr>
          <p:cNvPr id="9" name="テキスト ボックス 14"/>
          <p:cNvSpPr txBox="1">
            <a:spLocks noChangeArrowheads="1"/>
          </p:cNvSpPr>
          <p:nvPr userDrawn="1"/>
        </p:nvSpPr>
        <p:spPr bwMode="auto">
          <a:xfrm>
            <a:off x="128588" y="1484313"/>
            <a:ext cx="9648825" cy="360362"/>
          </a:xfrm>
          <a:prstGeom prst="rect">
            <a:avLst/>
          </a:prstGeom>
          <a:noFill/>
          <a:ln>
            <a:noFill/>
          </a:ln>
          <a:extLst>
            <a:ext uri="{909E8E84-426E-40DD-AFC4-6F175D3DCCD1}">
              <a14:hiddenFill xmlns:a14="http://schemas.microsoft.com/office/drawing/2010/main">
                <a:solidFill>
                  <a:srgbClr val="353C83">
                    <a:alpha val="21176"/>
                  </a:srgbClr>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20000"/>
              </a:spcBef>
              <a:buClr>
                <a:srgbClr val="9EA0A1"/>
              </a:buClr>
              <a:buSzPct val="110000"/>
              <a:buFont typeface="Wingdings" pitchFamily="2" charset="2"/>
              <a:buChar char="n"/>
              <a:defRPr kumimoji="1" sz="1200">
                <a:solidFill>
                  <a:schemeClr val="tx1"/>
                </a:solidFill>
                <a:latin typeface="Arial" charset="0"/>
                <a:ea typeface="ＭＳ Ｐゴシック" charset="-128"/>
              </a:defRPr>
            </a:lvl1pPr>
            <a:lvl2pPr marL="742950" indent="-285750">
              <a:spcBef>
                <a:spcPct val="20000"/>
              </a:spcBef>
              <a:buClr>
                <a:srgbClr val="9EA0A1"/>
              </a:buClr>
              <a:buSzPct val="120000"/>
              <a:buFont typeface="Arial" charset="0"/>
              <a:buChar char="»"/>
              <a:defRPr kumimoji="1" sz="1200">
                <a:solidFill>
                  <a:schemeClr val="tx1"/>
                </a:solidFill>
                <a:latin typeface="Arial" charset="0"/>
                <a:ea typeface="ＭＳ Ｐゴシック" charset="-128"/>
              </a:defRPr>
            </a:lvl2pPr>
            <a:lvl3pPr marL="1143000" indent="-228600">
              <a:spcBef>
                <a:spcPct val="20000"/>
              </a:spcBef>
              <a:buClr>
                <a:srgbClr val="9EA0A1"/>
              </a:buClr>
              <a:buFont typeface="Arial" charset="0"/>
              <a:buChar char="-"/>
              <a:defRPr kumimoji="1" sz="1200">
                <a:solidFill>
                  <a:schemeClr val="tx1"/>
                </a:solidFill>
                <a:latin typeface="Arial" charset="0"/>
                <a:ea typeface="ＭＳ Ｐゴシック" charset="-128"/>
              </a:defRPr>
            </a:lvl3pPr>
            <a:lvl4pPr marL="1600200" indent="-228600">
              <a:spcBef>
                <a:spcPct val="20000"/>
              </a:spcBef>
              <a:buClr>
                <a:srgbClr val="9EA0A1"/>
              </a:buClr>
              <a:buFont typeface="Arial" charset="0"/>
              <a:buChar char="-"/>
              <a:defRPr kumimoji="1" sz="1200">
                <a:solidFill>
                  <a:schemeClr val="tx1"/>
                </a:solidFill>
                <a:latin typeface="Arial" charset="0"/>
                <a:ea typeface="ＭＳ Ｐゴシック" charset="-128"/>
              </a:defRPr>
            </a:lvl4pPr>
            <a:lvl5pPr marL="2057400" indent="-228600">
              <a:spcBef>
                <a:spcPct val="20000"/>
              </a:spcBef>
              <a:buClr>
                <a:srgbClr val="9EA0A1"/>
              </a:buClr>
              <a:buFont typeface="Arial" charset="0"/>
              <a:buChar char="-"/>
              <a:defRPr kumimoji="1" sz="1200">
                <a:solidFill>
                  <a:schemeClr val="tx1"/>
                </a:solidFill>
                <a:latin typeface="Arial" charset="0"/>
                <a:ea typeface="ＭＳ Ｐゴシック" charset="-128"/>
              </a:defRPr>
            </a:lvl5pPr>
            <a:lvl6pPr marL="25146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6pPr>
            <a:lvl7pPr marL="29718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7pPr>
            <a:lvl8pPr marL="34290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8pPr>
            <a:lvl9pPr marL="38862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9pPr>
          </a:lstStyle>
          <a:p>
            <a:pPr fontAlgn="auto">
              <a:spcBef>
                <a:spcPct val="0"/>
              </a:spcBef>
              <a:spcAft>
                <a:spcPts val="0"/>
              </a:spcAft>
              <a:buClr>
                <a:srgbClr val="353C83"/>
              </a:buClr>
              <a:buSzPct val="100000"/>
              <a:buFontTx/>
              <a:buNone/>
              <a:defRPr/>
            </a:pPr>
            <a:endParaRPr lang="en-US" altLang="ja-JP" sz="1300" b="1" dirty="0">
              <a:solidFill>
                <a:prstClr val="black"/>
              </a:solidFill>
              <a:ea typeface="メイリオ" pitchFamily="50" charset="-128"/>
            </a:endParaRPr>
          </a:p>
        </p:txBody>
      </p:sp>
      <p:sp>
        <p:nvSpPr>
          <p:cNvPr id="10" name="テキスト ボックス 7"/>
          <p:cNvSpPr txBox="1">
            <a:spLocks noChangeArrowheads="1"/>
          </p:cNvSpPr>
          <p:nvPr userDrawn="1"/>
        </p:nvSpPr>
        <p:spPr bwMode="auto">
          <a:xfrm>
            <a:off x="128588" y="6092825"/>
            <a:ext cx="96488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0" bIns="0" anchor="b"/>
          <a:lstStyle>
            <a:lvl1pPr>
              <a:tabLst>
                <a:tab pos="357188" algn="l"/>
              </a:tabLst>
              <a:defRPr kumimoji="1">
                <a:solidFill>
                  <a:schemeClr val="tx1"/>
                </a:solidFill>
                <a:latin typeface="Arial" charset="0"/>
                <a:ea typeface="ＭＳ Ｐゴシック" charset="-128"/>
              </a:defRPr>
            </a:lvl1pPr>
            <a:lvl2pPr marL="742950" indent="-285750">
              <a:tabLst>
                <a:tab pos="357188" algn="l"/>
              </a:tabLst>
              <a:defRPr kumimoji="1">
                <a:solidFill>
                  <a:schemeClr val="tx1"/>
                </a:solidFill>
                <a:latin typeface="Arial" charset="0"/>
                <a:ea typeface="ＭＳ Ｐゴシック" charset="-128"/>
              </a:defRPr>
            </a:lvl2pPr>
            <a:lvl3pPr marL="1143000" indent="-228600">
              <a:tabLst>
                <a:tab pos="357188" algn="l"/>
              </a:tabLst>
              <a:defRPr kumimoji="1">
                <a:solidFill>
                  <a:schemeClr val="tx1"/>
                </a:solidFill>
                <a:latin typeface="Arial" charset="0"/>
                <a:ea typeface="ＭＳ Ｐゴシック" charset="-128"/>
              </a:defRPr>
            </a:lvl3pPr>
            <a:lvl4pPr marL="1600200" indent="-228600">
              <a:tabLst>
                <a:tab pos="357188" algn="l"/>
              </a:tabLst>
              <a:defRPr kumimoji="1">
                <a:solidFill>
                  <a:schemeClr val="tx1"/>
                </a:solidFill>
                <a:latin typeface="Arial" charset="0"/>
                <a:ea typeface="ＭＳ Ｐゴシック" charset="-128"/>
              </a:defRPr>
            </a:lvl4pPr>
            <a:lvl5pPr marL="2057400" indent="-228600">
              <a:tabLst>
                <a:tab pos="357188" algn="l"/>
              </a:tabLst>
              <a:defRPr kumimoji="1">
                <a:solidFill>
                  <a:schemeClr val="tx1"/>
                </a:solidFill>
                <a:latin typeface="Arial" charset="0"/>
                <a:ea typeface="ＭＳ Ｐゴシック" charset="-128"/>
              </a:defRPr>
            </a:lvl5pPr>
            <a:lvl6pPr marL="2514600" indent="-228600" fontAlgn="base">
              <a:spcBef>
                <a:spcPct val="0"/>
              </a:spcBef>
              <a:spcAft>
                <a:spcPct val="0"/>
              </a:spcAft>
              <a:tabLst>
                <a:tab pos="357188" algn="l"/>
              </a:tabLst>
              <a:defRPr kumimoji="1">
                <a:solidFill>
                  <a:schemeClr val="tx1"/>
                </a:solidFill>
                <a:latin typeface="Arial" charset="0"/>
                <a:ea typeface="ＭＳ Ｐゴシック" charset="-128"/>
              </a:defRPr>
            </a:lvl6pPr>
            <a:lvl7pPr marL="2971800" indent="-228600" fontAlgn="base">
              <a:spcBef>
                <a:spcPct val="0"/>
              </a:spcBef>
              <a:spcAft>
                <a:spcPct val="0"/>
              </a:spcAft>
              <a:tabLst>
                <a:tab pos="357188" algn="l"/>
              </a:tabLst>
              <a:defRPr kumimoji="1">
                <a:solidFill>
                  <a:schemeClr val="tx1"/>
                </a:solidFill>
                <a:latin typeface="Arial" charset="0"/>
                <a:ea typeface="ＭＳ Ｐゴシック" charset="-128"/>
              </a:defRPr>
            </a:lvl7pPr>
            <a:lvl8pPr marL="3429000" indent="-228600" fontAlgn="base">
              <a:spcBef>
                <a:spcPct val="0"/>
              </a:spcBef>
              <a:spcAft>
                <a:spcPct val="0"/>
              </a:spcAft>
              <a:tabLst>
                <a:tab pos="357188" algn="l"/>
              </a:tabLst>
              <a:defRPr kumimoji="1">
                <a:solidFill>
                  <a:schemeClr val="tx1"/>
                </a:solidFill>
                <a:latin typeface="Arial" charset="0"/>
                <a:ea typeface="ＭＳ Ｐゴシック" charset="-128"/>
              </a:defRPr>
            </a:lvl8pPr>
            <a:lvl9pPr marL="3886200" indent="-228600" fontAlgn="base">
              <a:spcBef>
                <a:spcPct val="0"/>
              </a:spcBef>
              <a:spcAft>
                <a:spcPct val="0"/>
              </a:spcAft>
              <a:tabLst>
                <a:tab pos="357188" algn="l"/>
              </a:tabLst>
              <a:defRPr kumimoji="1">
                <a:solidFill>
                  <a:schemeClr val="tx1"/>
                </a:solidFill>
                <a:latin typeface="Arial" charset="0"/>
                <a:ea typeface="ＭＳ Ｐゴシック" charset="-128"/>
              </a:defRPr>
            </a:lvl9pPr>
          </a:lstStyle>
          <a:p>
            <a:pPr>
              <a:buClr>
                <a:srgbClr val="353C83"/>
              </a:buClr>
              <a:buSzPct val="100000"/>
              <a:defRPr/>
            </a:pPr>
            <a:endParaRPr lang="en-US" altLang="ja-JP" sz="800" dirty="0" smtClean="0">
              <a:solidFill>
                <a:srgbClr val="000000"/>
              </a:solidFill>
              <a:ea typeface="メイリオ" pitchFamily="50" charset="-128"/>
            </a:endParaRPr>
          </a:p>
        </p:txBody>
      </p:sp>
      <p:sp>
        <p:nvSpPr>
          <p:cNvPr id="2" name="タイトル 1"/>
          <p:cNvSpPr>
            <a:spLocks noGrp="1"/>
          </p:cNvSpPr>
          <p:nvPr>
            <p:ph type="ctrTitle"/>
          </p:nvPr>
        </p:nvSpPr>
        <p:spPr>
          <a:xfrm>
            <a:off x="128589" y="115889"/>
            <a:ext cx="9648825" cy="5762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ja-JP" altLang="en-US"/>
            </a:lvl1pPr>
          </a:lstStyle>
          <a:p>
            <a:pPr lvl="0"/>
            <a:r>
              <a:rPr lang="ja-JP" altLang="en-US" dirty="0" smtClean="0"/>
              <a:t>マスター タイトルの書式設定</a:t>
            </a:r>
            <a:endParaRPr lang="ja-JP" altLang="en-US" dirty="0"/>
          </a:p>
        </p:txBody>
      </p:sp>
      <p:sp>
        <p:nvSpPr>
          <p:cNvPr id="8" name="テキスト プレースホルダー 2"/>
          <p:cNvSpPr>
            <a:spLocks noGrp="1"/>
          </p:cNvSpPr>
          <p:nvPr>
            <p:ph idx="1"/>
          </p:nvPr>
        </p:nvSpPr>
        <p:spPr bwMode="auto">
          <a:xfrm>
            <a:off x="128589" y="1844675"/>
            <a:ext cx="964882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p>
        </p:txBody>
      </p:sp>
      <p:sp>
        <p:nvSpPr>
          <p:cNvPr id="11" name="スライド番号プレースホルダー 5"/>
          <p:cNvSpPr>
            <a:spLocks noGrp="1"/>
          </p:cNvSpPr>
          <p:nvPr>
            <p:ph type="sldNum" sz="quarter" idx="10"/>
          </p:nvPr>
        </p:nvSpPr>
        <p:spPr>
          <a:xfrm>
            <a:off x="9345613" y="6486525"/>
            <a:ext cx="390525" cy="260350"/>
          </a:xfrm>
        </p:spPr>
        <p:txBody>
          <a:bodyPr/>
          <a:lstStyle>
            <a:lvl1pPr>
              <a:defRPr lang="en-US" altLang="ja-JP"/>
            </a:lvl1pPr>
          </a:lstStyle>
          <a:p>
            <a:pPr>
              <a:defRPr/>
            </a:pPr>
            <a:fld id="{599B1F89-4A43-4A65-B784-A4DE4BBBBB1F}" type="slidenum">
              <a:rPr/>
              <a:pPr>
                <a:defRPr/>
              </a:pPr>
              <a:t>‹#›</a:t>
            </a:fld>
            <a:endParaRPr lang="ja-JP" altLang="en-US"/>
          </a:p>
        </p:txBody>
      </p:sp>
    </p:spTree>
    <p:extLst>
      <p:ext uri="{BB962C8B-B14F-4D97-AF65-F5344CB8AC3E}">
        <p14:creationId xmlns:p14="http://schemas.microsoft.com/office/powerpoint/2010/main" val="16810034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表紙（タイプ1）">
    <p:spTree>
      <p:nvGrpSpPr>
        <p:cNvPr id="1" name=""/>
        <p:cNvGrpSpPr/>
        <p:nvPr/>
      </p:nvGrpSpPr>
      <p:grpSpPr>
        <a:xfrm>
          <a:off x="0" y="0"/>
          <a:ext cx="0" cy="0"/>
          <a:chOff x="0" y="0"/>
          <a:chExt cx="0" cy="0"/>
        </a:xfrm>
      </p:grpSpPr>
      <p:sp>
        <p:nvSpPr>
          <p:cNvPr id="3" name="正方形/長方形 93"/>
          <p:cNvSpPr>
            <a:spLocks noChangeArrowheads="1"/>
          </p:cNvSpPr>
          <p:nvPr userDrawn="1"/>
        </p:nvSpPr>
        <p:spPr bwMode="auto">
          <a:xfrm>
            <a:off x="273050" y="1844675"/>
            <a:ext cx="8135938" cy="2879725"/>
          </a:xfrm>
          <a:prstGeom prst="rect">
            <a:avLst/>
          </a:prstGeom>
          <a:solidFill>
            <a:srgbClr val="006C60"/>
          </a:solidFill>
          <a:ln>
            <a:noFill/>
          </a:ln>
          <a:extLst>
            <a:ext uri="{91240B29-F687-4F45-9708-019B960494DF}">
              <a14:hiddenLine xmlns:a14="http://schemas.microsoft.com/office/drawing/2010/main" w="9525">
                <a:solidFill>
                  <a:srgbClr val="000000"/>
                </a:solidFill>
                <a:miter lim="800000"/>
                <a:headEnd/>
                <a:tailEnd/>
              </a14:hiddenLine>
            </a:ext>
          </a:extLst>
        </p:spPr>
        <p:txBody>
          <a:bodyPr tIns="36000" bIns="36000" anchor="ct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auto">
              <a:spcBef>
                <a:spcPts val="0"/>
              </a:spcBef>
              <a:spcAft>
                <a:spcPts val="0"/>
              </a:spcAft>
              <a:defRPr/>
            </a:pPr>
            <a:endParaRPr lang="ja-JP" altLang="en-US" sz="2400" b="1">
              <a:solidFill>
                <a:srgbClr val="FFFFFF"/>
              </a:solidFill>
            </a:endParaRPr>
          </a:p>
        </p:txBody>
      </p:sp>
      <p:pic>
        <p:nvPicPr>
          <p:cNvPr id="4" name="Picture 16"/>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60350" y="5913438"/>
            <a:ext cx="2803525" cy="560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タイトル 1"/>
          <p:cNvSpPr>
            <a:spLocks noGrp="1"/>
          </p:cNvSpPr>
          <p:nvPr>
            <p:ph type="ctrTitle"/>
          </p:nvPr>
        </p:nvSpPr>
        <p:spPr>
          <a:xfrm>
            <a:off x="273053" y="1844675"/>
            <a:ext cx="8135938" cy="2879725"/>
          </a:xfrm>
          <a:noFill/>
          <a:ln>
            <a:noFill/>
          </a:ln>
        </p:spPr>
        <p:txBody>
          <a:bodyPr bIns="36000" anchor="ctr"/>
          <a:lstStyle>
            <a:lvl1pPr>
              <a:defRPr lang="ja-JP" altLang="en-US">
                <a:solidFill>
                  <a:srgbClr val="FFFFFF"/>
                </a:solidFill>
              </a:defRPr>
            </a:lvl1pPr>
          </a:lstStyle>
          <a:p>
            <a:pPr lvl="0"/>
            <a:r>
              <a:rPr lang="ja-JP" altLang="en-US" smtClean="0"/>
              <a:t>マスター タイトルの書式設定</a:t>
            </a:r>
            <a:endParaRPr lang="ja-JP" altLang="en-US"/>
          </a:p>
        </p:txBody>
      </p:sp>
    </p:spTree>
    <p:extLst>
      <p:ext uri="{BB962C8B-B14F-4D97-AF65-F5344CB8AC3E}">
        <p14:creationId xmlns:p14="http://schemas.microsoft.com/office/powerpoint/2010/main" val="4110957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表紙（タイプ2）">
    <p:spTree>
      <p:nvGrpSpPr>
        <p:cNvPr id="1" name=""/>
        <p:cNvGrpSpPr/>
        <p:nvPr/>
      </p:nvGrpSpPr>
      <p:grpSpPr>
        <a:xfrm>
          <a:off x="0" y="0"/>
          <a:ext cx="0" cy="0"/>
          <a:chOff x="0" y="0"/>
          <a:chExt cx="0" cy="0"/>
        </a:xfrm>
      </p:grpSpPr>
      <p:sp>
        <p:nvSpPr>
          <p:cNvPr id="3" name="正方形/長方形 2"/>
          <p:cNvSpPr/>
          <p:nvPr userDrawn="1"/>
        </p:nvSpPr>
        <p:spPr>
          <a:xfrm>
            <a:off x="1208088" y="3046413"/>
            <a:ext cx="7489825" cy="71437"/>
          </a:xfrm>
          <a:prstGeom prst="rect">
            <a:avLst/>
          </a:prstGeom>
          <a:solidFill>
            <a:srgbClr val="006C60"/>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solidFill>
                <a:srgbClr val="9EA0A1"/>
              </a:solidFill>
            </a:endParaRPr>
          </a:p>
        </p:txBody>
      </p:sp>
      <p:pic>
        <p:nvPicPr>
          <p:cNvPr id="4" name="Picture 5"/>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4160838" y="5672138"/>
            <a:ext cx="1584325" cy="88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タイトル 1"/>
          <p:cNvSpPr>
            <a:spLocks noGrp="1"/>
          </p:cNvSpPr>
          <p:nvPr>
            <p:ph type="ctrTitle"/>
          </p:nvPr>
        </p:nvSpPr>
        <p:spPr>
          <a:xfrm>
            <a:off x="1208091" y="1844675"/>
            <a:ext cx="7489825" cy="287972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lang="ja-JP" altLang="en-US"/>
            </a:lvl1pPr>
          </a:lstStyle>
          <a:p>
            <a:pPr lvl="0"/>
            <a:r>
              <a:rPr lang="ja-JP" altLang="en-US" smtClean="0"/>
              <a:t>マスター タイトルの書式設定</a:t>
            </a:r>
            <a:endParaRPr lang="ja-JP" altLang="en-US"/>
          </a:p>
        </p:txBody>
      </p:sp>
    </p:spTree>
    <p:extLst>
      <p:ext uri="{BB962C8B-B14F-4D97-AF65-F5344CB8AC3E}">
        <p14:creationId xmlns:p14="http://schemas.microsoft.com/office/powerpoint/2010/main" val="2416848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表紙（タイプ2）">
    <p:spTree>
      <p:nvGrpSpPr>
        <p:cNvPr id="1" name=""/>
        <p:cNvGrpSpPr/>
        <p:nvPr/>
      </p:nvGrpSpPr>
      <p:grpSpPr>
        <a:xfrm>
          <a:off x="0" y="0"/>
          <a:ext cx="0" cy="0"/>
          <a:chOff x="0" y="0"/>
          <a:chExt cx="0" cy="0"/>
        </a:xfrm>
      </p:grpSpPr>
      <p:sp>
        <p:nvSpPr>
          <p:cNvPr id="3" name="正方形/長方形 2"/>
          <p:cNvSpPr/>
          <p:nvPr userDrawn="1"/>
        </p:nvSpPr>
        <p:spPr>
          <a:xfrm>
            <a:off x="1208088" y="3046413"/>
            <a:ext cx="7489825" cy="71437"/>
          </a:xfrm>
          <a:prstGeom prst="rect">
            <a:avLst/>
          </a:prstGeom>
          <a:solidFill>
            <a:srgbClr val="006C60"/>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solidFill>
                <a:srgbClr val="9EA0A1"/>
              </a:solidFill>
              <a:ea typeface="メイリオ" pitchFamily="50" charset="-128"/>
            </a:endParaRPr>
          </a:p>
        </p:txBody>
      </p:sp>
      <p:pic>
        <p:nvPicPr>
          <p:cNvPr id="4" name="Picture 2" descr="D:\Users\6Y730378\AppData\Local\Microsoft\Windows\Temporary Internet Files\Content.IE5\3JZJGHIZ\IRB03[1].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8813" y="4924425"/>
            <a:ext cx="5421312"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テキスト プレースホルダー 4"/>
          <p:cNvSpPr>
            <a:spLocks noGrp="1"/>
          </p:cNvSpPr>
          <p:nvPr>
            <p:ph type="body" sz="quarter" idx="10"/>
          </p:nvPr>
        </p:nvSpPr>
        <p:spPr>
          <a:xfrm>
            <a:off x="1281113" y="2133600"/>
            <a:ext cx="7416800" cy="914400"/>
          </a:xfrm>
        </p:spPr>
        <p:txBody>
          <a:bodyPr/>
          <a:lstStyle>
            <a:lvl1pPr marL="0" indent="0" algn="ctr">
              <a:buNone/>
              <a:defRPr sz="2800"/>
            </a:lvl1pPr>
          </a:lstStyle>
          <a:p>
            <a:pPr lvl="0"/>
            <a:r>
              <a:rPr lang="ja-JP" altLang="en-US" dirty="0" smtClean="0"/>
              <a:t>マスター テキストの書式設定</a:t>
            </a:r>
          </a:p>
        </p:txBody>
      </p:sp>
    </p:spTree>
    <p:extLst>
      <p:ext uri="{BB962C8B-B14F-4D97-AF65-F5344CB8AC3E}">
        <p14:creationId xmlns:p14="http://schemas.microsoft.com/office/powerpoint/2010/main" val="38331264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セクション・ディバイダー">
    <p:spTree>
      <p:nvGrpSpPr>
        <p:cNvPr id="1" name=""/>
        <p:cNvGrpSpPr/>
        <p:nvPr/>
      </p:nvGrpSpPr>
      <p:grpSpPr>
        <a:xfrm>
          <a:off x="0" y="0"/>
          <a:ext cx="0" cy="0"/>
          <a:chOff x="0" y="0"/>
          <a:chExt cx="0" cy="0"/>
        </a:xfrm>
      </p:grpSpPr>
      <p:sp>
        <p:nvSpPr>
          <p:cNvPr id="3" name="正方形/長方形 93"/>
          <p:cNvSpPr>
            <a:spLocks noChangeArrowheads="1"/>
          </p:cNvSpPr>
          <p:nvPr userDrawn="1"/>
        </p:nvSpPr>
        <p:spPr bwMode="auto">
          <a:xfrm>
            <a:off x="128588" y="3213100"/>
            <a:ext cx="144462" cy="647700"/>
          </a:xfrm>
          <a:prstGeom prst="rect">
            <a:avLst/>
          </a:prstGeom>
          <a:solidFill>
            <a:srgbClr val="006C60"/>
          </a:solidFill>
          <a:ln>
            <a:noFill/>
          </a:ln>
          <a:extLst>
            <a:ext uri="{91240B29-F687-4F45-9708-019B960494DF}">
              <a14:hiddenLine xmlns:a14="http://schemas.microsoft.com/office/drawing/2010/main" w="9525" algn="ctr">
                <a:solidFill>
                  <a:srgbClr val="006C60"/>
                </a:solidFill>
                <a:miter lim="800000"/>
                <a:headEnd/>
                <a:tailEnd/>
              </a14:hiddenLine>
            </a:ext>
          </a:extLst>
        </p:spPr>
        <p:txBody>
          <a:bodyPr anchor="ct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lgn="ctr" fontAlgn="auto">
              <a:spcBef>
                <a:spcPts val="0"/>
              </a:spcBef>
              <a:spcAft>
                <a:spcPts val="0"/>
              </a:spcAft>
              <a:defRPr/>
            </a:pPr>
            <a:endParaRPr kumimoji="0" lang="ja-JP" altLang="en-US">
              <a:solidFill>
                <a:srgbClr val="FFFFFF"/>
              </a:solidFill>
            </a:endParaRPr>
          </a:p>
        </p:txBody>
      </p:sp>
      <p:sp>
        <p:nvSpPr>
          <p:cNvPr id="2" name="タイトル 1"/>
          <p:cNvSpPr>
            <a:spLocks noGrp="1"/>
          </p:cNvSpPr>
          <p:nvPr>
            <p:ph type="ctrTitle"/>
          </p:nvPr>
        </p:nvSpPr>
        <p:spPr>
          <a:xfrm>
            <a:off x="273053" y="3211516"/>
            <a:ext cx="8135938" cy="649287"/>
          </a:xfrm>
          <a:noFill/>
          <a:ln>
            <a:noFill/>
          </a:ln>
          <a:extLst>
            <a:ext uri="{909E8E84-426E-40DD-AFC4-6F175D3DCCD1}">
              <a14:hiddenFill xmlns:a14="http://schemas.microsoft.com/office/drawing/2010/main">
                <a:solidFill>
                  <a:srgbClr val="22AF93"/>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lang="ja-JP" altLang="en-US"/>
            </a:lvl1pPr>
          </a:lstStyle>
          <a:p>
            <a:pPr lvl="0"/>
            <a:r>
              <a:rPr lang="ja-JP" altLang="en-US" smtClean="0"/>
              <a:t>マスター タイトルの書式設定</a:t>
            </a:r>
            <a:endParaRPr lang="ja-JP" altLang="en-US"/>
          </a:p>
        </p:txBody>
      </p:sp>
    </p:spTree>
    <p:extLst>
      <p:ext uri="{BB962C8B-B14F-4D97-AF65-F5344CB8AC3E}">
        <p14:creationId xmlns:p14="http://schemas.microsoft.com/office/powerpoint/2010/main" val="9939007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本編（著作権表記あり）">
    <p:spTree>
      <p:nvGrpSpPr>
        <p:cNvPr id="1" name=""/>
        <p:cNvGrpSpPr/>
        <p:nvPr/>
      </p:nvGrpSpPr>
      <p:grpSpPr>
        <a:xfrm>
          <a:off x="0" y="0"/>
          <a:ext cx="0" cy="0"/>
          <a:chOff x="0" y="0"/>
          <a:chExt cx="0" cy="0"/>
        </a:xfrm>
      </p:grpSpPr>
      <p:grpSp>
        <p:nvGrpSpPr>
          <p:cNvPr id="4" name="グループ化 93"/>
          <p:cNvGrpSpPr>
            <a:grpSpLocks/>
          </p:cNvGrpSpPr>
          <p:nvPr userDrawn="1"/>
        </p:nvGrpSpPr>
        <p:grpSpPr bwMode="auto">
          <a:xfrm>
            <a:off x="128588" y="692150"/>
            <a:ext cx="9648825" cy="71438"/>
            <a:chOff x="128588" y="692150"/>
            <a:chExt cx="9648825" cy="71438"/>
          </a:xfrm>
        </p:grpSpPr>
        <p:sp>
          <p:nvSpPr>
            <p:cNvPr id="5" name="正方形/長方形 4"/>
            <p:cNvSpPr/>
            <p:nvPr userDrawn="1"/>
          </p:nvSpPr>
          <p:spPr>
            <a:xfrm>
              <a:off x="128588" y="692150"/>
              <a:ext cx="2376487" cy="71438"/>
            </a:xfrm>
            <a:prstGeom prst="rect">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solidFill>
                  <a:prstClr val="white"/>
                </a:solidFill>
              </a:endParaRPr>
            </a:p>
          </p:txBody>
        </p:sp>
        <p:sp>
          <p:nvSpPr>
            <p:cNvPr id="6" name="正方形/長方形 5"/>
            <p:cNvSpPr/>
            <p:nvPr userDrawn="1"/>
          </p:nvSpPr>
          <p:spPr>
            <a:xfrm>
              <a:off x="2505075" y="692150"/>
              <a:ext cx="7272338" cy="71438"/>
            </a:xfrm>
            <a:prstGeom prst="rect">
              <a:avLst/>
            </a:prstGeom>
            <a:solidFill>
              <a:srgbClr val="006C60"/>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solidFill>
                  <a:srgbClr val="9EA0A1"/>
                </a:solidFill>
              </a:endParaRPr>
            </a:p>
          </p:txBody>
        </p:sp>
        <p:sp>
          <p:nvSpPr>
            <p:cNvPr id="7" name="直角三角形 6"/>
            <p:cNvSpPr/>
            <p:nvPr userDrawn="1"/>
          </p:nvSpPr>
          <p:spPr>
            <a:xfrm flipV="1">
              <a:off x="2505075" y="692150"/>
              <a:ext cx="77788" cy="71438"/>
            </a:xfrm>
            <a:prstGeom prst="rtTriangle">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006C6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solidFill>
                  <a:prstClr val="white"/>
                </a:solidFill>
              </a:endParaRPr>
            </a:p>
          </p:txBody>
        </p:sp>
      </p:grpSp>
      <p:cxnSp>
        <p:nvCxnSpPr>
          <p:cNvPr id="8" name="直線コネクタ 7"/>
          <p:cNvCxnSpPr/>
          <p:nvPr userDrawn="1"/>
        </p:nvCxnSpPr>
        <p:spPr>
          <a:xfrm>
            <a:off x="128588" y="6491288"/>
            <a:ext cx="9648825" cy="0"/>
          </a:xfrm>
          <a:prstGeom prst="line">
            <a:avLst/>
          </a:prstGeom>
          <a:ln w="12700">
            <a:solidFill>
              <a:srgbClr val="414243"/>
            </a:solidFill>
            <a:tailEnd type="none"/>
          </a:ln>
        </p:spPr>
        <p:style>
          <a:lnRef idx="1">
            <a:schemeClr val="accent1"/>
          </a:lnRef>
          <a:fillRef idx="0">
            <a:schemeClr val="accent1"/>
          </a:fillRef>
          <a:effectRef idx="0">
            <a:schemeClr val="accent1"/>
          </a:effectRef>
          <a:fontRef idx="minor">
            <a:schemeClr val="tx1"/>
          </a:fontRef>
        </p:style>
      </p:cxnSp>
      <p:sp>
        <p:nvSpPr>
          <p:cNvPr id="9" name="テキスト ボックス 16"/>
          <p:cNvSpPr txBox="1">
            <a:spLocks noChangeArrowheads="1"/>
          </p:cNvSpPr>
          <p:nvPr userDrawn="1"/>
        </p:nvSpPr>
        <p:spPr bwMode="auto">
          <a:xfrm>
            <a:off x="5168900" y="6578600"/>
            <a:ext cx="3960813"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dirty="0">
                <a:solidFill>
                  <a:srgbClr val="000000"/>
                </a:solidFill>
              </a:rPr>
              <a:t>© </a:t>
            </a:r>
            <a:r>
              <a:rPr lang="en-US" altLang="ja-JP" sz="1100" dirty="0" smtClean="0">
                <a:solidFill>
                  <a:srgbClr val="000000"/>
                </a:solidFill>
              </a:rPr>
              <a:t>MS&amp;AD </a:t>
            </a:r>
            <a:r>
              <a:rPr lang="en-US" altLang="ja-JP" sz="1100" dirty="0" err="1" smtClean="0">
                <a:solidFill>
                  <a:srgbClr val="000000"/>
                </a:solidFill>
              </a:rPr>
              <a:t>InterRisk</a:t>
            </a:r>
            <a:r>
              <a:rPr lang="en-US" altLang="ja-JP" sz="1100" dirty="0" smtClean="0">
                <a:solidFill>
                  <a:srgbClr val="000000"/>
                </a:solidFill>
              </a:rPr>
              <a:t> </a:t>
            </a:r>
            <a:r>
              <a:rPr lang="en-US" altLang="ja-JP" sz="1100" dirty="0">
                <a:solidFill>
                  <a:srgbClr val="000000"/>
                </a:solidFill>
              </a:rPr>
              <a:t>Research </a:t>
            </a:r>
            <a:r>
              <a:rPr lang="en-US" altLang="ja-JP" sz="1100" dirty="0" smtClean="0">
                <a:solidFill>
                  <a:srgbClr val="000000"/>
                </a:solidFill>
              </a:rPr>
              <a:t>&amp; </a:t>
            </a:r>
            <a:r>
              <a:rPr lang="en-US" altLang="ja-JP" sz="1100" dirty="0">
                <a:solidFill>
                  <a:srgbClr val="000000"/>
                </a:solidFill>
              </a:rPr>
              <a:t>Consulting, Inc.</a:t>
            </a:r>
          </a:p>
        </p:txBody>
      </p:sp>
      <p:cxnSp>
        <p:nvCxnSpPr>
          <p:cNvPr id="10" name="直線コネクタ 9"/>
          <p:cNvCxnSpPr/>
          <p:nvPr userDrawn="1"/>
        </p:nvCxnSpPr>
        <p:spPr>
          <a:xfrm flipV="1">
            <a:off x="9274175" y="6565900"/>
            <a:ext cx="0" cy="177800"/>
          </a:xfrm>
          <a:prstGeom prst="line">
            <a:avLst/>
          </a:prstGeom>
          <a:ln>
            <a:solidFill>
              <a:srgbClr val="4C4C4C"/>
            </a:solidFill>
            <a:tailEnd type="none"/>
          </a:ln>
        </p:spPr>
        <p:style>
          <a:lnRef idx="1">
            <a:schemeClr val="accent1"/>
          </a:lnRef>
          <a:fillRef idx="0">
            <a:schemeClr val="accent1"/>
          </a:fillRef>
          <a:effectRef idx="0">
            <a:schemeClr val="accent1"/>
          </a:effectRef>
          <a:fontRef idx="minor">
            <a:schemeClr val="tx1"/>
          </a:fontRef>
        </p:style>
      </p:cxnSp>
      <p:pic>
        <p:nvPicPr>
          <p:cNvPr id="11" name="Picture 24"/>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28588" y="6543675"/>
            <a:ext cx="587375" cy="28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テキスト ボックス 8"/>
          <p:cNvSpPr txBox="1">
            <a:spLocks noChangeArrowheads="1"/>
          </p:cNvSpPr>
          <p:nvPr userDrawn="1"/>
        </p:nvSpPr>
        <p:spPr bwMode="auto">
          <a:xfrm>
            <a:off x="128588" y="765175"/>
            <a:ext cx="96488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a:buClr>
                <a:srgbClr val="AAAAAA"/>
              </a:buClr>
              <a:buSzPct val="110000"/>
              <a:buFont typeface="Wingdings" pitchFamily="2" charset="2"/>
              <a:buNone/>
              <a:defRPr/>
            </a:pPr>
            <a:endParaRPr lang="en-US" altLang="ja-JP" b="1" smtClean="0">
              <a:solidFill>
                <a:srgbClr val="000000"/>
              </a:solidFill>
            </a:endParaRPr>
          </a:p>
        </p:txBody>
      </p:sp>
      <p:sp>
        <p:nvSpPr>
          <p:cNvPr id="14" name="テキスト ボックス 14"/>
          <p:cNvSpPr txBox="1">
            <a:spLocks noChangeArrowheads="1"/>
          </p:cNvSpPr>
          <p:nvPr userDrawn="1"/>
        </p:nvSpPr>
        <p:spPr bwMode="auto">
          <a:xfrm>
            <a:off x="128588" y="1484313"/>
            <a:ext cx="9648825" cy="360362"/>
          </a:xfrm>
          <a:prstGeom prst="rect">
            <a:avLst/>
          </a:prstGeom>
          <a:noFill/>
          <a:ln>
            <a:noFill/>
          </a:ln>
          <a:extLst>
            <a:ext uri="{909E8E84-426E-40DD-AFC4-6F175D3DCCD1}">
              <a14:hiddenFill xmlns:a14="http://schemas.microsoft.com/office/drawing/2010/main">
                <a:solidFill>
                  <a:srgbClr val="353C83">
                    <a:alpha val="21176"/>
                  </a:srgbClr>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20000"/>
              </a:spcBef>
              <a:buClr>
                <a:srgbClr val="9EA0A1"/>
              </a:buClr>
              <a:buSzPct val="110000"/>
              <a:buFont typeface="Wingdings" pitchFamily="2" charset="2"/>
              <a:buChar char="n"/>
              <a:defRPr kumimoji="1" sz="1200">
                <a:solidFill>
                  <a:schemeClr val="tx1"/>
                </a:solidFill>
                <a:latin typeface="Arial" charset="0"/>
                <a:ea typeface="ＭＳ Ｐゴシック" charset="-128"/>
              </a:defRPr>
            </a:lvl1pPr>
            <a:lvl2pPr marL="742950" indent="-285750">
              <a:spcBef>
                <a:spcPct val="20000"/>
              </a:spcBef>
              <a:buClr>
                <a:srgbClr val="9EA0A1"/>
              </a:buClr>
              <a:buSzPct val="120000"/>
              <a:buFont typeface="Arial" charset="0"/>
              <a:buChar char="»"/>
              <a:defRPr kumimoji="1" sz="1200">
                <a:solidFill>
                  <a:schemeClr val="tx1"/>
                </a:solidFill>
                <a:latin typeface="Arial" charset="0"/>
                <a:ea typeface="ＭＳ Ｐゴシック" charset="-128"/>
              </a:defRPr>
            </a:lvl2pPr>
            <a:lvl3pPr marL="1143000" indent="-228600">
              <a:spcBef>
                <a:spcPct val="20000"/>
              </a:spcBef>
              <a:buClr>
                <a:srgbClr val="9EA0A1"/>
              </a:buClr>
              <a:buFont typeface="Arial" charset="0"/>
              <a:buChar char="-"/>
              <a:defRPr kumimoji="1" sz="1200">
                <a:solidFill>
                  <a:schemeClr val="tx1"/>
                </a:solidFill>
                <a:latin typeface="Arial" charset="0"/>
                <a:ea typeface="ＭＳ Ｐゴシック" charset="-128"/>
              </a:defRPr>
            </a:lvl3pPr>
            <a:lvl4pPr marL="1600200" indent="-228600">
              <a:spcBef>
                <a:spcPct val="20000"/>
              </a:spcBef>
              <a:buClr>
                <a:srgbClr val="9EA0A1"/>
              </a:buClr>
              <a:buFont typeface="Arial" charset="0"/>
              <a:buChar char="-"/>
              <a:defRPr kumimoji="1" sz="1200">
                <a:solidFill>
                  <a:schemeClr val="tx1"/>
                </a:solidFill>
                <a:latin typeface="Arial" charset="0"/>
                <a:ea typeface="ＭＳ Ｐゴシック" charset="-128"/>
              </a:defRPr>
            </a:lvl4pPr>
            <a:lvl5pPr marL="2057400" indent="-228600">
              <a:spcBef>
                <a:spcPct val="20000"/>
              </a:spcBef>
              <a:buClr>
                <a:srgbClr val="9EA0A1"/>
              </a:buClr>
              <a:buFont typeface="Arial" charset="0"/>
              <a:buChar char="-"/>
              <a:defRPr kumimoji="1" sz="1200">
                <a:solidFill>
                  <a:schemeClr val="tx1"/>
                </a:solidFill>
                <a:latin typeface="Arial" charset="0"/>
                <a:ea typeface="ＭＳ Ｐゴシック" charset="-128"/>
              </a:defRPr>
            </a:lvl5pPr>
            <a:lvl6pPr marL="25146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6pPr>
            <a:lvl7pPr marL="29718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7pPr>
            <a:lvl8pPr marL="34290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8pPr>
            <a:lvl9pPr marL="38862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9pPr>
          </a:lstStyle>
          <a:p>
            <a:pPr fontAlgn="auto">
              <a:spcBef>
                <a:spcPct val="0"/>
              </a:spcBef>
              <a:spcAft>
                <a:spcPts val="0"/>
              </a:spcAft>
              <a:buClr>
                <a:srgbClr val="353C83"/>
              </a:buClr>
              <a:buSzPct val="100000"/>
              <a:buFontTx/>
              <a:buNone/>
              <a:defRPr/>
            </a:pPr>
            <a:endParaRPr lang="en-US" altLang="ja-JP" sz="1300" b="1" dirty="0">
              <a:solidFill>
                <a:prstClr val="black"/>
              </a:solidFill>
            </a:endParaRPr>
          </a:p>
        </p:txBody>
      </p:sp>
      <p:sp>
        <p:nvSpPr>
          <p:cNvPr id="15" name="テキスト ボックス 7"/>
          <p:cNvSpPr txBox="1">
            <a:spLocks noChangeArrowheads="1"/>
          </p:cNvSpPr>
          <p:nvPr userDrawn="1"/>
        </p:nvSpPr>
        <p:spPr bwMode="auto">
          <a:xfrm>
            <a:off x="128588" y="6092825"/>
            <a:ext cx="96488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0" bIns="0" anchor="b"/>
          <a:lstStyle>
            <a:lvl1pPr>
              <a:tabLst>
                <a:tab pos="357188" algn="l"/>
              </a:tabLst>
              <a:defRPr kumimoji="1">
                <a:solidFill>
                  <a:schemeClr val="tx1"/>
                </a:solidFill>
                <a:latin typeface="Arial" charset="0"/>
                <a:ea typeface="ＭＳ Ｐゴシック" pitchFamily="50" charset="-128"/>
              </a:defRPr>
            </a:lvl1pPr>
            <a:lvl2pPr marL="742950" indent="-285750">
              <a:tabLst>
                <a:tab pos="357188" algn="l"/>
              </a:tabLst>
              <a:defRPr kumimoji="1">
                <a:solidFill>
                  <a:schemeClr val="tx1"/>
                </a:solidFill>
                <a:latin typeface="Arial" charset="0"/>
                <a:ea typeface="ＭＳ Ｐゴシック" pitchFamily="50" charset="-128"/>
              </a:defRPr>
            </a:lvl2pPr>
            <a:lvl3pPr marL="1143000" indent="-228600">
              <a:tabLst>
                <a:tab pos="357188" algn="l"/>
              </a:tabLst>
              <a:defRPr kumimoji="1">
                <a:solidFill>
                  <a:schemeClr val="tx1"/>
                </a:solidFill>
                <a:latin typeface="Arial" charset="0"/>
                <a:ea typeface="ＭＳ Ｐゴシック" pitchFamily="50" charset="-128"/>
              </a:defRPr>
            </a:lvl3pPr>
            <a:lvl4pPr marL="1600200" indent="-228600">
              <a:tabLst>
                <a:tab pos="357188" algn="l"/>
              </a:tabLst>
              <a:defRPr kumimoji="1">
                <a:solidFill>
                  <a:schemeClr val="tx1"/>
                </a:solidFill>
                <a:latin typeface="Arial" charset="0"/>
                <a:ea typeface="ＭＳ Ｐゴシック" pitchFamily="50" charset="-128"/>
              </a:defRPr>
            </a:lvl4pPr>
            <a:lvl5pPr marL="2057400" indent="-228600">
              <a:tabLst>
                <a:tab pos="357188" algn="l"/>
              </a:tabLst>
              <a:defRPr kumimoji="1">
                <a:solidFill>
                  <a:schemeClr val="tx1"/>
                </a:solidFill>
                <a:latin typeface="Arial" charset="0"/>
                <a:ea typeface="ＭＳ Ｐゴシック" pitchFamily="50" charset="-128"/>
              </a:defRPr>
            </a:lvl5pPr>
            <a:lvl6pPr marL="2514600" indent="-228600" fontAlgn="base">
              <a:spcBef>
                <a:spcPct val="0"/>
              </a:spcBef>
              <a:spcAft>
                <a:spcPct val="0"/>
              </a:spcAft>
              <a:tabLst>
                <a:tab pos="357188" algn="l"/>
              </a:tabLst>
              <a:defRPr kumimoji="1">
                <a:solidFill>
                  <a:schemeClr val="tx1"/>
                </a:solidFill>
                <a:latin typeface="Arial" charset="0"/>
                <a:ea typeface="ＭＳ Ｐゴシック" pitchFamily="50" charset="-128"/>
              </a:defRPr>
            </a:lvl6pPr>
            <a:lvl7pPr marL="2971800" indent="-228600" fontAlgn="base">
              <a:spcBef>
                <a:spcPct val="0"/>
              </a:spcBef>
              <a:spcAft>
                <a:spcPct val="0"/>
              </a:spcAft>
              <a:tabLst>
                <a:tab pos="357188" algn="l"/>
              </a:tabLst>
              <a:defRPr kumimoji="1">
                <a:solidFill>
                  <a:schemeClr val="tx1"/>
                </a:solidFill>
                <a:latin typeface="Arial" charset="0"/>
                <a:ea typeface="ＭＳ Ｐゴシック" pitchFamily="50" charset="-128"/>
              </a:defRPr>
            </a:lvl7pPr>
            <a:lvl8pPr marL="3429000" indent="-228600" fontAlgn="base">
              <a:spcBef>
                <a:spcPct val="0"/>
              </a:spcBef>
              <a:spcAft>
                <a:spcPct val="0"/>
              </a:spcAft>
              <a:tabLst>
                <a:tab pos="357188" algn="l"/>
              </a:tabLst>
              <a:defRPr kumimoji="1">
                <a:solidFill>
                  <a:schemeClr val="tx1"/>
                </a:solidFill>
                <a:latin typeface="Arial" charset="0"/>
                <a:ea typeface="ＭＳ Ｐゴシック" pitchFamily="50" charset="-128"/>
              </a:defRPr>
            </a:lvl8pPr>
            <a:lvl9pPr marL="3886200" indent="-228600" fontAlgn="base">
              <a:spcBef>
                <a:spcPct val="0"/>
              </a:spcBef>
              <a:spcAft>
                <a:spcPct val="0"/>
              </a:spcAft>
              <a:tabLst>
                <a:tab pos="357188" algn="l"/>
              </a:tabLst>
              <a:defRPr kumimoji="1">
                <a:solidFill>
                  <a:schemeClr val="tx1"/>
                </a:solidFill>
                <a:latin typeface="Arial" charset="0"/>
                <a:ea typeface="ＭＳ Ｐゴシック" pitchFamily="50" charset="-128"/>
              </a:defRPr>
            </a:lvl9pPr>
          </a:lstStyle>
          <a:p>
            <a:pPr>
              <a:buClr>
                <a:srgbClr val="353C83"/>
              </a:buClr>
              <a:buSzPct val="100000"/>
              <a:defRPr/>
            </a:pPr>
            <a:endParaRPr lang="en-US" altLang="ja-JP" sz="800" smtClean="0">
              <a:solidFill>
                <a:srgbClr val="000000"/>
              </a:solidFill>
            </a:endParaRPr>
          </a:p>
        </p:txBody>
      </p:sp>
      <p:sp>
        <p:nvSpPr>
          <p:cNvPr id="2" name="タイトル 1"/>
          <p:cNvSpPr>
            <a:spLocks noGrp="1"/>
          </p:cNvSpPr>
          <p:nvPr>
            <p:ph type="ctrTitle"/>
          </p:nvPr>
        </p:nvSpPr>
        <p:spPr>
          <a:xfrm>
            <a:off x="128591" y="115891"/>
            <a:ext cx="9648825" cy="5762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ja-JP" altLang="en-US"/>
            </a:lvl1pPr>
          </a:lstStyle>
          <a:p>
            <a:pPr lvl="0"/>
            <a:r>
              <a:rPr lang="ja-JP" altLang="en-US" smtClean="0"/>
              <a:t>マスター タイトルの書式設定</a:t>
            </a:r>
            <a:endParaRPr lang="ja-JP" altLang="en-US"/>
          </a:p>
        </p:txBody>
      </p:sp>
      <p:sp>
        <p:nvSpPr>
          <p:cNvPr id="12" name="テキスト プレースホルダー 2"/>
          <p:cNvSpPr>
            <a:spLocks noGrp="1"/>
          </p:cNvSpPr>
          <p:nvPr>
            <p:ph idx="1"/>
          </p:nvPr>
        </p:nvSpPr>
        <p:spPr bwMode="auto">
          <a:xfrm>
            <a:off x="128591" y="1844675"/>
            <a:ext cx="964882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16" name="スライド番号プレースホルダー 5"/>
          <p:cNvSpPr>
            <a:spLocks noGrp="1"/>
          </p:cNvSpPr>
          <p:nvPr>
            <p:ph type="sldNum" sz="quarter" idx="10"/>
          </p:nvPr>
        </p:nvSpPr>
        <p:spPr/>
        <p:txBody>
          <a:bodyPr/>
          <a:lstStyle>
            <a:lvl1pPr>
              <a:defRPr lang="ja-JP" altLang="en-US" sz="1200">
                <a:solidFill>
                  <a:srgbClr val="414243"/>
                </a:solidFill>
                <a:latin typeface="Arial" pitchFamily="34" charset="0"/>
                <a:ea typeface="ＭＳ Ｐゴシック" pitchFamily="50" charset="-128"/>
              </a:defRPr>
            </a:lvl1pPr>
          </a:lstStyle>
          <a:p>
            <a:pPr>
              <a:defRPr/>
            </a:pPr>
            <a:fld id="{DC15C55E-600A-493F-98D3-A40584FB8FDE}" type="slidenum">
              <a:rPr lang="en-US" altLang="ja-JP"/>
              <a:pPr>
                <a:defRPr/>
              </a:pPr>
              <a:t>‹#›</a:t>
            </a:fld>
            <a:endParaRPr lang="en-US" altLang="ja-JP"/>
          </a:p>
        </p:txBody>
      </p:sp>
    </p:spTree>
    <p:extLst>
      <p:ext uri="{BB962C8B-B14F-4D97-AF65-F5344CB8AC3E}">
        <p14:creationId xmlns:p14="http://schemas.microsoft.com/office/powerpoint/2010/main" val="20099433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本編（著作権表記なし）">
    <p:spTree>
      <p:nvGrpSpPr>
        <p:cNvPr id="1" name=""/>
        <p:cNvGrpSpPr/>
        <p:nvPr/>
      </p:nvGrpSpPr>
      <p:grpSpPr>
        <a:xfrm>
          <a:off x="0" y="0"/>
          <a:ext cx="0" cy="0"/>
          <a:chOff x="0" y="0"/>
          <a:chExt cx="0" cy="0"/>
        </a:xfrm>
      </p:grpSpPr>
      <p:grpSp>
        <p:nvGrpSpPr>
          <p:cNvPr id="4" name="グループ化 93"/>
          <p:cNvGrpSpPr>
            <a:grpSpLocks/>
          </p:cNvGrpSpPr>
          <p:nvPr userDrawn="1"/>
        </p:nvGrpSpPr>
        <p:grpSpPr bwMode="auto">
          <a:xfrm>
            <a:off x="128588" y="692150"/>
            <a:ext cx="9648825" cy="71438"/>
            <a:chOff x="128588" y="692150"/>
            <a:chExt cx="9648825" cy="71438"/>
          </a:xfrm>
        </p:grpSpPr>
        <p:sp>
          <p:nvSpPr>
            <p:cNvPr id="5" name="正方形/長方形 4"/>
            <p:cNvSpPr/>
            <p:nvPr userDrawn="1"/>
          </p:nvSpPr>
          <p:spPr>
            <a:xfrm>
              <a:off x="128588" y="692150"/>
              <a:ext cx="2376487" cy="71438"/>
            </a:xfrm>
            <a:prstGeom prst="rect">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solidFill>
                  <a:prstClr val="white"/>
                </a:solidFill>
              </a:endParaRPr>
            </a:p>
          </p:txBody>
        </p:sp>
        <p:sp>
          <p:nvSpPr>
            <p:cNvPr id="6" name="正方形/長方形 5"/>
            <p:cNvSpPr/>
            <p:nvPr userDrawn="1"/>
          </p:nvSpPr>
          <p:spPr>
            <a:xfrm>
              <a:off x="2505075" y="692150"/>
              <a:ext cx="7272338" cy="71438"/>
            </a:xfrm>
            <a:prstGeom prst="rect">
              <a:avLst/>
            </a:prstGeom>
            <a:solidFill>
              <a:srgbClr val="006C60"/>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solidFill>
                  <a:srgbClr val="9EA0A1"/>
                </a:solidFill>
              </a:endParaRPr>
            </a:p>
          </p:txBody>
        </p:sp>
        <p:sp>
          <p:nvSpPr>
            <p:cNvPr id="7" name="直角三角形 6"/>
            <p:cNvSpPr/>
            <p:nvPr userDrawn="1"/>
          </p:nvSpPr>
          <p:spPr>
            <a:xfrm flipV="1">
              <a:off x="2505075" y="692150"/>
              <a:ext cx="77788" cy="71438"/>
            </a:xfrm>
            <a:prstGeom prst="rtTriangle">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006C6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solidFill>
                  <a:prstClr val="white"/>
                </a:solidFill>
              </a:endParaRPr>
            </a:p>
          </p:txBody>
        </p:sp>
      </p:grpSp>
      <p:cxnSp>
        <p:nvCxnSpPr>
          <p:cNvPr id="8" name="直線コネクタ 7"/>
          <p:cNvCxnSpPr/>
          <p:nvPr userDrawn="1"/>
        </p:nvCxnSpPr>
        <p:spPr>
          <a:xfrm>
            <a:off x="128588" y="6491288"/>
            <a:ext cx="9648825" cy="0"/>
          </a:xfrm>
          <a:prstGeom prst="line">
            <a:avLst/>
          </a:prstGeom>
          <a:ln w="12700">
            <a:solidFill>
              <a:srgbClr val="414243"/>
            </a:solidFill>
            <a:tailEnd type="none"/>
          </a:ln>
        </p:spPr>
        <p:style>
          <a:lnRef idx="1">
            <a:schemeClr val="accent1"/>
          </a:lnRef>
          <a:fillRef idx="0">
            <a:schemeClr val="accent1"/>
          </a:fillRef>
          <a:effectRef idx="0">
            <a:schemeClr val="accent1"/>
          </a:effectRef>
          <a:fontRef idx="minor">
            <a:schemeClr val="tx1"/>
          </a:fontRef>
        </p:style>
      </p:cxnSp>
      <p:grpSp>
        <p:nvGrpSpPr>
          <p:cNvPr id="9" name="グループ化 3"/>
          <p:cNvGrpSpPr>
            <a:grpSpLocks/>
          </p:cNvGrpSpPr>
          <p:nvPr userDrawn="1"/>
        </p:nvGrpSpPr>
        <p:grpSpPr bwMode="auto">
          <a:xfrm>
            <a:off x="128588" y="6543675"/>
            <a:ext cx="4062412" cy="288925"/>
            <a:chOff x="128588" y="6525345"/>
            <a:chExt cx="4061866" cy="287412"/>
          </a:xfrm>
        </p:grpSpPr>
        <p:pic>
          <p:nvPicPr>
            <p:cNvPr id="10" name="Picture 2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8588" y="6525345"/>
              <a:ext cx="587429" cy="287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88441" y="6561137"/>
              <a:ext cx="3402013" cy="182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3" name="テキスト ボックス 8"/>
          <p:cNvSpPr txBox="1">
            <a:spLocks noChangeArrowheads="1"/>
          </p:cNvSpPr>
          <p:nvPr userDrawn="1"/>
        </p:nvSpPr>
        <p:spPr bwMode="auto">
          <a:xfrm>
            <a:off x="128588" y="765175"/>
            <a:ext cx="96488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a:buClr>
                <a:srgbClr val="AAAAAA"/>
              </a:buClr>
              <a:buSzPct val="110000"/>
              <a:buFont typeface="Wingdings" pitchFamily="2" charset="2"/>
              <a:buNone/>
              <a:defRPr/>
            </a:pPr>
            <a:endParaRPr lang="en-US" altLang="ja-JP" b="1" smtClean="0">
              <a:solidFill>
                <a:srgbClr val="000000"/>
              </a:solidFill>
            </a:endParaRPr>
          </a:p>
        </p:txBody>
      </p:sp>
      <p:sp>
        <p:nvSpPr>
          <p:cNvPr id="14" name="テキスト ボックス 14"/>
          <p:cNvSpPr txBox="1">
            <a:spLocks noChangeArrowheads="1"/>
          </p:cNvSpPr>
          <p:nvPr userDrawn="1"/>
        </p:nvSpPr>
        <p:spPr bwMode="auto">
          <a:xfrm>
            <a:off x="128588" y="1484313"/>
            <a:ext cx="9648825" cy="360362"/>
          </a:xfrm>
          <a:prstGeom prst="rect">
            <a:avLst/>
          </a:prstGeom>
          <a:noFill/>
          <a:ln>
            <a:noFill/>
          </a:ln>
          <a:extLst>
            <a:ext uri="{909E8E84-426E-40DD-AFC4-6F175D3DCCD1}">
              <a14:hiddenFill xmlns:a14="http://schemas.microsoft.com/office/drawing/2010/main">
                <a:solidFill>
                  <a:srgbClr val="353C83">
                    <a:alpha val="21176"/>
                  </a:srgbClr>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20000"/>
              </a:spcBef>
              <a:buClr>
                <a:srgbClr val="9EA0A1"/>
              </a:buClr>
              <a:buSzPct val="110000"/>
              <a:buFont typeface="Wingdings" pitchFamily="2" charset="2"/>
              <a:buChar char="n"/>
              <a:defRPr kumimoji="1" sz="1200">
                <a:solidFill>
                  <a:schemeClr val="tx1"/>
                </a:solidFill>
                <a:latin typeface="Arial" charset="0"/>
                <a:ea typeface="ＭＳ Ｐゴシック" charset="-128"/>
              </a:defRPr>
            </a:lvl1pPr>
            <a:lvl2pPr marL="742950" indent="-285750">
              <a:spcBef>
                <a:spcPct val="20000"/>
              </a:spcBef>
              <a:buClr>
                <a:srgbClr val="9EA0A1"/>
              </a:buClr>
              <a:buSzPct val="120000"/>
              <a:buFont typeface="Arial" charset="0"/>
              <a:buChar char="»"/>
              <a:defRPr kumimoji="1" sz="1200">
                <a:solidFill>
                  <a:schemeClr val="tx1"/>
                </a:solidFill>
                <a:latin typeface="Arial" charset="0"/>
                <a:ea typeface="ＭＳ Ｐゴシック" charset="-128"/>
              </a:defRPr>
            </a:lvl2pPr>
            <a:lvl3pPr marL="1143000" indent="-228600">
              <a:spcBef>
                <a:spcPct val="20000"/>
              </a:spcBef>
              <a:buClr>
                <a:srgbClr val="9EA0A1"/>
              </a:buClr>
              <a:buFont typeface="Arial" charset="0"/>
              <a:buChar char="-"/>
              <a:defRPr kumimoji="1" sz="1200">
                <a:solidFill>
                  <a:schemeClr val="tx1"/>
                </a:solidFill>
                <a:latin typeface="Arial" charset="0"/>
                <a:ea typeface="ＭＳ Ｐゴシック" charset="-128"/>
              </a:defRPr>
            </a:lvl3pPr>
            <a:lvl4pPr marL="1600200" indent="-228600">
              <a:spcBef>
                <a:spcPct val="20000"/>
              </a:spcBef>
              <a:buClr>
                <a:srgbClr val="9EA0A1"/>
              </a:buClr>
              <a:buFont typeface="Arial" charset="0"/>
              <a:buChar char="-"/>
              <a:defRPr kumimoji="1" sz="1200">
                <a:solidFill>
                  <a:schemeClr val="tx1"/>
                </a:solidFill>
                <a:latin typeface="Arial" charset="0"/>
                <a:ea typeface="ＭＳ Ｐゴシック" charset="-128"/>
              </a:defRPr>
            </a:lvl4pPr>
            <a:lvl5pPr marL="2057400" indent="-228600">
              <a:spcBef>
                <a:spcPct val="20000"/>
              </a:spcBef>
              <a:buClr>
                <a:srgbClr val="9EA0A1"/>
              </a:buClr>
              <a:buFont typeface="Arial" charset="0"/>
              <a:buChar char="-"/>
              <a:defRPr kumimoji="1" sz="1200">
                <a:solidFill>
                  <a:schemeClr val="tx1"/>
                </a:solidFill>
                <a:latin typeface="Arial" charset="0"/>
                <a:ea typeface="ＭＳ Ｐゴシック" charset="-128"/>
              </a:defRPr>
            </a:lvl5pPr>
            <a:lvl6pPr marL="25146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6pPr>
            <a:lvl7pPr marL="29718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7pPr>
            <a:lvl8pPr marL="34290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8pPr>
            <a:lvl9pPr marL="38862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9pPr>
          </a:lstStyle>
          <a:p>
            <a:pPr fontAlgn="auto">
              <a:spcBef>
                <a:spcPct val="0"/>
              </a:spcBef>
              <a:spcAft>
                <a:spcPts val="0"/>
              </a:spcAft>
              <a:buClr>
                <a:srgbClr val="353C83"/>
              </a:buClr>
              <a:buSzPct val="100000"/>
              <a:buFontTx/>
              <a:buNone/>
              <a:defRPr/>
            </a:pPr>
            <a:endParaRPr lang="en-US" altLang="ja-JP" sz="1300" b="1" dirty="0">
              <a:solidFill>
                <a:prstClr val="black"/>
              </a:solidFill>
            </a:endParaRPr>
          </a:p>
        </p:txBody>
      </p:sp>
      <p:sp>
        <p:nvSpPr>
          <p:cNvPr id="15" name="テキスト ボックス 7"/>
          <p:cNvSpPr txBox="1">
            <a:spLocks noChangeArrowheads="1"/>
          </p:cNvSpPr>
          <p:nvPr userDrawn="1"/>
        </p:nvSpPr>
        <p:spPr bwMode="auto">
          <a:xfrm>
            <a:off x="128588" y="6092825"/>
            <a:ext cx="96488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0" bIns="0" anchor="b"/>
          <a:lstStyle>
            <a:lvl1pPr>
              <a:tabLst>
                <a:tab pos="357188" algn="l"/>
              </a:tabLst>
              <a:defRPr kumimoji="1">
                <a:solidFill>
                  <a:schemeClr val="tx1"/>
                </a:solidFill>
                <a:latin typeface="Arial" charset="0"/>
                <a:ea typeface="ＭＳ Ｐゴシック" pitchFamily="50" charset="-128"/>
              </a:defRPr>
            </a:lvl1pPr>
            <a:lvl2pPr marL="742950" indent="-285750">
              <a:tabLst>
                <a:tab pos="357188" algn="l"/>
              </a:tabLst>
              <a:defRPr kumimoji="1">
                <a:solidFill>
                  <a:schemeClr val="tx1"/>
                </a:solidFill>
                <a:latin typeface="Arial" charset="0"/>
                <a:ea typeface="ＭＳ Ｐゴシック" pitchFamily="50" charset="-128"/>
              </a:defRPr>
            </a:lvl2pPr>
            <a:lvl3pPr marL="1143000" indent="-228600">
              <a:tabLst>
                <a:tab pos="357188" algn="l"/>
              </a:tabLst>
              <a:defRPr kumimoji="1">
                <a:solidFill>
                  <a:schemeClr val="tx1"/>
                </a:solidFill>
                <a:latin typeface="Arial" charset="0"/>
                <a:ea typeface="ＭＳ Ｐゴシック" pitchFamily="50" charset="-128"/>
              </a:defRPr>
            </a:lvl3pPr>
            <a:lvl4pPr marL="1600200" indent="-228600">
              <a:tabLst>
                <a:tab pos="357188" algn="l"/>
              </a:tabLst>
              <a:defRPr kumimoji="1">
                <a:solidFill>
                  <a:schemeClr val="tx1"/>
                </a:solidFill>
                <a:latin typeface="Arial" charset="0"/>
                <a:ea typeface="ＭＳ Ｐゴシック" pitchFamily="50" charset="-128"/>
              </a:defRPr>
            </a:lvl4pPr>
            <a:lvl5pPr marL="2057400" indent="-228600">
              <a:tabLst>
                <a:tab pos="357188" algn="l"/>
              </a:tabLst>
              <a:defRPr kumimoji="1">
                <a:solidFill>
                  <a:schemeClr val="tx1"/>
                </a:solidFill>
                <a:latin typeface="Arial" charset="0"/>
                <a:ea typeface="ＭＳ Ｐゴシック" pitchFamily="50" charset="-128"/>
              </a:defRPr>
            </a:lvl5pPr>
            <a:lvl6pPr marL="2514600" indent="-228600" fontAlgn="base">
              <a:spcBef>
                <a:spcPct val="0"/>
              </a:spcBef>
              <a:spcAft>
                <a:spcPct val="0"/>
              </a:spcAft>
              <a:tabLst>
                <a:tab pos="357188" algn="l"/>
              </a:tabLst>
              <a:defRPr kumimoji="1">
                <a:solidFill>
                  <a:schemeClr val="tx1"/>
                </a:solidFill>
                <a:latin typeface="Arial" charset="0"/>
                <a:ea typeface="ＭＳ Ｐゴシック" pitchFamily="50" charset="-128"/>
              </a:defRPr>
            </a:lvl6pPr>
            <a:lvl7pPr marL="2971800" indent="-228600" fontAlgn="base">
              <a:spcBef>
                <a:spcPct val="0"/>
              </a:spcBef>
              <a:spcAft>
                <a:spcPct val="0"/>
              </a:spcAft>
              <a:tabLst>
                <a:tab pos="357188" algn="l"/>
              </a:tabLst>
              <a:defRPr kumimoji="1">
                <a:solidFill>
                  <a:schemeClr val="tx1"/>
                </a:solidFill>
                <a:latin typeface="Arial" charset="0"/>
                <a:ea typeface="ＭＳ Ｐゴシック" pitchFamily="50" charset="-128"/>
              </a:defRPr>
            </a:lvl7pPr>
            <a:lvl8pPr marL="3429000" indent="-228600" fontAlgn="base">
              <a:spcBef>
                <a:spcPct val="0"/>
              </a:spcBef>
              <a:spcAft>
                <a:spcPct val="0"/>
              </a:spcAft>
              <a:tabLst>
                <a:tab pos="357188" algn="l"/>
              </a:tabLst>
              <a:defRPr kumimoji="1">
                <a:solidFill>
                  <a:schemeClr val="tx1"/>
                </a:solidFill>
                <a:latin typeface="Arial" charset="0"/>
                <a:ea typeface="ＭＳ Ｐゴシック" pitchFamily="50" charset="-128"/>
              </a:defRPr>
            </a:lvl8pPr>
            <a:lvl9pPr marL="3886200" indent="-228600" fontAlgn="base">
              <a:spcBef>
                <a:spcPct val="0"/>
              </a:spcBef>
              <a:spcAft>
                <a:spcPct val="0"/>
              </a:spcAft>
              <a:tabLst>
                <a:tab pos="357188" algn="l"/>
              </a:tabLst>
              <a:defRPr kumimoji="1">
                <a:solidFill>
                  <a:schemeClr val="tx1"/>
                </a:solidFill>
                <a:latin typeface="Arial" charset="0"/>
                <a:ea typeface="ＭＳ Ｐゴシック" pitchFamily="50" charset="-128"/>
              </a:defRPr>
            </a:lvl9pPr>
          </a:lstStyle>
          <a:p>
            <a:pPr>
              <a:buClr>
                <a:srgbClr val="353C83"/>
              </a:buClr>
              <a:buSzPct val="100000"/>
              <a:defRPr/>
            </a:pPr>
            <a:endParaRPr lang="en-US" altLang="ja-JP" sz="800" smtClean="0">
              <a:solidFill>
                <a:srgbClr val="000000"/>
              </a:solidFill>
            </a:endParaRPr>
          </a:p>
        </p:txBody>
      </p:sp>
      <p:sp>
        <p:nvSpPr>
          <p:cNvPr id="2" name="タイトル 1"/>
          <p:cNvSpPr>
            <a:spLocks noGrp="1"/>
          </p:cNvSpPr>
          <p:nvPr>
            <p:ph type="ctrTitle"/>
          </p:nvPr>
        </p:nvSpPr>
        <p:spPr>
          <a:xfrm>
            <a:off x="128591" y="115891"/>
            <a:ext cx="9648825" cy="5762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ja-JP" altLang="en-US"/>
            </a:lvl1pPr>
          </a:lstStyle>
          <a:p>
            <a:pPr lvl="0"/>
            <a:r>
              <a:rPr lang="ja-JP" altLang="en-US" smtClean="0"/>
              <a:t>マスター タイトルの書式設定</a:t>
            </a:r>
            <a:endParaRPr lang="ja-JP" altLang="en-US"/>
          </a:p>
        </p:txBody>
      </p:sp>
      <p:sp>
        <p:nvSpPr>
          <p:cNvPr id="12" name="テキスト プレースホルダー 2"/>
          <p:cNvSpPr>
            <a:spLocks noGrp="1"/>
          </p:cNvSpPr>
          <p:nvPr>
            <p:ph idx="1"/>
          </p:nvPr>
        </p:nvSpPr>
        <p:spPr bwMode="auto">
          <a:xfrm>
            <a:off x="128591" y="1844675"/>
            <a:ext cx="964882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16" name="スライド番号プレースホルダー 5"/>
          <p:cNvSpPr>
            <a:spLocks noGrp="1"/>
          </p:cNvSpPr>
          <p:nvPr>
            <p:ph type="sldNum" sz="quarter" idx="10"/>
          </p:nvPr>
        </p:nvSpPr>
        <p:spPr/>
        <p:txBody>
          <a:bodyPr/>
          <a:lstStyle>
            <a:lvl1pPr>
              <a:defRPr lang="en-US" altLang="ja-JP"/>
            </a:lvl1pPr>
          </a:lstStyle>
          <a:p>
            <a:pPr>
              <a:defRPr/>
            </a:pPr>
            <a:fld id="{D737B41E-99C3-4043-9090-9514CD12C09C}" type="slidenum">
              <a:rPr/>
              <a:pPr>
                <a:defRPr/>
              </a:pPr>
              <a:t>‹#›</a:t>
            </a:fld>
            <a:endParaRPr lang="ja-JP" altLang="en-US"/>
          </a:p>
        </p:txBody>
      </p:sp>
    </p:spTree>
    <p:extLst>
      <p:ext uri="{BB962C8B-B14F-4D97-AF65-F5344CB8AC3E}">
        <p14:creationId xmlns:p14="http://schemas.microsoft.com/office/powerpoint/2010/main" val="11345725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本編（左側余白、著作権表記あり）">
    <p:spTree>
      <p:nvGrpSpPr>
        <p:cNvPr id="1" name=""/>
        <p:cNvGrpSpPr/>
        <p:nvPr/>
      </p:nvGrpSpPr>
      <p:grpSpPr>
        <a:xfrm>
          <a:off x="0" y="0"/>
          <a:ext cx="0" cy="0"/>
          <a:chOff x="0" y="0"/>
          <a:chExt cx="0" cy="0"/>
        </a:xfrm>
      </p:grpSpPr>
      <p:grpSp>
        <p:nvGrpSpPr>
          <p:cNvPr id="4" name="グループ化 93"/>
          <p:cNvGrpSpPr>
            <a:grpSpLocks/>
          </p:cNvGrpSpPr>
          <p:nvPr userDrawn="1"/>
        </p:nvGrpSpPr>
        <p:grpSpPr bwMode="auto">
          <a:xfrm>
            <a:off x="1639888" y="692150"/>
            <a:ext cx="8137525" cy="71438"/>
            <a:chOff x="1639888" y="692150"/>
            <a:chExt cx="8137525" cy="71438"/>
          </a:xfrm>
        </p:grpSpPr>
        <p:sp>
          <p:nvSpPr>
            <p:cNvPr id="5" name="正方形/長方形 4"/>
            <p:cNvSpPr/>
            <p:nvPr userDrawn="1"/>
          </p:nvSpPr>
          <p:spPr>
            <a:xfrm>
              <a:off x="1639888" y="692150"/>
              <a:ext cx="8137525" cy="71438"/>
            </a:xfrm>
            <a:prstGeom prst="rect">
              <a:avLst/>
            </a:prstGeom>
            <a:solidFill>
              <a:srgbClr val="006C60"/>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solidFill>
                  <a:srgbClr val="9EA0A1"/>
                </a:solidFill>
              </a:endParaRPr>
            </a:p>
          </p:txBody>
        </p:sp>
        <p:sp>
          <p:nvSpPr>
            <p:cNvPr id="6" name="正方形/長方形 5"/>
            <p:cNvSpPr/>
            <p:nvPr userDrawn="1"/>
          </p:nvSpPr>
          <p:spPr>
            <a:xfrm>
              <a:off x="1639888" y="692150"/>
              <a:ext cx="1389062" cy="71438"/>
            </a:xfrm>
            <a:prstGeom prst="rect">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solidFill>
                  <a:prstClr val="white"/>
                </a:solidFill>
              </a:endParaRPr>
            </a:p>
          </p:txBody>
        </p:sp>
        <p:sp>
          <p:nvSpPr>
            <p:cNvPr id="7" name="直角三角形 6"/>
            <p:cNvSpPr/>
            <p:nvPr userDrawn="1"/>
          </p:nvSpPr>
          <p:spPr>
            <a:xfrm flipV="1">
              <a:off x="3030538" y="692150"/>
              <a:ext cx="77787" cy="71438"/>
            </a:xfrm>
            <a:prstGeom prst="rtTriangle">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006C6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solidFill>
                  <a:prstClr val="white"/>
                </a:solidFill>
              </a:endParaRPr>
            </a:p>
          </p:txBody>
        </p:sp>
      </p:grpSp>
      <p:sp>
        <p:nvSpPr>
          <p:cNvPr id="8" name="テキスト ボックス 16"/>
          <p:cNvSpPr txBox="1">
            <a:spLocks noChangeArrowheads="1"/>
          </p:cNvSpPr>
          <p:nvPr userDrawn="1"/>
        </p:nvSpPr>
        <p:spPr bwMode="auto">
          <a:xfrm>
            <a:off x="5889625" y="6578600"/>
            <a:ext cx="32400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a:solidFill>
                  <a:srgbClr val="000000"/>
                </a:solidFill>
              </a:rPr>
              <a:t>© InterRisk Research Institute &amp; Consulting, Inc.</a:t>
            </a:r>
          </a:p>
        </p:txBody>
      </p:sp>
      <p:cxnSp>
        <p:nvCxnSpPr>
          <p:cNvPr id="9" name="直線コネクタ 8"/>
          <p:cNvCxnSpPr/>
          <p:nvPr userDrawn="1"/>
        </p:nvCxnSpPr>
        <p:spPr>
          <a:xfrm flipV="1">
            <a:off x="9274175" y="6565900"/>
            <a:ext cx="0" cy="177800"/>
          </a:xfrm>
          <a:prstGeom prst="line">
            <a:avLst/>
          </a:prstGeom>
          <a:ln>
            <a:solidFill>
              <a:srgbClr val="4C4C4C"/>
            </a:solidFill>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userDrawn="1"/>
        </p:nvCxnSpPr>
        <p:spPr>
          <a:xfrm>
            <a:off x="1639888" y="6491288"/>
            <a:ext cx="8137525" cy="0"/>
          </a:xfrm>
          <a:prstGeom prst="line">
            <a:avLst/>
          </a:prstGeom>
          <a:ln w="12700">
            <a:solidFill>
              <a:srgbClr val="414243"/>
            </a:solidFill>
            <a:tailEnd type="none"/>
          </a:ln>
        </p:spPr>
        <p:style>
          <a:lnRef idx="1">
            <a:schemeClr val="accent1"/>
          </a:lnRef>
          <a:fillRef idx="0">
            <a:schemeClr val="accent1"/>
          </a:fillRef>
          <a:effectRef idx="0">
            <a:schemeClr val="accent1"/>
          </a:effectRef>
          <a:fontRef idx="minor">
            <a:schemeClr val="tx1"/>
          </a:fontRef>
        </p:style>
      </p:cxnSp>
      <p:pic>
        <p:nvPicPr>
          <p:cNvPr id="11" name="Picture 24"/>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655763" y="6543675"/>
            <a:ext cx="587375" cy="28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タイトル 1"/>
          <p:cNvSpPr>
            <a:spLocks noGrp="1"/>
          </p:cNvSpPr>
          <p:nvPr>
            <p:ph type="ctrTitle"/>
          </p:nvPr>
        </p:nvSpPr>
        <p:spPr>
          <a:xfrm>
            <a:off x="1639891" y="115891"/>
            <a:ext cx="8137525" cy="5762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ja-JP" altLang="en-US"/>
            </a:lvl1pPr>
          </a:lstStyle>
          <a:p>
            <a:pPr lvl="0"/>
            <a:r>
              <a:rPr lang="ja-JP" altLang="en-US" smtClean="0"/>
              <a:t>マスター タイトルの書式設定</a:t>
            </a:r>
            <a:endParaRPr lang="ja-JP" altLang="en-US"/>
          </a:p>
        </p:txBody>
      </p:sp>
      <p:sp>
        <p:nvSpPr>
          <p:cNvPr id="12" name="テキスト プレースホルダー 2"/>
          <p:cNvSpPr>
            <a:spLocks noGrp="1"/>
          </p:cNvSpPr>
          <p:nvPr>
            <p:ph idx="1"/>
          </p:nvPr>
        </p:nvSpPr>
        <p:spPr bwMode="auto">
          <a:xfrm>
            <a:off x="1655763" y="1844675"/>
            <a:ext cx="812165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13" name="スライド番号プレースホルダー 5"/>
          <p:cNvSpPr>
            <a:spLocks noGrp="1"/>
          </p:cNvSpPr>
          <p:nvPr>
            <p:ph type="sldNum" sz="quarter" idx="10"/>
          </p:nvPr>
        </p:nvSpPr>
        <p:spPr/>
        <p:txBody>
          <a:bodyPr/>
          <a:lstStyle>
            <a:lvl1pPr>
              <a:defRPr lang="en-US" altLang="ja-JP"/>
            </a:lvl1pPr>
          </a:lstStyle>
          <a:p>
            <a:pPr>
              <a:defRPr/>
            </a:pPr>
            <a:fld id="{9C5ABF26-3B3E-4684-8DF4-91A196F97092}" type="slidenum">
              <a:rPr/>
              <a:pPr>
                <a:defRPr/>
              </a:pPr>
              <a:t>‹#›</a:t>
            </a:fld>
            <a:endParaRPr lang="ja-JP" altLang="en-US"/>
          </a:p>
        </p:txBody>
      </p:sp>
    </p:spTree>
    <p:extLst>
      <p:ext uri="{BB962C8B-B14F-4D97-AF65-F5344CB8AC3E}">
        <p14:creationId xmlns:p14="http://schemas.microsoft.com/office/powerpoint/2010/main" val="40311405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本編（左側余白、著作権表記なし）">
    <p:spTree>
      <p:nvGrpSpPr>
        <p:cNvPr id="1" name=""/>
        <p:cNvGrpSpPr/>
        <p:nvPr/>
      </p:nvGrpSpPr>
      <p:grpSpPr>
        <a:xfrm>
          <a:off x="0" y="0"/>
          <a:ext cx="0" cy="0"/>
          <a:chOff x="0" y="0"/>
          <a:chExt cx="0" cy="0"/>
        </a:xfrm>
      </p:grpSpPr>
      <p:grpSp>
        <p:nvGrpSpPr>
          <p:cNvPr id="4" name="グループ化 93"/>
          <p:cNvGrpSpPr>
            <a:grpSpLocks/>
          </p:cNvGrpSpPr>
          <p:nvPr userDrawn="1"/>
        </p:nvGrpSpPr>
        <p:grpSpPr bwMode="auto">
          <a:xfrm>
            <a:off x="1639888" y="692150"/>
            <a:ext cx="8137525" cy="71438"/>
            <a:chOff x="1639888" y="692150"/>
            <a:chExt cx="8137525" cy="71438"/>
          </a:xfrm>
        </p:grpSpPr>
        <p:sp>
          <p:nvSpPr>
            <p:cNvPr id="5" name="正方形/長方形 4"/>
            <p:cNvSpPr/>
            <p:nvPr userDrawn="1"/>
          </p:nvSpPr>
          <p:spPr>
            <a:xfrm>
              <a:off x="1639888" y="692150"/>
              <a:ext cx="8137525" cy="71438"/>
            </a:xfrm>
            <a:prstGeom prst="rect">
              <a:avLst/>
            </a:prstGeom>
            <a:solidFill>
              <a:srgbClr val="006C60"/>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solidFill>
                  <a:srgbClr val="9EA0A1"/>
                </a:solidFill>
              </a:endParaRPr>
            </a:p>
          </p:txBody>
        </p:sp>
        <p:sp>
          <p:nvSpPr>
            <p:cNvPr id="6" name="正方形/長方形 5"/>
            <p:cNvSpPr/>
            <p:nvPr userDrawn="1"/>
          </p:nvSpPr>
          <p:spPr>
            <a:xfrm>
              <a:off x="1639888" y="692150"/>
              <a:ext cx="1389062" cy="71438"/>
            </a:xfrm>
            <a:prstGeom prst="rect">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solidFill>
                  <a:prstClr val="white"/>
                </a:solidFill>
              </a:endParaRPr>
            </a:p>
          </p:txBody>
        </p:sp>
        <p:sp>
          <p:nvSpPr>
            <p:cNvPr id="7" name="直角三角形 6"/>
            <p:cNvSpPr/>
            <p:nvPr userDrawn="1"/>
          </p:nvSpPr>
          <p:spPr>
            <a:xfrm flipV="1">
              <a:off x="3030538" y="692150"/>
              <a:ext cx="77787" cy="71438"/>
            </a:xfrm>
            <a:prstGeom prst="rtTriangle">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006C6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solidFill>
                  <a:prstClr val="white"/>
                </a:solidFill>
              </a:endParaRPr>
            </a:p>
          </p:txBody>
        </p:sp>
      </p:grpSp>
      <p:cxnSp>
        <p:nvCxnSpPr>
          <p:cNvPr id="8" name="直線コネクタ 7"/>
          <p:cNvCxnSpPr/>
          <p:nvPr userDrawn="1"/>
        </p:nvCxnSpPr>
        <p:spPr>
          <a:xfrm>
            <a:off x="1639888" y="6491288"/>
            <a:ext cx="8137525" cy="0"/>
          </a:xfrm>
          <a:prstGeom prst="line">
            <a:avLst/>
          </a:prstGeom>
          <a:ln w="12700">
            <a:solidFill>
              <a:srgbClr val="414243"/>
            </a:solidFill>
            <a:tailEnd type="none"/>
          </a:ln>
        </p:spPr>
        <p:style>
          <a:lnRef idx="1">
            <a:schemeClr val="accent1"/>
          </a:lnRef>
          <a:fillRef idx="0">
            <a:schemeClr val="accent1"/>
          </a:fillRef>
          <a:effectRef idx="0">
            <a:schemeClr val="accent1"/>
          </a:effectRef>
          <a:fontRef idx="minor">
            <a:schemeClr val="tx1"/>
          </a:fontRef>
        </p:style>
      </p:cxnSp>
      <p:grpSp>
        <p:nvGrpSpPr>
          <p:cNvPr id="9" name="グループ化 13"/>
          <p:cNvGrpSpPr>
            <a:grpSpLocks/>
          </p:cNvGrpSpPr>
          <p:nvPr userDrawn="1"/>
        </p:nvGrpSpPr>
        <p:grpSpPr bwMode="auto">
          <a:xfrm>
            <a:off x="1655763" y="6543675"/>
            <a:ext cx="4062412" cy="288925"/>
            <a:chOff x="128588" y="6525345"/>
            <a:chExt cx="4061866" cy="287412"/>
          </a:xfrm>
        </p:grpSpPr>
        <p:pic>
          <p:nvPicPr>
            <p:cNvPr id="10" name="Picture 2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8588" y="6525345"/>
              <a:ext cx="587429" cy="287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88441" y="6561137"/>
              <a:ext cx="3402013" cy="182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タイトル 1"/>
          <p:cNvSpPr>
            <a:spLocks noGrp="1"/>
          </p:cNvSpPr>
          <p:nvPr>
            <p:ph type="ctrTitle"/>
          </p:nvPr>
        </p:nvSpPr>
        <p:spPr>
          <a:xfrm>
            <a:off x="1639891" y="115891"/>
            <a:ext cx="8137525" cy="5762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ja-JP" altLang="en-US"/>
            </a:lvl1pPr>
          </a:lstStyle>
          <a:p>
            <a:pPr lvl="0"/>
            <a:r>
              <a:rPr lang="ja-JP" altLang="en-US" smtClean="0"/>
              <a:t>マスター タイトルの書式設定</a:t>
            </a:r>
            <a:endParaRPr lang="ja-JP" altLang="en-US"/>
          </a:p>
        </p:txBody>
      </p:sp>
      <p:sp>
        <p:nvSpPr>
          <p:cNvPr id="12" name="テキスト プレースホルダー 2"/>
          <p:cNvSpPr>
            <a:spLocks noGrp="1"/>
          </p:cNvSpPr>
          <p:nvPr>
            <p:ph idx="1"/>
          </p:nvPr>
        </p:nvSpPr>
        <p:spPr bwMode="auto">
          <a:xfrm>
            <a:off x="1655763" y="1844675"/>
            <a:ext cx="812165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13" name="スライド番号プレースホルダー 5"/>
          <p:cNvSpPr>
            <a:spLocks noGrp="1"/>
          </p:cNvSpPr>
          <p:nvPr>
            <p:ph type="sldNum" sz="quarter" idx="10"/>
          </p:nvPr>
        </p:nvSpPr>
        <p:spPr/>
        <p:txBody>
          <a:bodyPr/>
          <a:lstStyle>
            <a:lvl1pPr>
              <a:defRPr lang="en-US" altLang="ja-JP"/>
            </a:lvl1pPr>
          </a:lstStyle>
          <a:p>
            <a:pPr>
              <a:defRPr/>
            </a:pPr>
            <a:fld id="{4B4AD4F7-3675-4584-8D5F-B2019F39CA57}" type="slidenum">
              <a:rPr/>
              <a:pPr>
                <a:defRPr/>
              </a:pPr>
              <a:t>‹#›</a:t>
            </a:fld>
            <a:endParaRPr lang="ja-JP" altLang="en-US"/>
          </a:p>
        </p:txBody>
      </p:sp>
    </p:spTree>
    <p:extLst>
      <p:ext uri="{BB962C8B-B14F-4D97-AF65-F5344CB8AC3E}">
        <p14:creationId xmlns:p14="http://schemas.microsoft.com/office/powerpoint/2010/main" val="29660523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照会先（著作権表記あり）">
    <p:spTree>
      <p:nvGrpSpPr>
        <p:cNvPr id="1" name=""/>
        <p:cNvGrpSpPr/>
        <p:nvPr/>
      </p:nvGrpSpPr>
      <p:grpSpPr>
        <a:xfrm>
          <a:off x="0" y="0"/>
          <a:ext cx="0" cy="0"/>
          <a:chOff x="0" y="0"/>
          <a:chExt cx="0" cy="0"/>
        </a:xfrm>
      </p:grpSpPr>
      <p:cxnSp>
        <p:nvCxnSpPr>
          <p:cNvPr id="4" name="直線コネクタ 3"/>
          <p:cNvCxnSpPr/>
          <p:nvPr userDrawn="1"/>
        </p:nvCxnSpPr>
        <p:spPr>
          <a:xfrm>
            <a:off x="128588" y="6491288"/>
            <a:ext cx="9648825" cy="0"/>
          </a:xfrm>
          <a:prstGeom prst="line">
            <a:avLst/>
          </a:prstGeom>
          <a:ln w="12700">
            <a:solidFill>
              <a:srgbClr val="414243"/>
            </a:solidFill>
            <a:tailEnd type="none"/>
          </a:ln>
        </p:spPr>
        <p:style>
          <a:lnRef idx="1">
            <a:schemeClr val="accent1"/>
          </a:lnRef>
          <a:fillRef idx="0">
            <a:schemeClr val="accent1"/>
          </a:fillRef>
          <a:effectRef idx="0">
            <a:schemeClr val="accent1"/>
          </a:effectRef>
          <a:fontRef idx="minor">
            <a:schemeClr val="tx1"/>
          </a:fontRef>
        </p:style>
      </p:cxnSp>
      <p:sp>
        <p:nvSpPr>
          <p:cNvPr id="5" name="テキスト ボックス 16"/>
          <p:cNvSpPr txBox="1">
            <a:spLocks noChangeArrowheads="1"/>
          </p:cNvSpPr>
          <p:nvPr userDrawn="1"/>
        </p:nvSpPr>
        <p:spPr bwMode="auto">
          <a:xfrm>
            <a:off x="5889625" y="6578600"/>
            <a:ext cx="32400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a:solidFill>
                  <a:srgbClr val="000000"/>
                </a:solidFill>
              </a:rPr>
              <a:t>© InterRisk Research Institute &amp; Consulting, Inc.</a:t>
            </a:r>
          </a:p>
        </p:txBody>
      </p:sp>
      <p:cxnSp>
        <p:nvCxnSpPr>
          <p:cNvPr id="6" name="直線コネクタ 5"/>
          <p:cNvCxnSpPr/>
          <p:nvPr userDrawn="1"/>
        </p:nvCxnSpPr>
        <p:spPr>
          <a:xfrm flipV="1">
            <a:off x="9274175" y="6565900"/>
            <a:ext cx="0" cy="177800"/>
          </a:xfrm>
          <a:prstGeom prst="line">
            <a:avLst/>
          </a:prstGeom>
          <a:ln>
            <a:solidFill>
              <a:srgbClr val="4C4C4C"/>
            </a:solidFill>
            <a:tailEnd type="none"/>
          </a:ln>
        </p:spPr>
        <p:style>
          <a:lnRef idx="1">
            <a:schemeClr val="accent1"/>
          </a:lnRef>
          <a:fillRef idx="0">
            <a:schemeClr val="accent1"/>
          </a:fillRef>
          <a:effectRef idx="0">
            <a:schemeClr val="accent1"/>
          </a:effectRef>
          <a:fontRef idx="minor">
            <a:schemeClr val="tx1"/>
          </a:fontRef>
        </p:style>
      </p:cxnSp>
      <p:pic>
        <p:nvPicPr>
          <p:cNvPr id="7" name="Picture 24"/>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28588" y="6543675"/>
            <a:ext cx="587375" cy="28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95"/>
          <p:cNvSpPr txBox="1">
            <a:spLocks noChangeArrowheads="1"/>
          </p:cNvSpPr>
          <p:nvPr userDrawn="1"/>
        </p:nvSpPr>
        <p:spPr bwMode="auto">
          <a:xfrm>
            <a:off x="128588" y="765175"/>
            <a:ext cx="96488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a:buClr>
                <a:srgbClr val="AAAAAA"/>
              </a:buClr>
              <a:buSzPct val="110000"/>
              <a:buFont typeface="Wingdings" pitchFamily="2" charset="2"/>
              <a:buNone/>
              <a:defRPr/>
            </a:pPr>
            <a:endParaRPr lang="en-US" altLang="ja-JP" b="1" smtClean="0">
              <a:solidFill>
                <a:srgbClr val="000000"/>
              </a:solidFill>
            </a:endParaRPr>
          </a:p>
        </p:txBody>
      </p:sp>
      <p:sp>
        <p:nvSpPr>
          <p:cNvPr id="10" name="テキスト ボックス 14"/>
          <p:cNvSpPr txBox="1">
            <a:spLocks noChangeArrowheads="1"/>
          </p:cNvSpPr>
          <p:nvPr userDrawn="1"/>
        </p:nvSpPr>
        <p:spPr bwMode="auto">
          <a:xfrm>
            <a:off x="128588" y="1484313"/>
            <a:ext cx="9648825" cy="360362"/>
          </a:xfrm>
          <a:prstGeom prst="rect">
            <a:avLst/>
          </a:prstGeom>
          <a:noFill/>
          <a:ln>
            <a:noFill/>
          </a:ln>
          <a:extLst>
            <a:ext uri="{909E8E84-426E-40DD-AFC4-6F175D3DCCD1}">
              <a14:hiddenFill xmlns:a14="http://schemas.microsoft.com/office/drawing/2010/main">
                <a:solidFill>
                  <a:srgbClr val="353C83">
                    <a:alpha val="21176"/>
                  </a:srgbClr>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20000"/>
              </a:spcBef>
              <a:buClr>
                <a:srgbClr val="9EA0A1"/>
              </a:buClr>
              <a:buSzPct val="110000"/>
              <a:buFont typeface="Wingdings" pitchFamily="2" charset="2"/>
              <a:buChar char="n"/>
              <a:defRPr kumimoji="1" sz="1200">
                <a:solidFill>
                  <a:schemeClr val="tx1"/>
                </a:solidFill>
                <a:latin typeface="Arial" charset="0"/>
                <a:ea typeface="ＭＳ Ｐゴシック" charset="-128"/>
              </a:defRPr>
            </a:lvl1pPr>
            <a:lvl2pPr marL="742950" indent="-285750">
              <a:spcBef>
                <a:spcPct val="20000"/>
              </a:spcBef>
              <a:buClr>
                <a:srgbClr val="9EA0A1"/>
              </a:buClr>
              <a:buSzPct val="120000"/>
              <a:buFont typeface="Arial" charset="0"/>
              <a:buChar char="»"/>
              <a:defRPr kumimoji="1" sz="1200">
                <a:solidFill>
                  <a:schemeClr val="tx1"/>
                </a:solidFill>
                <a:latin typeface="Arial" charset="0"/>
                <a:ea typeface="ＭＳ Ｐゴシック" charset="-128"/>
              </a:defRPr>
            </a:lvl2pPr>
            <a:lvl3pPr marL="1143000" indent="-228600">
              <a:spcBef>
                <a:spcPct val="20000"/>
              </a:spcBef>
              <a:buClr>
                <a:srgbClr val="9EA0A1"/>
              </a:buClr>
              <a:buFont typeface="Arial" charset="0"/>
              <a:buChar char="-"/>
              <a:defRPr kumimoji="1" sz="1200">
                <a:solidFill>
                  <a:schemeClr val="tx1"/>
                </a:solidFill>
                <a:latin typeface="Arial" charset="0"/>
                <a:ea typeface="ＭＳ Ｐゴシック" charset="-128"/>
              </a:defRPr>
            </a:lvl3pPr>
            <a:lvl4pPr marL="1600200" indent="-228600">
              <a:spcBef>
                <a:spcPct val="20000"/>
              </a:spcBef>
              <a:buClr>
                <a:srgbClr val="9EA0A1"/>
              </a:buClr>
              <a:buFont typeface="Arial" charset="0"/>
              <a:buChar char="-"/>
              <a:defRPr kumimoji="1" sz="1200">
                <a:solidFill>
                  <a:schemeClr val="tx1"/>
                </a:solidFill>
                <a:latin typeface="Arial" charset="0"/>
                <a:ea typeface="ＭＳ Ｐゴシック" charset="-128"/>
              </a:defRPr>
            </a:lvl4pPr>
            <a:lvl5pPr marL="2057400" indent="-228600">
              <a:spcBef>
                <a:spcPct val="20000"/>
              </a:spcBef>
              <a:buClr>
                <a:srgbClr val="9EA0A1"/>
              </a:buClr>
              <a:buFont typeface="Arial" charset="0"/>
              <a:buChar char="-"/>
              <a:defRPr kumimoji="1" sz="1200">
                <a:solidFill>
                  <a:schemeClr val="tx1"/>
                </a:solidFill>
                <a:latin typeface="Arial" charset="0"/>
                <a:ea typeface="ＭＳ Ｐゴシック" charset="-128"/>
              </a:defRPr>
            </a:lvl5pPr>
            <a:lvl6pPr marL="25146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6pPr>
            <a:lvl7pPr marL="29718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7pPr>
            <a:lvl8pPr marL="34290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8pPr>
            <a:lvl9pPr marL="38862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9pPr>
          </a:lstStyle>
          <a:p>
            <a:pPr fontAlgn="auto">
              <a:spcBef>
                <a:spcPct val="0"/>
              </a:spcBef>
              <a:spcAft>
                <a:spcPts val="0"/>
              </a:spcAft>
              <a:buClr>
                <a:srgbClr val="353C83"/>
              </a:buClr>
              <a:buSzPct val="100000"/>
              <a:buFontTx/>
              <a:buNone/>
              <a:defRPr/>
            </a:pPr>
            <a:endParaRPr lang="en-US" altLang="ja-JP" sz="1300" b="1" dirty="0">
              <a:solidFill>
                <a:prstClr val="black"/>
              </a:solidFill>
            </a:endParaRPr>
          </a:p>
        </p:txBody>
      </p:sp>
      <p:sp>
        <p:nvSpPr>
          <p:cNvPr id="11" name="テキスト ボックス 7"/>
          <p:cNvSpPr txBox="1">
            <a:spLocks noChangeArrowheads="1"/>
          </p:cNvSpPr>
          <p:nvPr userDrawn="1"/>
        </p:nvSpPr>
        <p:spPr bwMode="auto">
          <a:xfrm>
            <a:off x="128588" y="6092825"/>
            <a:ext cx="96488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0" bIns="0" anchor="b"/>
          <a:lstStyle>
            <a:lvl1pPr>
              <a:tabLst>
                <a:tab pos="357188" algn="l"/>
              </a:tabLst>
              <a:defRPr kumimoji="1">
                <a:solidFill>
                  <a:schemeClr val="tx1"/>
                </a:solidFill>
                <a:latin typeface="Arial" charset="0"/>
                <a:ea typeface="ＭＳ Ｐゴシック" pitchFamily="50" charset="-128"/>
              </a:defRPr>
            </a:lvl1pPr>
            <a:lvl2pPr marL="742950" indent="-285750">
              <a:tabLst>
                <a:tab pos="357188" algn="l"/>
              </a:tabLst>
              <a:defRPr kumimoji="1">
                <a:solidFill>
                  <a:schemeClr val="tx1"/>
                </a:solidFill>
                <a:latin typeface="Arial" charset="0"/>
                <a:ea typeface="ＭＳ Ｐゴシック" pitchFamily="50" charset="-128"/>
              </a:defRPr>
            </a:lvl2pPr>
            <a:lvl3pPr marL="1143000" indent="-228600">
              <a:tabLst>
                <a:tab pos="357188" algn="l"/>
              </a:tabLst>
              <a:defRPr kumimoji="1">
                <a:solidFill>
                  <a:schemeClr val="tx1"/>
                </a:solidFill>
                <a:latin typeface="Arial" charset="0"/>
                <a:ea typeface="ＭＳ Ｐゴシック" pitchFamily="50" charset="-128"/>
              </a:defRPr>
            </a:lvl3pPr>
            <a:lvl4pPr marL="1600200" indent="-228600">
              <a:tabLst>
                <a:tab pos="357188" algn="l"/>
              </a:tabLst>
              <a:defRPr kumimoji="1">
                <a:solidFill>
                  <a:schemeClr val="tx1"/>
                </a:solidFill>
                <a:latin typeface="Arial" charset="0"/>
                <a:ea typeface="ＭＳ Ｐゴシック" pitchFamily="50" charset="-128"/>
              </a:defRPr>
            </a:lvl4pPr>
            <a:lvl5pPr marL="2057400" indent="-228600">
              <a:tabLst>
                <a:tab pos="357188" algn="l"/>
              </a:tabLst>
              <a:defRPr kumimoji="1">
                <a:solidFill>
                  <a:schemeClr val="tx1"/>
                </a:solidFill>
                <a:latin typeface="Arial" charset="0"/>
                <a:ea typeface="ＭＳ Ｐゴシック" pitchFamily="50" charset="-128"/>
              </a:defRPr>
            </a:lvl5pPr>
            <a:lvl6pPr marL="2514600" indent="-228600" fontAlgn="base">
              <a:spcBef>
                <a:spcPct val="0"/>
              </a:spcBef>
              <a:spcAft>
                <a:spcPct val="0"/>
              </a:spcAft>
              <a:tabLst>
                <a:tab pos="357188" algn="l"/>
              </a:tabLst>
              <a:defRPr kumimoji="1">
                <a:solidFill>
                  <a:schemeClr val="tx1"/>
                </a:solidFill>
                <a:latin typeface="Arial" charset="0"/>
                <a:ea typeface="ＭＳ Ｐゴシック" pitchFamily="50" charset="-128"/>
              </a:defRPr>
            </a:lvl6pPr>
            <a:lvl7pPr marL="2971800" indent="-228600" fontAlgn="base">
              <a:spcBef>
                <a:spcPct val="0"/>
              </a:spcBef>
              <a:spcAft>
                <a:spcPct val="0"/>
              </a:spcAft>
              <a:tabLst>
                <a:tab pos="357188" algn="l"/>
              </a:tabLst>
              <a:defRPr kumimoji="1">
                <a:solidFill>
                  <a:schemeClr val="tx1"/>
                </a:solidFill>
                <a:latin typeface="Arial" charset="0"/>
                <a:ea typeface="ＭＳ Ｐゴシック" pitchFamily="50" charset="-128"/>
              </a:defRPr>
            </a:lvl7pPr>
            <a:lvl8pPr marL="3429000" indent="-228600" fontAlgn="base">
              <a:spcBef>
                <a:spcPct val="0"/>
              </a:spcBef>
              <a:spcAft>
                <a:spcPct val="0"/>
              </a:spcAft>
              <a:tabLst>
                <a:tab pos="357188" algn="l"/>
              </a:tabLst>
              <a:defRPr kumimoji="1">
                <a:solidFill>
                  <a:schemeClr val="tx1"/>
                </a:solidFill>
                <a:latin typeface="Arial" charset="0"/>
                <a:ea typeface="ＭＳ Ｐゴシック" pitchFamily="50" charset="-128"/>
              </a:defRPr>
            </a:lvl8pPr>
            <a:lvl9pPr marL="3886200" indent="-228600" fontAlgn="base">
              <a:spcBef>
                <a:spcPct val="0"/>
              </a:spcBef>
              <a:spcAft>
                <a:spcPct val="0"/>
              </a:spcAft>
              <a:tabLst>
                <a:tab pos="357188" algn="l"/>
              </a:tabLst>
              <a:defRPr kumimoji="1">
                <a:solidFill>
                  <a:schemeClr val="tx1"/>
                </a:solidFill>
                <a:latin typeface="Arial" charset="0"/>
                <a:ea typeface="ＭＳ Ｐゴシック" pitchFamily="50" charset="-128"/>
              </a:defRPr>
            </a:lvl9pPr>
          </a:lstStyle>
          <a:p>
            <a:pPr>
              <a:buClr>
                <a:srgbClr val="353C83"/>
              </a:buClr>
              <a:buSzPct val="100000"/>
              <a:defRPr/>
            </a:pPr>
            <a:endParaRPr lang="en-US" altLang="ja-JP" sz="800" smtClean="0">
              <a:solidFill>
                <a:srgbClr val="000000"/>
              </a:solidFill>
            </a:endParaRPr>
          </a:p>
        </p:txBody>
      </p:sp>
      <p:sp>
        <p:nvSpPr>
          <p:cNvPr id="2" name="タイトル 1"/>
          <p:cNvSpPr>
            <a:spLocks noGrp="1"/>
          </p:cNvSpPr>
          <p:nvPr>
            <p:ph type="ctrTitle"/>
          </p:nvPr>
        </p:nvSpPr>
        <p:spPr>
          <a:xfrm>
            <a:off x="128591" y="115891"/>
            <a:ext cx="9648825" cy="5762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ja-JP" altLang="en-US"/>
            </a:lvl1pPr>
          </a:lstStyle>
          <a:p>
            <a:pPr lvl="0"/>
            <a:r>
              <a:rPr lang="ja-JP" altLang="en-US" smtClean="0"/>
              <a:t>マスター タイトルの書式設定</a:t>
            </a:r>
            <a:endParaRPr lang="ja-JP" altLang="en-US"/>
          </a:p>
        </p:txBody>
      </p:sp>
      <p:sp>
        <p:nvSpPr>
          <p:cNvPr id="8" name="テキスト プレースホルダー 2"/>
          <p:cNvSpPr>
            <a:spLocks noGrp="1"/>
          </p:cNvSpPr>
          <p:nvPr>
            <p:ph idx="1"/>
          </p:nvPr>
        </p:nvSpPr>
        <p:spPr bwMode="auto">
          <a:xfrm>
            <a:off x="128591" y="1844675"/>
            <a:ext cx="964882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p>
        </p:txBody>
      </p:sp>
      <p:sp>
        <p:nvSpPr>
          <p:cNvPr id="12" name="スライド番号プレースホルダー 5"/>
          <p:cNvSpPr>
            <a:spLocks noGrp="1"/>
          </p:cNvSpPr>
          <p:nvPr>
            <p:ph type="sldNum" sz="quarter" idx="10"/>
          </p:nvPr>
        </p:nvSpPr>
        <p:spPr/>
        <p:txBody>
          <a:bodyPr/>
          <a:lstStyle>
            <a:lvl1pPr>
              <a:defRPr lang="en-US" altLang="ja-JP"/>
            </a:lvl1pPr>
          </a:lstStyle>
          <a:p>
            <a:pPr>
              <a:defRPr/>
            </a:pPr>
            <a:fld id="{29B736B8-D4FD-4A17-AFF4-199D0F244D97}" type="slidenum">
              <a:rPr/>
              <a:pPr>
                <a:defRPr/>
              </a:pPr>
              <a:t>‹#›</a:t>
            </a:fld>
            <a:endParaRPr lang="ja-JP" altLang="en-US"/>
          </a:p>
        </p:txBody>
      </p:sp>
    </p:spTree>
    <p:extLst>
      <p:ext uri="{BB962C8B-B14F-4D97-AF65-F5344CB8AC3E}">
        <p14:creationId xmlns:p14="http://schemas.microsoft.com/office/powerpoint/2010/main" val="40848412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照会先（著作権表記なし）">
    <p:spTree>
      <p:nvGrpSpPr>
        <p:cNvPr id="1" name=""/>
        <p:cNvGrpSpPr/>
        <p:nvPr/>
      </p:nvGrpSpPr>
      <p:grpSpPr>
        <a:xfrm>
          <a:off x="0" y="0"/>
          <a:ext cx="0" cy="0"/>
          <a:chOff x="0" y="0"/>
          <a:chExt cx="0" cy="0"/>
        </a:xfrm>
      </p:grpSpPr>
      <p:grpSp>
        <p:nvGrpSpPr>
          <p:cNvPr id="4" name="グループ化 93"/>
          <p:cNvGrpSpPr>
            <a:grpSpLocks/>
          </p:cNvGrpSpPr>
          <p:nvPr userDrawn="1"/>
        </p:nvGrpSpPr>
        <p:grpSpPr bwMode="auto">
          <a:xfrm>
            <a:off x="128588" y="6543675"/>
            <a:ext cx="4062412" cy="288925"/>
            <a:chOff x="128588" y="6525345"/>
            <a:chExt cx="4061866" cy="287412"/>
          </a:xfrm>
        </p:grpSpPr>
        <p:pic>
          <p:nvPicPr>
            <p:cNvPr id="5" name="Picture 2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8588" y="6525345"/>
              <a:ext cx="587429" cy="287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88441" y="6561137"/>
              <a:ext cx="3402013" cy="182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7" name="直線コネクタ 6"/>
          <p:cNvCxnSpPr/>
          <p:nvPr userDrawn="1"/>
        </p:nvCxnSpPr>
        <p:spPr>
          <a:xfrm>
            <a:off x="128588" y="6491288"/>
            <a:ext cx="9648825" cy="0"/>
          </a:xfrm>
          <a:prstGeom prst="line">
            <a:avLst/>
          </a:prstGeom>
          <a:ln w="12700">
            <a:solidFill>
              <a:srgbClr val="414243"/>
            </a:solidFill>
            <a:tailEnd type="none"/>
          </a:ln>
        </p:spPr>
        <p:style>
          <a:lnRef idx="1">
            <a:schemeClr val="accent1"/>
          </a:lnRef>
          <a:fillRef idx="0">
            <a:schemeClr val="accent1"/>
          </a:fillRef>
          <a:effectRef idx="0">
            <a:schemeClr val="accent1"/>
          </a:effectRef>
          <a:fontRef idx="minor">
            <a:schemeClr val="tx1"/>
          </a:fontRef>
        </p:style>
      </p:cxnSp>
      <p:sp>
        <p:nvSpPr>
          <p:cNvPr id="9" name="テキスト ボックス 95"/>
          <p:cNvSpPr txBox="1">
            <a:spLocks noChangeArrowheads="1"/>
          </p:cNvSpPr>
          <p:nvPr userDrawn="1"/>
        </p:nvSpPr>
        <p:spPr bwMode="auto">
          <a:xfrm>
            <a:off x="128588" y="765175"/>
            <a:ext cx="96488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a:buClr>
                <a:srgbClr val="AAAAAA"/>
              </a:buClr>
              <a:buSzPct val="110000"/>
              <a:buFont typeface="Wingdings" pitchFamily="2" charset="2"/>
              <a:buNone/>
              <a:defRPr/>
            </a:pPr>
            <a:endParaRPr lang="en-US" altLang="ja-JP" b="1" smtClean="0">
              <a:solidFill>
                <a:srgbClr val="000000"/>
              </a:solidFill>
            </a:endParaRPr>
          </a:p>
        </p:txBody>
      </p:sp>
      <p:sp>
        <p:nvSpPr>
          <p:cNvPr id="10" name="テキスト ボックス 14"/>
          <p:cNvSpPr txBox="1">
            <a:spLocks noChangeArrowheads="1"/>
          </p:cNvSpPr>
          <p:nvPr userDrawn="1"/>
        </p:nvSpPr>
        <p:spPr bwMode="auto">
          <a:xfrm>
            <a:off x="128588" y="1484313"/>
            <a:ext cx="9648825" cy="360362"/>
          </a:xfrm>
          <a:prstGeom prst="rect">
            <a:avLst/>
          </a:prstGeom>
          <a:noFill/>
          <a:ln>
            <a:noFill/>
          </a:ln>
          <a:extLst>
            <a:ext uri="{909E8E84-426E-40DD-AFC4-6F175D3DCCD1}">
              <a14:hiddenFill xmlns:a14="http://schemas.microsoft.com/office/drawing/2010/main">
                <a:solidFill>
                  <a:srgbClr val="353C83">
                    <a:alpha val="21176"/>
                  </a:srgbClr>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20000"/>
              </a:spcBef>
              <a:buClr>
                <a:srgbClr val="9EA0A1"/>
              </a:buClr>
              <a:buSzPct val="110000"/>
              <a:buFont typeface="Wingdings" pitchFamily="2" charset="2"/>
              <a:buChar char="n"/>
              <a:defRPr kumimoji="1" sz="1200">
                <a:solidFill>
                  <a:schemeClr val="tx1"/>
                </a:solidFill>
                <a:latin typeface="Arial" charset="0"/>
                <a:ea typeface="ＭＳ Ｐゴシック" charset="-128"/>
              </a:defRPr>
            </a:lvl1pPr>
            <a:lvl2pPr marL="742950" indent="-285750">
              <a:spcBef>
                <a:spcPct val="20000"/>
              </a:spcBef>
              <a:buClr>
                <a:srgbClr val="9EA0A1"/>
              </a:buClr>
              <a:buSzPct val="120000"/>
              <a:buFont typeface="Arial" charset="0"/>
              <a:buChar char="»"/>
              <a:defRPr kumimoji="1" sz="1200">
                <a:solidFill>
                  <a:schemeClr val="tx1"/>
                </a:solidFill>
                <a:latin typeface="Arial" charset="0"/>
                <a:ea typeface="ＭＳ Ｐゴシック" charset="-128"/>
              </a:defRPr>
            </a:lvl2pPr>
            <a:lvl3pPr marL="1143000" indent="-228600">
              <a:spcBef>
                <a:spcPct val="20000"/>
              </a:spcBef>
              <a:buClr>
                <a:srgbClr val="9EA0A1"/>
              </a:buClr>
              <a:buFont typeface="Arial" charset="0"/>
              <a:buChar char="-"/>
              <a:defRPr kumimoji="1" sz="1200">
                <a:solidFill>
                  <a:schemeClr val="tx1"/>
                </a:solidFill>
                <a:latin typeface="Arial" charset="0"/>
                <a:ea typeface="ＭＳ Ｐゴシック" charset="-128"/>
              </a:defRPr>
            </a:lvl3pPr>
            <a:lvl4pPr marL="1600200" indent="-228600">
              <a:spcBef>
                <a:spcPct val="20000"/>
              </a:spcBef>
              <a:buClr>
                <a:srgbClr val="9EA0A1"/>
              </a:buClr>
              <a:buFont typeface="Arial" charset="0"/>
              <a:buChar char="-"/>
              <a:defRPr kumimoji="1" sz="1200">
                <a:solidFill>
                  <a:schemeClr val="tx1"/>
                </a:solidFill>
                <a:latin typeface="Arial" charset="0"/>
                <a:ea typeface="ＭＳ Ｐゴシック" charset="-128"/>
              </a:defRPr>
            </a:lvl4pPr>
            <a:lvl5pPr marL="2057400" indent="-228600">
              <a:spcBef>
                <a:spcPct val="20000"/>
              </a:spcBef>
              <a:buClr>
                <a:srgbClr val="9EA0A1"/>
              </a:buClr>
              <a:buFont typeface="Arial" charset="0"/>
              <a:buChar char="-"/>
              <a:defRPr kumimoji="1" sz="1200">
                <a:solidFill>
                  <a:schemeClr val="tx1"/>
                </a:solidFill>
                <a:latin typeface="Arial" charset="0"/>
                <a:ea typeface="ＭＳ Ｐゴシック" charset="-128"/>
              </a:defRPr>
            </a:lvl5pPr>
            <a:lvl6pPr marL="25146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6pPr>
            <a:lvl7pPr marL="29718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7pPr>
            <a:lvl8pPr marL="34290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8pPr>
            <a:lvl9pPr marL="38862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9pPr>
          </a:lstStyle>
          <a:p>
            <a:pPr fontAlgn="auto">
              <a:spcBef>
                <a:spcPct val="0"/>
              </a:spcBef>
              <a:spcAft>
                <a:spcPts val="0"/>
              </a:spcAft>
              <a:buClr>
                <a:srgbClr val="353C83"/>
              </a:buClr>
              <a:buSzPct val="100000"/>
              <a:buFontTx/>
              <a:buNone/>
              <a:defRPr/>
            </a:pPr>
            <a:endParaRPr lang="en-US" altLang="ja-JP" sz="1300" b="1" dirty="0">
              <a:solidFill>
                <a:prstClr val="black"/>
              </a:solidFill>
            </a:endParaRPr>
          </a:p>
        </p:txBody>
      </p:sp>
      <p:sp>
        <p:nvSpPr>
          <p:cNvPr id="11" name="テキスト ボックス 7"/>
          <p:cNvSpPr txBox="1">
            <a:spLocks noChangeArrowheads="1"/>
          </p:cNvSpPr>
          <p:nvPr userDrawn="1"/>
        </p:nvSpPr>
        <p:spPr bwMode="auto">
          <a:xfrm>
            <a:off x="128588" y="6092825"/>
            <a:ext cx="96488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0" bIns="0" anchor="b"/>
          <a:lstStyle>
            <a:lvl1pPr>
              <a:tabLst>
                <a:tab pos="357188" algn="l"/>
              </a:tabLst>
              <a:defRPr kumimoji="1">
                <a:solidFill>
                  <a:schemeClr val="tx1"/>
                </a:solidFill>
                <a:latin typeface="Arial" charset="0"/>
                <a:ea typeface="ＭＳ Ｐゴシック" pitchFamily="50" charset="-128"/>
              </a:defRPr>
            </a:lvl1pPr>
            <a:lvl2pPr marL="742950" indent="-285750">
              <a:tabLst>
                <a:tab pos="357188" algn="l"/>
              </a:tabLst>
              <a:defRPr kumimoji="1">
                <a:solidFill>
                  <a:schemeClr val="tx1"/>
                </a:solidFill>
                <a:latin typeface="Arial" charset="0"/>
                <a:ea typeface="ＭＳ Ｐゴシック" pitchFamily="50" charset="-128"/>
              </a:defRPr>
            </a:lvl2pPr>
            <a:lvl3pPr marL="1143000" indent="-228600">
              <a:tabLst>
                <a:tab pos="357188" algn="l"/>
              </a:tabLst>
              <a:defRPr kumimoji="1">
                <a:solidFill>
                  <a:schemeClr val="tx1"/>
                </a:solidFill>
                <a:latin typeface="Arial" charset="0"/>
                <a:ea typeface="ＭＳ Ｐゴシック" pitchFamily="50" charset="-128"/>
              </a:defRPr>
            </a:lvl3pPr>
            <a:lvl4pPr marL="1600200" indent="-228600">
              <a:tabLst>
                <a:tab pos="357188" algn="l"/>
              </a:tabLst>
              <a:defRPr kumimoji="1">
                <a:solidFill>
                  <a:schemeClr val="tx1"/>
                </a:solidFill>
                <a:latin typeface="Arial" charset="0"/>
                <a:ea typeface="ＭＳ Ｐゴシック" pitchFamily="50" charset="-128"/>
              </a:defRPr>
            </a:lvl4pPr>
            <a:lvl5pPr marL="2057400" indent="-228600">
              <a:tabLst>
                <a:tab pos="357188" algn="l"/>
              </a:tabLst>
              <a:defRPr kumimoji="1">
                <a:solidFill>
                  <a:schemeClr val="tx1"/>
                </a:solidFill>
                <a:latin typeface="Arial" charset="0"/>
                <a:ea typeface="ＭＳ Ｐゴシック" pitchFamily="50" charset="-128"/>
              </a:defRPr>
            </a:lvl5pPr>
            <a:lvl6pPr marL="2514600" indent="-228600" fontAlgn="base">
              <a:spcBef>
                <a:spcPct val="0"/>
              </a:spcBef>
              <a:spcAft>
                <a:spcPct val="0"/>
              </a:spcAft>
              <a:tabLst>
                <a:tab pos="357188" algn="l"/>
              </a:tabLst>
              <a:defRPr kumimoji="1">
                <a:solidFill>
                  <a:schemeClr val="tx1"/>
                </a:solidFill>
                <a:latin typeface="Arial" charset="0"/>
                <a:ea typeface="ＭＳ Ｐゴシック" pitchFamily="50" charset="-128"/>
              </a:defRPr>
            </a:lvl6pPr>
            <a:lvl7pPr marL="2971800" indent="-228600" fontAlgn="base">
              <a:spcBef>
                <a:spcPct val="0"/>
              </a:spcBef>
              <a:spcAft>
                <a:spcPct val="0"/>
              </a:spcAft>
              <a:tabLst>
                <a:tab pos="357188" algn="l"/>
              </a:tabLst>
              <a:defRPr kumimoji="1">
                <a:solidFill>
                  <a:schemeClr val="tx1"/>
                </a:solidFill>
                <a:latin typeface="Arial" charset="0"/>
                <a:ea typeface="ＭＳ Ｐゴシック" pitchFamily="50" charset="-128"/>
              </a:defRPr>
            </a:lvl7pPr>
            <a:lvl8pPr marL="3429000" indent="-228600" fontAlgn="base">
              <a:spcBef>
                <a:spcPct val="0"/>
              </a:spcBef>
              <a:spcAft>
                <a:spcPct val="0"/>
              </a:spcAft>
              <a:tabLst>
                <a:tab pos="357188" algn="l"/>
              </a:tabLst>
              <a:defRPr kumimoji="1">
                <a:solidFill>
                  <a:schemeClr val="tx1"/>
                </a:solidFill>
                <a:latin typeface="Arial" charset="0"/>
                <a:ea typeface="ＭＳ Ｐゴシック" pitchFamily="50" charset="-128"/>
              </a:defRPr>
            </a:lvl8pPr>
            <a:lvl9pPr marL="3886200" indent="-228600" fontAlgn="base">
              <a:spcBef>
                <a:spcPct val="0"/>
              </a:spcBef>
              <a:spcAft>
                <a:spcPct val="0"/>
              </a:spcAft>
              <a:tabLst>
                <a:tab pos="357188" algn="l"/>
              </a:tabLst>
              <a:defRPr kumimoji="1">
                <a:solidFill>
                  <a:schemeClr val="tx1"/>
                </a:solidFill>
                <a:latin typeface="Arial" charset="0"/>
                <a:ea typeface="ＭＳ Ｐゴシック" pitchFamily="50" charset="-128"/>
              </a:defRPr>
            </a:lvl9pPr>
          </a:lstStyle>
          <a:p>
            <a:pPr>
              <a:buClr>
                <a:srgbClr val="353C83"/>
              </a:buClr>
              <a:buSzPct val="100000"/>
              <a:defRPr/>
            </a:pPr>
            <a:endParaRPr lang="en-US" altLang="ja-JP" sz="800" smtClean="0">
              <a:solidFill>
                <a:srgbClr val="000000"/>
              </a:solidFill>
            </a:endParaRPr>
          </a:p>
        </p:txBody>
      </p:sp>
      <p:sp>
        <p:nvSpPr>
          <p:cNvPr id="2" name="タイトル 1"/>
          <p:cNvSpPr>
            <a:spLocks noGrp="1"/>
          </p:cNvSpPr>
          <p:nvPr>
            <p:ph type="ctrTitle"/>
          </p:nvPr>
        </p:nvSpPr>
        <p:spPr>
          <a:xfrm>
            <a:off x="128591" y="115891"/>
            <a:ext cx="9648825" cy="5762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ja-JP" altLang="en-US"/>
            </a:lvl1pPr>
          </a:lstStyle>
          <a:p>
            <a:pPr lvl="0"/>
            <a:r>
              <a:rPr lang="ja-JP" altLang="en-US" smtClean="0"/>
              <a:t>マスター タイトルの書式設定</a:t>
            </a:r>
            <a:endParaRPr lang="ja-JP" altLang="en-US"/>
          </a:p>
        </p:txBody>
      </p:sp>
      <p:sp>
        <p:nvSpPr>
          <p:cNvPr id="8" name="テキスト プレースホルダー 2"/>
          <p:cNvSpPr>
            <a:spLocks noGrp="1"/>
          </p:cNvSpPr>
          <p:nvPr>
            <p:ph idx="1"/>
          </p:nvPr>
        </p:nvSpPr>
        <p:spPr bwMode="auto">
          <a:xfrm>
            <a:off x="128591" y="1844675"/>
            <a:ext cx="964882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12" name="スライド番号プレースホルダー 5"/>
          <p:cNvSpPr>
            <a:spLocks noGrp="1"/>
          </p:cNvSpPr>
          <p:nvPr>
            <p:ph type="sldNum" sz="quarter" idx="10"/>
          </p:nvPr>
        </p:nvSpPr>
        <p:spPr/>
        <p:txBody>
          <a:bodyPr/>
          <a:lstStyle>
            <a:lvl1pPr>
              <a:defRPr lang="en-US" altLang="ja-JP"/>
            </a:lvl1pPr>
          </a:lstStyle>
          <a:p>
            <a:pPr>
              <a:defRPr/>
            </a:pPr>
            <a:fld id="{EFD5851B-7BB4-4C3B-B74F-90B7F9821697}" type="slidenum">
              <a:rPr/>
              <a:pPr>
                <a:defRPr/>
              </a:pPr>
              <a:t>‹#›</a:t>
            </a:fld>
            <a:endParaRPr lang="ja-JP" altLang="en-US"/>
          </a:p>
        </p:txBody>
      </p:sp>
    </p:spTree>
    <p:extLst>
      <p:ext uri="{BB962C8B-B14F-4D97-AF65-F5344CB8AC3E}">
        <p14:creationId xmlns:p14="http://schemas.microsoft.com/office/powerpoint/2010/main" val="2228554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セクション・ディバイダー">
    <p:spTree>
      <p:nvGrpSpPr>
        <p:cNvPr id="1" name=""/>
        <p:cNvGrpSpPr/>
        <p:nvPr/>
      </p:nvGrpSpPr>
      <p:grpSpPr>
        <a:xfrm>
          <a:off x="0" y="0"/>
          <a:ext cx="0" cy="0"/>
          <a:chOff x="0" y="0"/>
          <a:chExt cx="0" cy="0"/>
        </a:xfrm>
      </p:grpSpPr>
      <p:sp>
        <p:nvSpPr>
          <p:cNvPr id="3" name="正方形/長方形 93"/>
          <p:cNvSpPr>
            <a:spLocks noChangeArrowheads="1"/>
          </p:cNvSpPr>
          <p:nvPr userDrawn="1"/>
        </p:nvSpPr>
        <p:spPr bwMode="auto">
          <a:xfrm>
            <a:off x="128588" y="3213100"/>
            <a:ext cx="144462" cy="647700"/>
          </a:xfrm>
          <a:prstGeom prst="rect">
            <a:avLst/>
          </a:prstGeom>
          <a:solidFill>
            <a:srgbClr val="006C60"/>
          </a:solidFill>
          <a:ln>
            <a:noFill/>
          </a:ln>
          <a:extLst>
            <a:ext uri="{91240B29-F687-4F45-9708-019B960494DF}">
              <a14:hiddenLine xmlns:a14="http://schemas.microsoft.com/office/drawing/2010/main" w="9525" algn="ctr">
                <a:solidFill>
                  <a:srgbClr val="006C60"/>
                </a:solidFill>
                <a:miter lim="800000"/>
                <a:headEnd/>
                <a:tailEnd/>
              </a14:hiddenLine>
            </a:ext>
          </a:extLst>
        </p:spPr>
        <p:txBody>
          <a:bodyPr anchor="ct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lgn="ctr" fontAlgn="auto">
              <a:spcBef>
                <a:spcPts val="0"/>
              </a:spcBef>
              <a:spcAft>
                <a:spcPts val="0"/>
              </a:spcAft>
              <a:defRPr/>
            </a:pPr>
            <a:endParaRPr kumimoji="0" lang="ja-JP" altLang="en-US" dirty="0">
              <a:solidFill>
                <a:srgbClr val="FFFFFF"/>
              </a:solidFill>
              <a:ea typeface="メイリオ" pitchFamily="50" charset="-128"/>
            </a:endParaRPr>
          </a:p>
        </p:txBody>
      </p:sp>
      <p:sp>
        <p:nvSpPr>
          <p:cNvPr id="2" name="タイトル 1"/>
          <p:cNvSpPr>
            <a:spLocks noGrp="1"/>
          </p:cNvSpPr>
          <p:nvPr>
            <p:ph type="ctrTitle"/>
          </p:nvPr>
        </p:nvSpPr>
        <p:spPr>
          <a:xfrm>
            <a:off x="273051" y="3211515"/>
            <a:ext cx="8135938" cy="649287"/>
          </a:xfrm>
          <a:noFill/>
          <a:ln>
            <a:noFill/>
          </a:ln>
          <a:extLst>
            <a:ext uri="{909E8E84-426E-40DD-AFC4-6F175D3DCCD1}">
              <a14:hiddenFill xmlns:a14="http://schemas.microsoft.com/office/drawing/2010/main">
                <a:solidFill>
                  <a:srgbClr val="22AF93"/>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lang="ja-JP" altLang="en-US"/>
            </a:lvl1pPr>
          </a:lstStyle>
          <a:p>
            <a:pPr lvl="0"/>
            <a:r>
              <a:rPr lang="ja-JP" altLang="en-US" dirty="0" smtClean="0"/>
              <a:t>マスター タイトルの書式設定</a:t>
            </a:r>
            <a:endParaRPr lang="ja-JP" altLang="en-US" dirty="0"/>
          </a:p>
        </p:txBody>
      </p:sp>
    </p:spTree>
    <p:extLst>
      <p:ext uri="{BB962C8B-B14F-4D97-AF65-F5344CB8AC3E}">
        <p14:creationId xmlns:p14="http://schemas.microsoft.com/office/powerpoint/2010/main" val="3446480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本編（著作権表記あり）">
    <p:spTree>
      <p:nvGrpSpPr>
        <p:cNvPr id="1" name=""/>
        <p:cNvGrpSpPr/>
        <p:nvPr/>
      </p:nvGrpSpPr>
      <p:grpSpPr>
        <a:xfrm>
          <a:off x="0" y="0"/>
          <a:ext cx="0" cy="0"/>
          <a:chOff x="0" y="0"/>
          <a:chExt cx="0" cy="0"/>
        </a:xfrm>
      </p:grpSpPr>
      <p:pic>
        <p:nvPicPr>
          <p:cNvPr id="5" name="Picture 2" descr="D:\Users\6Y730378\AppData\Local\Microsoft\Windows\Temporary Internet Files\Content.IE5\FLQBAW8R\IRB03[1].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57150" y="6492875"/>
            <a:ext cx="29749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グループ化 93"/>
          <p:cNvGrpSpPr>
            <a:grpSpLocks/>
          </p:cNvGrpSpPr>
          <p:nvPr userDrawn="1"/>
        </p:nvGrpSpPr>
        <p:grpSpPr bwMode="auto">
          <a:xfrm>
            <a:off x="128588" y="692150"/>
            <a:ext cx="9648825" cy="71438"/>
            <a:chOff x="128588" y="692150"/>
            <a:chExt cx="9648825" cy="71438"/>
          </a:xfrm>
        </p:grpSpPr>
        <p:sp>
          <p:nvSpPr>
            <p:cNvPr id="7" name="正方形/長方形 6"/>
            <p:cNvSpPr/>
            <p:nvPr userDrawn="1"/>
          </p:nvSpPr>
          <p:spPr>
            <a:xfrm>
              <a:off x="128588" y="692150"/>
              <a:ext cx="2376487" cy="71438"/>
            </a:xfrm>
            <a:prstGeom prst="rect">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ea typeface="メイリオ" pitchFamily="50" charset="-128"/>
              </a:endParaRPr>
            </a:p>
          </p:txBody>
        </p:sp>
        <p:sp>
          <p:nvSpPr>
            <p:cNvPr id="8" name="正方形/長方形 7"/>
            <p:cNvSpPr/>
            <p:nvPr userDrawn="1"/>
          </p:nvSpPr>
          <p:spPr>
            <a:xfrm>
              <a:off x="2505075" y="692150"/>
              <a:ext cx="7272338" cy="71438"/>
            </a:xfrm>
            <a:prstGeom prst="rect">
              <a:avLst/>
            </a:prstGeom>
            <a:solidFill>
              <a:srgbClr val="006C60"/>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solidFill>
                  <a:srgbClr val="9EA0A1"/>
                </a:solidFill>
                <a:ea typeface="メイリオ" pitchFamily="50" charset="-128"/>
              </a:endParaRPr>
            </a:p>
          </p:txBody>
        </p:sp>
        <p:sp>
          <p:nvSpPr>
            <p:cNvPr id="9" name="直角三角形 8"/>
            <p:cNvSpPr/>
            <p:nvPr userDrawn="1"/>
          </p:nvSpPr>
          <p:spPr>
            <a:xfrm flipV="1">
              <a:off x="2505075" y="692150"/>
              <a:ext cx="77788" cy="71438"/>
            </a:xfrm>
            <a:prstGeom prst="rtTriangle">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006C6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ea typeface="メイリオ" pitchFamily="50" charset="-128"/>
              </a:endParaRPr>
            </a:p>
          </p:txBody>
        </p:sp>
      </p:grpSp>
      <p:cxnSp>
        <p:nvCxnSpPr>
          <p:cNvPr id="10" name="直線コネクタ 9"/>
          <p:cNvCxnSpPr/>
          <p:nvPr userDrawn="1"/>
        </p:nvCxnSpPr>
        <p:spPr>
          <a:xfrm>
            <a:off x="128588" y="6491288"/>
            <a:ext cx="9648825" cy="0"/>
          </a:xfrm>
          <a:prstGeom prst="line">
            <a:avLst/>
          </a:prstGeom>
          <a:ln w="12700">
            <a:solidFill>
              <a:srgbClr val="414243"/>
            </a:solidFill>
            <a:tailEnd type="none"/>
          </a:ln>
        </p:spPr>
        <p:style>
          <a:lnRef idx="1">
            <a:schemeClr val="accent1"/>
          </a:lnRef>
          <a:fillRef idx="0">
            <a:schemeClr val="accent1"/>
          </a:fillRef>
          <a:effectRef idx="0">
            <a:schemeClr val="accent1"/>
          </a:effectRef>
          <a:fontRef idx="minor">
            <a:schemeClr val="tx1"/>
          </a:fontRef>
        </p:style>
      </p:cxnSp>
      <p:sp>
        <p:nvSpPr>
          <p:cNvPr id="11" name="テキスト ボックス 16"/>
          <p:cNvSpPr txBox="1">
            <a:spLocks noChangeArrowheads="1"/>
          </p:cNvSpPr>
          <p:nvPr userDrawn="1"/>
        </p:nvSpPr>
        <p:spPr bwMode="auto">
          <a:xfrm>
            <a:off x="5889625" y="6578600"/>
            <a:ext cx="32400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dirty="0">
                <a:solidFill>
                  <a:srgbClr val="000000"/>
                </a:solidFill>
                <a:ea typeface="メイリオ" pitchFamily="50" charset="-128"/>
              </a:rPr>
              <a:t>© </a:t>
            </a:r>
            <a:r>
              <a:rPr lang="en-US" altLang="ja-JP" sz="1100" dirty="0" smtClean="0">
                <a:solidFill>
                  <a:srgbClr val="000000"/>
                </a:solidFill>
                <a:ea typeface="メイリオ" pitchFamily="50" charset="-128"/>
              </a:rPr>
              <a:t>MS&amp;AD </a:t>
            </a:r>
            <a:r>
              <a:rPr lang="en-US" altLang="ja-JP" sz="1100" dirty="0" err="1" smtClean="0">
                <a:solidFill>
                  <a:srgbClr val="000000"/>
                </a:solidFill>
                <a:ea typeface="メイリオ" pitchFamily="50" charset="-128"/>
              </a:rPr>
              <a:t>InterRisk</a:t>
            </a:r>
            <a:r>
              <a:rPr lang="en-US" altLang="ja-JP" sz="1100" dirty="0" smtClean="0">
                <a:solidFill>
                  <a:srgbClr val="000000"/>
                </a:solidFill>
                <a:ea typeface="メイリオ" pitchFamily="50" charset="-128"/>
              </a:rPr>
              <a:t> Research </a:t>
            </a:r>
            <a:r>
              <a:rPr lang="en-US" altLang="ja-JP" sz="1100" dirty="0">
                <a:solidFill>
                  <a:srgbClr val="000000"/>
                </a:solidFill>
                <a:ea typeface="メイリオ" pitchFamily="50" charset="-128"/>
              </a:rPr>
              <a:t>&amp; Consulting, Inc.</a:t>
            </a:r>
          </a:p>
        </p:txBody>
      </p:sp>
      <p:cxnSp>
        <p:nvCxnSpPr>
          <p:cNvPr id="13" name="直線コネクタ 12"/>
          <p:cNvCxnSpPr/>
          <p:nvPr userDrawn="1"/>
        </p:nvCxnSpPr>
        <p:spPr>
          <a:xfrm flipV="1">
            <a:off x="9274175" y="6565900"/>
            <a:ext cx="0" cy="177800"/>
          </a:xfrm>
          <a:prstGeom prst="line">
            <a:avLst/>
          </a:prstGeom>
          <a:ln>
            <a:solidFill>
              <a:srgbClr val="4C4C4C"/>
            </a:solidFill>
            <a:tailEnd type="none"/>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a:spLocks noChangeArrowheads="1"/>
          </p:cNvSpPr>
          <p:nvPr userDrawn="1"/>
        </p:nvSpPr>
        <p:spPr bwMode="auto">
          <a:xfrm>
            <a:off x="128588" y="1484313"/>
            <a:ext cx="9648825" cy="360362"/>
          </a:xfrm>
          <a:prstGeom prst="rect">
            <a:avLst/>
          </a:prstGeom>
          <a:noFill/>
          <a:ln>
            <a:noFill/>
          </a:ln>
          <a:extLst>
            <a:ext uri="{909E8E84-426E-40DD-AFC4-6F175D3DCCD1}">
              <a14:hiddenFill xmlns:a14="http://schemas.microsoft.com/office/drawing/2010/main">
                <a:solidFill>
                  <a:srgbClr val="353C83">
                    <a:alpha val="21176"/>
                  </a:srgbClr>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20000"/>
              </a:spcBef>
              <a:buClr>
                <a:srgbClr val="9EA0A1"/>
              </a:buClr>
              <a:buSzPct val="110000"/>
              <a:buFont typeface="Wingdings" pitchFamily="2" charset="2"/>
              <a:buChar char="n"/>
              <a:defRPr kumimoji="1" sz="1200">
                <a:solidFill>
                  <a:schemeClr val="tx1"/>
                </a:solidFill>
                <a:latin typeface="Arial" charset="0"/>
                <a:ea typeface="ＭＳ Ｐゴシック" charset="-128"/>
              </a:defRPr>
            </a:lvl1pPr>
            <a:lvl2pPr marL="742950" indent="-285750">
              <a:spcBef>
                <a:spcPct val="20000"/>
              </a:spcBef>
              <a:buClr>
                <a:srgbClr val="9EA0A1"/>
              </a:buClr>
              <a:buSzPct val="120000"/>
              <a:buFont typeface="Arial" charset="0"/>
              <a:buChar char="»"/>
              <a:defRPr kumimoji="1" sz="1200">
                <a:solidFill>
                  <a:schemeClr val="tx1"/>
                </a:solidFill>
                <a:latin typeface="Arial" charset="0"/>
                <a:ea typeface="ＭＳ Ｐゴシック" charset="-128"/>
              </a:defRPr>
            </a:lvl2pPr>
            <a:lvl3pPr marL="1143000" indent="-228600">
              <a:spcBef>
                <a:spcPct val="20000"/>
              </a:spcBef>
              <a:buClr>
                <a:srgbClr val="9EA0A1"/>
              </a:buClr>
              <a:buFont typeface="Arial" charset="0"/>
              <a:buChar char="-"/>
              <a:defRPr kumimoji="1" sz="1200">
                <a:solidFill>
                  <a:schemeClr val="tx1"/>
                </a:solidFill>
                <a:latin typeface="Arial" charset="0"/>
                <a:ea typeface="ＭＳ Ｐゴシック" charset="-128"/>
              </a:defRPr>
            </a:lvl3pPr>
            <a:lvl4pPr marL="1600200" indent="-228600">
              <a:spcBef>
                <a:spcPct val="20000"/>
              </a:spcBef>
              <a:buClr>
                <a:srgbClr val="9EA0A1"/>
              </a:buClr>
              <a:buFont typeface="Arial" charset="0"/>
              <a:buChar char="-"/>
              <a:defRPr kumimoji="1" sz="1200">
                <a:solidFill>
                  <a:schemeClr val="tx1"/>
                </a:solidFill>
                <a:latin typeface="Arial" charset="0"/>
                <a:ea typeface="ＭＳ Ｐゴシック" charset="-128"/>
              </a:defRPr>
            </a:lvl4pPr>
            <a:lvl5pPr marL="2057400" indent="-228600">
              <a:spcBef>
                <a:spcPct val="20000"/>
              </a:spcBef>
              <a:buClr>
                <a:srgbClr val="9EA0A1"/>
              </a:buClr>
              <a:buFont typeface="Arial" charset="0"/>
              <a:buChar char="-"/>
              <a:defRPr kumimoji="1" sz="1200">
                <a:solidFill>
                  <a:schemeClr val="tx1"/>
                </a:solidFill>
                <a:latin typeface="Arial" charset="0"/>
                <a:ea typeface="ＭＳ Ｐゴシック" charset="-128"/>
              </a:defRPr>
            </a:lvl5pPr>
            <a:lvl6pPr marL="25146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6pPr>
            <a:lvl7pPr marL="29718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7pPr>
            <a:lvl8pPr marL="34290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8pPr>
            <a:lvl9pPr marL="38862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9pPr>
          </a:lstStyle>
          <a:p>
            <a:pPr fontAlgn="auto">
              <a:spcBef>
                <a:spcPct val="0"/>
              </a:spcBef>
              <a:spcAft>
                <a:spcPts val="0"/>
              </a:spcAft>
              <a:buClr>
                <a:srgbClr val="353C83"/>
              </a:buClr>
              <a:buSzPct val="100000"/>
              <a:buFontTx/>
              <a:buNone/>
              <a:defRPr/>
            </a:pPr>
            <a:endParaRPr lang="en-US" altLang="ja-JP" sz="1300" b="1" dirty="0">
              <a:ea typeface="メイリオ" pitchFamily="50" charset="-128"/>
            </a:endParaRPr>
          </a:p>
        </p:txBody>
      </p:sp>
      <p:sp>
        <p:nvSpPr>
          <p:cNvPr id="15" name="テキスト ボックス 7"/>
          <p:cNvSpPr txBox="1">
            <a:spLocks noChangeArrowheads="1"/>
          </p:cNvSpPr>
          <p:nvPr userDrawn="1"/>
        </p:nvSpPr>
        <p:spPr bwMode="auto">
          <a:xfrm>
            <a:off x="128588" y="6092825"/>
            <a:ext cx="96488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0" bIns="0" anchor="b"/>
          <a:lstStyle>
            <a:lvl1pPr>
              <a:tabLst>
                <a:tab pos="357188" algn="l"/>
              </a:tabLst>
              <a:defRPr kumimoji="1">
                <a:solidFill>
                  <a:schemeClr val="tx1"/>
                </a:solidFill>
                <a:latin typeface="Arial" charset="0"/>
                <a:ea typeface="ＭＳ Ｐゴシック" charset="-128"/>
              </a:defRPr>
            </a:lvl1pPr>
            <a:lvl2pPr marL="742950" indent="-285750">
              <a:tabLst>
                <a:tab pos="357188" algn="l"/>
              </a:tabLst>
              <a:defRPr kumimoji="1">
                <a:solidFill>
                  <a:schemeClr val="tx1"/>
                </a:solidFill>
                <a:latin typeface="Arial" charset="0"/>
                <a:ea typeface="ＭＳ Ｐゴシック" charset="-128"/>
              </a:defRPr>
            </a:lvl2pPr>
            <a:lvl3pPr marL="1143000" indent="-228600">
              <a:tabLst>
                <a:tab pos="357188" algn="l"/>
              </a:tabLst>
              <a:defRPr kumimoji="1">
                <a:solidFill>
                  <a:schemeClr val="tx1"/>
                </a:solidFill>
                <a:latin typeface="Arial" charset="0"/>
                <a:ea typeface="ＭＳ Ｐゴシック" charset="-128"/>
              </a:defRPr>
            </a:lvl3pPr>
            <a:lvl4pPr marL="1600200" indent="-228600">
              <a:tabLst>
                <a:tab pos="357188" algn="l"/>
              </a:tabLst>
              <a:defRPr kumimoji="1">
                <a:solidFill>
                  <a:schemeClr val="tx1"/>
                </a:solidFill>
                <a:latin typeface="Arial" charset="0"/>
                <a:ea typeface="ＭＳ Ｐゴシック" charset="-128"/>
              </a:defRPr>
            </a:lvl4pPr>
            <a:lvl5pPr marL="2057400" indent="-228600">
              <a:tabLst>
                <a:tab pos="357188" algn="l"/>
              </a:tabLst>
              <a:defRPr kumimoji="1">
                <a:solidFill>
                  <a:schemeClr val="tx1"/>
                </a:solidFill>
                <a:latin typeface="Arial" charset="0"/>
                <a:ea typeface="ＭＳ Ｐゴシック" charset="-128"/>
              </a:defRPr>
            </a:lvl5pPr>
            <a:lvl6pPr marL="2514600" indent="-228600" fontAlgn="base">
              <a:spcBef>
                <a:spcPct val="0"/>
              </a:spcBef>
              <a:spcAft>
                <a:spcPct val="0"/>
              </a:spcAft>
              <a:tabLst>
                <a:tab pos="357188" algn="l"/>
              </a:tabLst>
              <a:defRPr kumimoji="1">
                <a:solidFill>
                  <a:schemeClr val="tx1"/>
                </a:solidFill>
                <a:latin typeface="Arial" charset="0"/>
                <a:ea typeface="ＭＳ Ｐゴシック" charset="-128"/>
              </a:defRPr>
            </a:lvl6pPr>
            <a:lvl7pPr marL="2971800" indent="-228600" fontAlgn="base">
              <a:spcBef>
                <a:spcPct val="0"/>
              </a:spcBef>
              <a:spcAft>
                <a:spcPct val="0"/>
              </a:spcAft>
              <a:tabLst>
                <a:tab pos="357188" algn="l"/>
              </a:tabLst>
              <a:defRPr kumimoji="1">
                <a:solidFill>
                  <a:schemeClr val="tx1"/>
                </a:solidFill>
                <a:latin typeface="Arial" charset="0"/>
                <a:ea typeface="ＭＳ Ｐゴシック" charset="-128"/>
              </a:defRPr>
            </a:lvl7pPr>
            <a:lvl8pPr marL="3429000" indent="-228600" fontAlgn="base">
              <a:spcBef>
                <a:spcPct val="0"/>
              </a:spcBef>
              <a:spcAft>
                <a:spcPct val="0"/>
              </a:spcAft>
              <a:tabLst>
                <a:tab pos="357188" algn="l"/>
              </a:tabLst>
              <a:defRPr kumimoji="1">
                <a:solidFill>
                  <a:schemeClr val="tx1"/>
                </a:solidFill>
                <a:latin typeface="Arial" charset="0"/>
                <a:ea typeface="ＭＳ Ｐゴシック" charset="-128"/>
              </a:defRPr>
            </a:lvl8pPr>
            <a:lvl9pPr marL="3886200" indent="-228600" fontAlgn="base">
              <a:spcBef>
                <a:spcPct val="0"/>
              </a:spcBef>
              <a:spcAft>
                <a:spcPct val="0"/>
              </a:spcAft>
              <a:tabLst>
                <a:tab pos="357188" algn="l"/>
              </a:tabLst>
              <a:defRPr kumimoji="1">
                <a:solidFill>
                  <a:schemeClr val="tx1"/>
                </a:solidFill>
                <a:latin typeface="Arial" charset="0"/>
                <a:ea typeface="ＭＳ Ｐゴシック" charset="-128"/>
              </a:defRPr>
            </a:lvl9pPr>
          </a:lstStyle>
          <a:p>
            <a:pPr>
              <a:buClr>
                <a:srgbClr val="353C83"/>
              </a:buClr>
              <a:buSzPct val="100000"/>
              <a:defRPr/>
            </a:pPr>
            <a:endParaRPr lang="en-US" altLang="ja-JP" sz="800" dirty="0" smtClean="0">
              <a:solidFill>
                <a:srgbClr val="000000"/>
              </a:solidFill>
              <a:ea typeface="メイリオ" pitchFamily="50" charset="-128"/>
            </a:endParaRPr>
          </a:p>
        </p:txBody>
      </p:sp>
      <p:sp>
        <p:nvSpPr>
          <p:cNvPr id="16" name="正方形/長方形 15"/>
          <p:cNvSpPr/>
          <p:nvPr userDrawn="1"/>
        </p:nvSpPr>
        <p:spPr>
          <a:xfrm>
            <a:off x="128588" y="836613"/>
            <a:ext cx="9648825" cy="936625"/>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ja-JP" altLang="en-US"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 name="タイトル 1"/>
          <p:cNvSpPr>
            <a:spLocks noGrp="1"/>
          </p:cNvSpPr>
          <p:nvPr>
            <p:ph type="ctrTitle"/>
          </p:nvPr>
        </p:nvSpPr>
        <p:spPr>
          <a:xfrm>
            <a:off x="128589" y="115888"/>
            <a:ext cx="9648825" cy="5762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ja-JP" altLang="en-US">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dirty="0" smtClean="0"/>
              <a:t>マスター タイトルの書式設定</a:t>
            </a:r>
            <a:endParaRPr lang="ja-JP" altLang="en-US" dirty="0"/>
          </a:p>
        </p:txBody>
      </p:sp>
      <p:sp>
        <p:nvSpPr>
          <p:cNvPr id="12" name="テキスト プレースホルダー 2"/>
          <p:cNvSpPr>
            <a:spLocks noGrp="1"/>
          </p:cNvSpPr>
          <p:nvPr>
            <p:ph idx="1"/>
          </p:nvPr>
        </p:nvSpPr>
        <p:spPr bwMode="auto">
          <a:xfrm>
            <a:off x="128589" y="1844675"/>
            <a:ext cx="964882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lvl1pPr>
            <a:lvl2pPr>
              <a:defRPr sz="1400"/>
            </a:lvl2pPr>
            <a:lvl3pPr>
              <a:defRPr sz="1400"/>
            </a:lvl3pPr>
            <a:lvl4pPr>
              <a:defRPr sz="1400"/>
            </a:lvl4pPr>
            <a:lvl5pPr>
              <a:defRPr sz="1400"/>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p>
        </p:txBody>
      </p:sp>
      <p:sp>
        <p:nvSpPr>
          <p:cNvPr id="20" name="テキスト プレースホルダー 19"/>
          <p:cNvSpPr>
            <a:spLocks noGrp="1"/>
          </p:cNvSpPr>
          <p:nvPr>
            <p:ph type="body" sz="quarter" idx="11"/>
          </p:nvPr>
        </p:nvSpPr>
        <p:spPr>
          <a:xfrm>
            <a:off x="128588" y="858416"/>
            <a:ext cx="9648825" cy="914400"/>
          </a:xfrm>
        </p:spPr>
        <p:txBody>
          <a:bodyPr/>
          <a:lstStyle>
            <a:lvl3pPr marL="358775" indent="0">
              <a:buNone/>
              <a:defRPr/>
            </a:lvl3pPr>
            <a:lvl4pPr marL="531812" indent="0">
              <a:buNone/>
              <a:defRPr/>
            </a:lvl4pPr>
            <a:lvl5pPr marL="717550" indent="0">
              <a:buNone/>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p:txBody>
      </p:sp>
      <p:sp>
        <p:nvSpPr>
          <p:cNvPr id="17" name="スライド番号プレースホルダー 5"/>
          <p:cNvSpPr>
            <a:spLocks noGrp="1"/>
          </p:cNvSpPr>
          <p:nvPr>
            <p:ph type="sldNum" sz="quarter" idx="12"/>
          </p:nvPr>
        </p:nvSpPr>
        <p:spPr/>
        <p:txBody>
          <a:bodyPr/>
          <a:lstStyle>
            <a:lvl1pPr>
              <a:defRPr lang="ja-JP" altLang="en-US" sz="1200">
                <a:solidFill>
                  <a:srgbClr val="414243"/>
                </a:solidFill>
                <a:latin typeface="Arial" pitchFamily="34" charset="0"/>
                <a:ea typeface="メイリオ" pitchFamily="50" charset="-128"/>
              </a:defRPr>
            </a:lvl1pPr>
          </a:lstStyle>
          <a:p>
            <a:pPr>
              <a:defRPr/>
            </a:pPr>
            <a:fld id="{79403DF1-4A80-4E92-B782-32A53CED8EA8}" type="slidenum">
              <a:rPr lang="en-US" altLang="ja-JP"/>
              <a:pPr>
                <a:defRPr/>
              </a:pPr>
              <a:t>‹#›</a:t>
            </a:fld>
            <a:endParaRPr lang="en-US" altLang="ja-JP" dirty="0"/>
          </a:p>
        </p:txBody>
      </p:sp>
    </p:spTree>
    <p:extLst>
      <p:ext uri="{BB962C8B-B14F-4D97-AF65-F5344CB8AC3E}">
        <p14:creationId xmlns:p14="http://schemas.microsoft.com/office/powerpoint/2010/main" val="3066346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本編（著作権表記あり）">
    <p:spTree>
      <p:nvGrpSpPr>
        <p:cNvPr id="1" name=""/>
        <p:cNvGrpSpPr/>
        <p:nvPr/>
      </p:nvGrpSpPr>
      <p:grpSpPr>
        <a:xfrm>
          <a:off x="0" y="0"/>
          <a:ext cx="0" cy="0"/>
          <a:chOff x="0" y="0"/>
          <a:chExt cx="0" cy="0"/>
        </a:xfrm>
      </p:grpSpPr>
      <p:pic>
        <p:nvPicPr>
          <p:cNvPr id="4" name="Picture 2" descr="D:\Users\6Y730378\AppData\Local\Microsoft\Windows\Temporary Internet Files\Content.IE5\FLQBAW8R\IRB03[1].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57150" y="6492875"/>
            <a:ext cx="29749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グループ化 93"/>
          <p:cNvGrpSpPr>
            <a:grpSpLocks/>
          </p:cNvGrpSpPr>
          <p:nvPr userDrawn="1"/>
        </p:nvGrpSpPr>
        <p:grpSpPr bwMode="auto">
          <a:xfrm>
            <a:off x="128588" y="692150"/>
            <a:ext cx="9648825" cy="71438"/>
            <a:chOff x="128588" y="692150"/>
            <a:chExt cx="9648825" cy="71438"/>
          </a:xfrm>
        </p:grpSpPr>
        <p:sp>
          <p:nvSpPr>
            <p:cNvPr id="6" name="正方形/長方形 5"/>
            <p:cNvSpPr/>
            <p:nvPr userDrawn="1"/>
          </p:nvSpPr>
          <p:spPr>
            <a:xfrm>
              <a:off x="128588" y="692150"/>
              <a:ext cx="2376487" cy="71438"/>
            </a:xfrm>
            <a:prstGeom prst="rect">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ea typeface="メイリオ" pitchFamily="50" charset="-128"/>
              </a:endParaRPr>
            </a:p>
          </p:txBody>
        </p:sp>
        <p:sp>
          <p:nvSpPr>
            <p:cNvPr id="7" name="正方形/長方形 6"/>
            <p:cNvSpPr/>
            <p:nvPr userDrawn="1"/>
          </p:nvSpPr>
          <p:spPr>
            <a:xfrm>
              <a:off x="2505075" y="692150"/>
              <a:ext cx="7272338" cy="71438"/>
            </a:xfrm>
            <a:prstGeom prst="rect">
              <a:avLst/>
            </a:prstGeom>
            <a:solidFill>
              <a:srgbClr val="006C60"/>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solidFill>
                  <a:srgbClr val="9EA0A1"/>
                </a:solidFill>
                <a:ea typeface="メイリオ" pitchFamily="50" charset="-128"/>
              </a:endParaRPr>
            </a:p>
          </p:txBody>
        </p:sp>
        <p:sp>
          <p:nvSpPr>
            <p:cNvPr id="8" name="直角三角形 7"/>
            <p:cNvSpPr/>
            <p:nvPr userDrawn="1"/>
          </p:nvSpPr>
          <p:spPr>
            <a:xfrm flipV="1">
              <a:off x="2505075" y="692150"/>
              <a:ext cx="77788" cy="71438"/>
            </a:xfrm>
            <a:prstGeom prst="rtTriangle">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006C6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ea typeface="メイリオ" pitchFamily="50" charset="-128"/>
              </a:endParaRPr>
            </a:p>
          </p:txBody>
        </p:sp>
      </p:grpSp>
      <p:cxnSp>
        <p:nvCxnSpPr>
          <p:cNvPr id="9" name="直線コネクタ 8"/>
          <p:cNvCxnSpPr/>
          <p:nvPr userDrawn="1"/>
        </p:nvCxnSpPr>
        <p:spPr>
          <a:xfrm>
            <a:off x="128588" y="6491288"/>
            <a:ext cx="9648825" cy="0"/>
          </a:xfrm>
          <a:prstGeom prst="line">
            <a:avLst/>
          </a:prstGeom>
          <a:ln w="12700">
            <a:solidFill>
              <a:srgbClr val="414243"/>
            </a:solidFill>
            <a:tailEnd type="none"/>
          </a:ln>
        </p:spPr>
        <p:style>
          <a:lnRef idx="1">
            <a:schemeClr val="accent1"/>
          </a:lnRef>
          <a:fillRef idx="0">
            <a:schemeClr val="accent1"/>
          </a:fillRef>
          <a:effectRef idx="0">
            <a:schemeClr val="accent1"/>
          </a:effectRef>
          <a:fontRef idx="minor">
            <a:schemeClr val="tx1"/>
          </a:fontRef>
        </p:style>
      </p:cxnSp>
      <p:sp>
        <p:nvSpPr>
          <p:cNvPr id="10" name="テキスト ボックス 16"/>
          <p:cNvSpPr txBox="1">
            <a:spLocks noChangeArrowheads="1"/>
          </p:cNvSpPr>
          <p:nvPr userDrawn="1"/>
        </p:nvSpPr>
        <p:spPr bwMode="auto">
          <a:xfrm>
            <a:off x="5889625" y="6578600"/>
            <a:ext cx="32400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dirty="0">
                <a:solidFill>
                  <a:srgbClr val="000000"/>
                </a:solidFill>
                <a:ea typeface="メイリオ" pitchFamily="50" charset="-128"/>
              </a:rPr>
              <a:t>© </a:t>
            </a:r>
            <a:r>
              <a:rPr lang="en-US" altLang="ja-JP" sz="1100" dirty="0" smtClean="0">
                <a:solidFill>
                  <a:srgbClr val="000000"/>
                </a:solidFill>
                <a:ea typeface="メイリオ" pitchFamily="50" charset="-128"/>
              </a:rPr>
              <a:t>MS&amp;AD </a:t>
            </a:r>
            <a:r>
              <a:rPr lang="en-US" altLang="ja-JP" sz="1100" dirty="0" err="1" smtClean="0">
                <a:solidFill>
                  <a:srgbClr val="000000"/>
                </a:solidFill>
                <a:ea typeface="メイリオ" pitchFamily="50" charset="-128"/>
              </a:rPr>
              <a:t>InterRisk</a:t>
            </a:r>
            <a:r>
              <a:rPr lang="en-US" altLang="ja-JP" sz="1100" dirty="0" smtClean="0">
                <a:solidFill>
                  <a:srgbClr val="000000"/>
                </a:solidFill>
                <a:ea typeface="メイリオ" pitchFamily="50" charset="-128"/>
              </a:rPr>
              <a:t> Research </a:t>
            </a:r>
            <a:r>
              <a:rPr lang="en-US" altLang="ja-JP" sz="1100" dirty="0">
                <a:solidFill>
                  <a:srgbClr val="000000"/>
                </a:solidFill>
                <a:ea typeface="メイリオ" pitchFamily="50" charset="-128"/>
              </a:rPr>
              <a:t>&amp; Consulting, Inc.</a:t>
            </a:r>
          </a:p>
        </p:txBody>
      </p:sp>
      <p:cxnSp>
        <p:nvCxnSpPr>
          <p:cNvPr id="11" name="直線コネクタ 10"/>
          <p:cNvCxnSpPr/>
          <p:nvPr userDrawn="1"/>
        </p:nvCxnSpPr>
        <p:spPr>
          <a:xfrm flipV="1">
            <a:off x="9274175" y="6565900"/>
            <a:ext cx="0" cy="177800"/>
          </a:xfrm>
          <a:prstGeom prst="line">
            <a:avLst/>
          </a:prstGeom>
          <a:ln>
            <a:solidFill>
              <a:srgbClr val="4C4C4C"/>
            </a:solidFill>
            <a:tailEnd type="none"/>
          </a:ln>
        </p:spPr>
        <p:style>
          <a:lnRef idx="1">
            <a:schemeClr val="accent1"/>
          </a:lnRef>
          <a:fillRef idx="0">
            <a:schemeClr val="accent1"/>
          </a:fillRef>
          <a:effectRef idx="0">
            <a:schemeClr val="accent1"/>
          </a:effectRef>
          <a:fontRef idx="minor">
            <a:schemeClr val="tx1"/>
          </a:fontRef>
        </p:style>
      </p:cxnSp>
      <p:sp>
        <p:nvSpPr>
          <p:cNvPr id="13" name="テキスト ボックス 7"/>
          <p:cNvSpPr txBox="1">
            <a:spLocks noChangeArrowheads="1"/>
          </p:cNvSpPr>
          <p:nvPr userDrawn="1"/>
        </p:nvSpPr>
        <p:spPr bwMode="auto">
          <a:xfrm>
            <a:off x="128588" y="6092825"/>
            <a:ext cx="96488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0" bIns="0" anchor="b"/>
          <a:lstStyle>
            <a:lvl1pPr>
              <a:tabLst>
                <a:tab pos="357188" algn="l"/>
              </a:tabLst>
              <a:defRPr kumimoji="1">
                <a:solidFill>
                  <a:schemeClr val="tx1"/>
                </a:solidFill>
                <a:latin typeface="Arial" charset="0"/>
                <a:ea typeface="ＭＳ Ｐゴシック" charset="-128"/>
              </a:defRPr>
            </a:lvl1pPr>
            <a:lvl2pPr marL="742950" indent="-285750">
              <a:tabLst>
                <a:tab pos="357188" algn="l"/>
              </a:tabLst>
              <a:defRPr kumimoji="1">
                <a:solidFill>
                  <a:schemeClr val="tx1"/>
                </a:solidFill>
                <a:latin typeface="Arial" charset="0"/>
                <a:ea typeface="ＭＳ Ｐゴシック" charset="-128"/>
              </a:defRPr>
            </a:lvl2pPr>
            <a:lvl3pPr marL="1143000" indent="-228600">
              <a:tabLst>
                <a:tab pos="357188" algn="l"/>
              </a:tabLst>
              <a:defRPr kumimoji="1">
                <a:solidFill>
                  <a:schemeClr val="tx1"/>
                </a:solidFill>
                <a:latin typeface="Arial" charset="0"/>
                <a:ea typeface="ＭＳ Ｐゴシック" charset="-128"/>
              </a:defRPr>
            </a:lvl3pPr>
            <a:lvl4pPr marL="1600200" indent="-228600">
              <a:tabLst>
                <a:tab pos="357188" algn="l"/>
              </a:tabLst>
              <a:defRPr kumimoji="1">
                <a:solidFill>
                  <a:schemeClr val="tx1"/>
                </a:solidFill>
                <a:latin typeface="Arial" charset="0"/>
                <a:ea typeface="ＭＳ Ｐゴシック" charset="-128"/>
              </a:defRPr>
            </a:lvl4pPr>
            <a:lvl5pPr marL="2057400" indent="-228600">
              <a:tabLst>
                <a:tab pos="357188" algn="l"/>
              </a:tabLst>
              <a:defRPr kumimoji="1">
                <a:solidFill>
                  <a:schemeClr val="tx1"/>
                </a:solidFill>
                <a:latin typeface="Arial" charset="0"/>
                <a:ea typeface="ＭＳ Ｐゴシック" charset="-128"/>
              </a:defRPr>
            </a:lvl5pPr>
            <a:lvl6pPr marL="2514600" indent="-228600" fontAlgn="base">
              <a:spcBef>
                <a:spcPct val="0"/>
              </a:spcBef>
              <a:spcAft>
                <a:spcPct val="0"/>
              </a:spcAft>
              <a:tabLst>
                <a:tab pos="357188" algn="l"/>
              </a:tabLst>
              <a:defRPr kumimoji="1">
                <a:solidFill>
                  <a:schemeClr val="tx1"/>
                </a:solidFill>
                <a:latin typeface="Arial" charset="0"/>
                <a:ea typeface="ＭＳ Ｐゴシック" charset="-128"/>
              </a:defRPr>
            </a:lvl6pPr>
            <a:lvl7pPr marL="2971800" indent="-228600" fontAlgn="base">
              <a:spcBef>
                <a:spcPct val="0"/>
              </a:spcBef>
              <a:spcAft>
                <a:spcPct val="0"/>
              </a:spcAft>
              <a:tabLst>
                <a:tab pos="357188" algn="l"/>
              </a:tabLst>
              <a:defRPr kumimoji="1">
                <a:solidFill>
                  <a:schemeClr val="tx1"/>
                </a:solidFill>
                <a:latin typeface="Arial" charset="0"/>
                <a:ea typeface="ＭＳ Ｐゴシック" charset="-128"/>
              </a:defRPr>
            </a:lvl7pPr>
            <a:lvl8pPr marL="3429000" indent="-228600" fontAlgn="base">
              <a:spcBef>
                <a:spcPct val="0"/>
              </a:spcBef>
              <a:spcAft>
                <a:spcPct val="0"/>
              </a:spcAft>
              <a:tabLst>
                <a:tab pos="357188" algn="l"/>
              </a:tabLst>
              <a:defRPr kumimoji="1">
                <a:solidFill>
                  <a:schemeClr val="tx1"/>
                </a:solidFill>
                <a:latin typeface="Arial" charset="0"/>
                <a:ea typeface="ＭＳ Ｐゴシック" charset="-128"/>
              </a:defRPr>
            </a:lvl8pPr>
            <a:lvl9pPr marL="3886200" indent="-228600" fontAlgn="base">
              <a:spcBef>
                <a:spcPct val="0"/>
              </a:spcBef>
              <a:spcAft>
                <a:spcPct val="0"/>
              </a:spcAft>
              <a:tabLst>
                <a:tab pos="357188" algn="l"/>
              </a:tabLst>
              <a:defRPr kumimoji="1">
                <a:solidFill>
                  <a:schemeClr val="tx1"/>
                </a:solidFill>
                <a:latin typeface="Arial" charset="0"/>
                <a:ea typeface="ＭＳ Ｐゴシック" charset="-128"/>
              </a:defRPr>
            </a:lvl9pPr>
          </a:lstStyle>
          <a:p>
            <a:pPr>
              <a:buClr>
                <a:srgbClr val="353C83"/>
              </a:buClr>
              <a:buSzPct val="100000"/>
              <a:defRPr/>
            </a:pPr>
            <a:endParaRPr lang="en-US" altLang="ja-JP" sz="800" dirty="0" smtClean="0">
              <a:solidFill>
                <a:srgbClr val="000000"/>
              </a:solidFill>
              <a:ea typeface="メイリオ" pitchFamily="50" charset="-128"/>
            </a:endParaRPr>
          </a:p>
        </p:txBody>
      </p:sp>
      <p:sp>
        <p:nvSpPr>
          <p:cNvPr id="2" name="タイトル 1"/>
          <p:cNvSpPr>
            <a:spLocks noGrp="1"/>
          </p:cNvSpPr>
          <p:nvPr>
            <p:ph type="ctrTitle"/>
          </p:nvPr>
        </p:nvSpPr>
        <p:spPr>
          <a:xfrm>
            <a:off x="128589" y="115888"/>
            <a:ext cx="9648825" cy="5762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ja-JP" altLang="en-US">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dirty="0" smtClean="0"/>
              <a:t>マスター タイトルの書式設定</a:t>
            </a:r>
            <a:endParaRPr lang="ja-JP" altLang="en-US" dirty="0"/>
          </a:p>
        </p:txBody>
      </p:sp>
      <p:sp>
        <p:nvSpPr>
          <p:cNvPr id="12" name="テキスト プレースホルダー 2"/>
          <p:cNvSpPr>
            <a:spLocks noGrp="1"/>
          </p:cNvSpPr>
          <p:nvPr>
            <p:ph idx="1"/>
          </p:nvPr>
        </p:nvSpPr>
        <p:spPr bwMode="auto">
          <a:xfrm>
            <a:off x="128589" y="2924943"/>
            <a:ext cx="9648825" cy="3167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lvl1pPr>
            <a:lvl2pPr>
              <a:defRPr sz="1400"/>
            </a:lvl2pPr>
            <a:lvl3pPr>
              <a:defRPr sz="1400"/>
            </a:lvl3pPr>
            <a:lvl4pPr>
              <a:defRPr sz="1400"/>
            </a:lvl4pPr>
            <a:lvl5pPr>
              <a:defRPr sz="1400"/>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p>
        </p:txBody>
      </p:sp>
      <p:sp>
        <p:nvSpPr>
          <p:cNvPr id="14" name="スライド番号プレースホルダー 5"/>
          <p:cNvSpPr>
            <a:spLocks noGrp="1"/>
          </p:cNvSpPr>
          <p:nvPr>
            <p:ph type="sldNum" sz="quarter" idx="10"/>
          </p:nvPr>
        </p:nvSpPr>
        <p:spPr/>
        <p:txBody>
          <a:bodyPr/>
          <a:lstStyle>
            <a:lvl1pPr>
              <a:defRPr lang="ja-JP" altLang="en-US" sz="1200">
                <a:solidFill>
                  <a:srgbClr val="414243"/>
                </a:solidFill>
                <a:latin typeface="Arial" pitchFamily="34" charset="0"/>
                <a:ea typeface="メイリオ" pitchFamily="50" charset="-128"/>
              </a:defRPr>
            </a:lvl1pPr>
          </a:lstStyle>
          <a:p>
            <a:pPr>
              <a:defRPr/>
            </a:pPr>
            <a:fld id="{713729DD-CC00-417C-AF88-1B085443B8D5}" type="slidenum">
              <a:rPr lang="en-US" altLang="ja-JP"/>
              <a:pPr>
                <a:defRPr/>
              </a:pPr>
              <a:t>‹#›</a:t>
            </a:fld>
            <a:endParaRPr lang="en-US" altLang="ja-JP" dirty="0"/>
          </a:p>
        </p:txBody>
      </p:sp>
    </p:spTree>
    <p:extLst>
      <p:ext uri="{BB962C8B-B14F-4D97-AF65-F5344CB8AC3E}">
        <p14:creationId xmlns:p14="http://schemas.microsoft.com/office/powerpoint/2010/main" val="4226797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本編（著作権表記なし）">
    <p:spTree>
      <p:nvGrpSpPr>
        <p:cNvPr id="1" name=""/>
        <p:cNvGrpSpPr/>
        <p:nvPr/>
      </p:nvGrpSpPr>
      <p:grpSpPr>
        <a:xfrm>
          <a:off x="0" y="0"/>
          <a:ext cx="0" cy="0"/>
          <a:chOff x="0" y="0"/>
          <a:chExt cx="0" cy="0"/>
        </a:xfrm>
      </p:grpSpPr>
      <p:pic>
        <p:nvPicPr>
          <p:cNvPr id="3" name="Picture 2" descr="D:\Users\6Y730378\AppData\Local\Microsoft\Windows\Temporary Internet Files\Content.IE5\FLQBAW8R\IRB03[1].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06363" y="6494463"/>
            <a:ext cx="29749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グループ化 93"/>
          <p:cNvGrpSpPr>
            <a:grpSpLocks/>
          </p:cNvGrpSpPr>
          <p:nvPr userDrawn="1"/>
        </p:nvGrpSpPr>
        <p:grpSpPr bwMode="auto">
          <a:xfrm>
            <a:off x="128588" y="692150"/>
            <a:ext cx="9648825" cy="71438"/>
            <a:chOff x="128588" y="692150"/>
            <a:chExt cx="9648825" cy="71438"/>
          </a:xfrm>
        </p:grpSpPr>
        <p:sp>
          <p:nvSpPr>
            <p:cNvPr id="5" name="正方形/長方形 4"/>
            <p:cNvSpPr/>
            <p:nvPr userDrawn="1"/>
          </p:nvSpPr>
          <p:spPr>
            <a:xfrm>
              <a:off x="128588" y="692150"/>
              <a:ext cx="2376487" cy="71438"/>
            </a:xfrm>
            <a:prstGeom prst="rect">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ea typeface="メイリオ" pitchFamily="50" charset="-128"/>
              </a:endParaRPr>
            </a:p>
          </p:txBody>
        </p:sp>
        <p:sp>
          <p:nvSpPr>
            <p:cNvPr id="6" name="正方形/長方形 5"/>
            <p:cNvSpPr/>
            <p:nvPr userDrawn="1"/>
          </p:nvSpPr>
          <p:spPr>
            <a:xfrm>
              <a:off x="2505075" y="692150"/>
              <a:ext cx="7272338" cy="71438"/>
            </a:xfrm>
            <a:prstGeom prst="rect">
              <a:avLst/>
            </a:prstGeom>
            <a:solidFill>
              <a:srgbClr val="006C60"/>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solidFill>
                  <a:srgbClr val="9EA0A1"/>
                </a:solidFill>
                <a:ea typeface="メイリオ" pitchFamily="50" charset="-128"/>
              </a:endParaRPr>
            </a:p>
          </p:txBody>
        </p:sp>
        <p:sp>
          <p:nvSpPr>
            <p:cNvPr id="7" name="直角三角形 6"/>
            <p:cNvSpPr/>
            <p:nvPr userDrawn="1"/>
          </p:nvSpPr>
          <p:spPr>
            <a:xfrm flipV="1">
              <a:off x="2505075" y="692150"/>
              <a:ext cx="77788" cy="71438"/>
            </a:xfrm>
            <a:prstGeom prst="rtTriangle">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006C6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ea typeface="メイリオ" pitchFamily="50" charset="-128"/>
              </a:endParaRPr>
            </a:p>
          </p:txBody>
        </p:sp>
      </p:grpSp>
      <p:cxnSp>
        <p:nvCxnSpPr>
          <p:cNvPr id="8" name="直線コネクタ 7"/>
          <p:cNvCxnSpPr/>
          <p:nvPr userDrawn="1"/>
        </p:nvCxnSpPr>
        <p:spPr>
          <a:xfrm>
            <a:off x="128588" y="6491288"/>
            <a:ext cx="9648825" cy="0"/>
          </a:xfrm>
          <a:prstGeom prst="line">
            <a:avLst/>
          </a:prstGeom>
          <a:ln w="12700">
            <a:solidFill>
              <a:srgbClr val="414243"/>
            </a:solidFill>
            <a:tailEnd type="non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a:spLocks noChangeArrowheads="1"/>
          </p:cNvSpPr>
          <p:nvPr userDrawn="1"/>
        </p:nvSpPr>
        <p:spPr bwMode="auto">
          <a:xfrm>
            <a:off x="128588" y="765175"/>
            <a:ext cx="96488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buClr>
                <a:srgbClr val="AAAAAA"/>
              </a:buClr>
              <a:buSzPct val="110000"/>
              <a:buFont typeface="Wingdings" pitchFamily="2" charset="2"/>
              <a:buNone/>
              <a:defRPr/>
            </a:pPr>
            <a:endParaRPr lang="en-US" altLang="ja-JP" b="1" dirty="0" smtClean="0">
              <a:solidFill>
                <a:srgbClr val="000000"/>
              </a:solidFill>
              <a:ea typeface="メイリオ" pitchFamily="50" charset="-128"/>
            </a:endParaRPr>
          </a:p>
        </p:txBody>
      </p:sp>
      <p:sp>
        <p:nvSpPr>
          <p:cNvPr id="10" name="テキスト ボックス 9"/>
          <p:cNvSpPr txBox="1">
            <a:spLocks noChangeArrowheads="1"/>
          </p:cNvSpPr>
          <p:nvPr userDrawn="1"/>
        </p:nvSpPr>
        <p:spPr bwMode="auto">
          <a:xfrm>
            <a:off x="128588" y="1484313"/>
            <a:ext cx="9648825" cy="360362"/>
          </a:xfrm>
          <a:prstGeom prst="rect">
            <a:avLst/>
          </a:prstGeom>
          <a:noFill/>
          <a:ln>
            <a:noFill/>
          </a:ln>
          <a:extLst>
            <a:ext uri="{909E8E84-426E-40DD-AFC4-6F175D3DCCD1}">
              <a14:hiddenFill xmlns:a14="http://schemas.microsoft.com/office/drawing/2010/main">
                <a:solidFill>
                  <a:srgbClr val="353C83">
                    <a:alpha val="21176"/>
                  </a:srgbClr>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20000"/>
              </a:spcBef>
              <a:buClr>
                <a:srgbClr val="9EA0A1"/>
              </a:buClr>
              <a:buSzPct val="110000"/>
              <a:buFont typeface="Wingdings" pitchFamily="2" charset="2"/>
              <a:buChar char="n"/>
              <a:defRPr kumimoji="1" sz="1200">
                <a:solidFill>
                  <a:schemeClr val="tx1"/>
                </a:solidFill>
                <a:latin typeface="Arial" charset="0"/>
                <a:ea typeface="ＭＳ Ｐゴシック" charset="-128"/>
              </a:defRPr>
            </a:lvl1pPr>
            <a:lvl2pPr marL="742950" indent="-285750">
              <a:spcBef>
                <a:spcPct val="20000"/>
              </a:spcBef>
              <a:buClr>
                <a:srgbClr val="9EA0A1"/>
              </a:buClr>
              <a:buSzPct val="120000"/>
              <a:buFont typeface="Arial" charset="0"/>
              <a:buChar char="»"/>
              <a:defRPr kumimoji="1" sz="1200">
                <a:solidFill>
                  <a:schemeClr val="tx1"/>
                </a:solidFill>
                <a:latin typeface="Arial" charset="0"/>
                <a:ea typeface="ＭＳ Ｐゴシック" charset="-128"/>
              </a:defRPr>
            </a:lvl2pPr>
            <a:lvl3pPr marL="1143000" indent="-228600">
              <a:spcBef>
                <a:spcPct val="20000"/>
              </a:spcBef>
              <a:buClr>
                <a:srgbClr val="9EA0A1"/>
              </a:buClr>
              <a:buFont typeface="Arial" charset="0"/>
              <a:buChar char="-"/>
              <a:defRPr kumimoji="1" sz="1200">
                <a:solidFill>
                  <a:schemeClr val="tx1"/>
                </a:solidFill>
                <a:latin typeface="Arial" charset="0"/>
                <a:ea typeface="ＭＳ Ｐゴシック" charset="-128"/>
              </a:defRPr>
            </a:lvl3pPr>
            <a:lvl4pPr marL="1600200" indent="-228600">
              <a:spcBef>
                <a:spcPct val="20000"/>
              </a:spcBef>
              <a:buClr>
                <a:srgbClr val="9EA0A1"/>
              </a:buClr>
              <a:buFont typeface="Arial" charset="0"/>
              <a:buChar char="-"/>
              <a:defRPr kumimoji="1" sz="1200">
                <a:solidFill>
                  <a:schemeClr val="tx1"/>
                </a:solidFill>
                <a:latin typeface="Arial" charset="0"/>
                <a:ea typeface="ＭＳ Ｐゴシック" charset="-128"/>
              </a:defRPr>
            </a:lvl4pPr>
            <a:lvl5pPr marL="2057400" indent="-228600">
              <a:spcBef>
                <a:spcPct val="20000"/>
              </a:spcBef>
              <a:buClr>
                <a:srgbClr val="9EA0A1"/>
              </a:buClr>
              <a:buFont typeface="Arial" charset="0"/>
              <a:buChar char="-"/>
              <a:defRPr kumimoji="1" sz="1200">
                <a:solidFill>
                  <a:schemeClr val="tx1"/>
                </a:solidFill>
                <a:latin typeface="Arial" charset="0"/>
                <a:ea typeface="ＭＳ Ｐゴシック" charset="-128"/>
              </a:defRPr>
            </a:lvl5pPr>
            <a:lvl6pPr marL="25146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6pPr>
            <a:lvl7pPr marL="29718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7pPr>
            <a:lvl8pPr marL="34290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8pPr>
            <a:lvl9pPr marL="38862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9pPr>
          </a:lstStyle>
          <a:p>
            <a:pPr fontAlgn="auto">
              <a:spcBef>
                <a:spcPct val="0"/>
              </a:spcBef>
              <a:spcAft>
                <a:spcPts val="0"/>
              </a:spcAft>
              <a:buClr>
                <a:srgbClr val="353C83"/>
              </a:buClr>
              <a:buSzPct val="100000"/>
              <a:buFontTx/>
              <a:buNone/>
              <a:defRPr/>
            </a:pPr>
            <a:endParaRPr lang="en-US" altLang="ja-JP" sz="1300" b="1" dirty="0">
              <a:ea typeface="メイリオ" pitchFamily="50" charset="-128"/>
            </a:endParaRPr>
          </a:p>
        </p:txBody>
      </p:sp>
      <p:sp>
        <p:nvSpPr>
          <p:cNvPr id="11" name="テキスト ボックス 7"/>
          <p:cNvSpPr txBox="1">
            <a:spLocks noChangeArrowheads="1"/>
          </p:cNvSpPr>
          <p:nvPr userDrawn="1"/>
        </p:nvSpPr>
        <p:spPr bwMode="auto">
          <a:xfrm>
            <a:off x="128588" y="6092825"/>
            <a:ext cx="96488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0" bIns="0" anchor="b"/>
          <a:lstStyle>
            <a:lvl1pPr>
              <a:tabLst>
                <a:tab pos="357188" algn="l"/>
              </a:tabLst>
              <a:defRPr kumimoji="1">
                <a:solidFill>
                  <a:schemeClr val="tx1"/>
                </a:solidFill>
                <a:latin typeface="Arial" charset="0"/>
                <a:ea typeface="ＭＳ Ｐゴシック" charset="-128"/>
              </a:defRPr>
            </a:lvl1pPr>
            <a:lvl2pPr marL="742950" indent="-285750">
              <a:tabLst>
                <a:tab pos="357188" algn="l"/>
              </a:tabLst>
              <a:defRPr kumimoji="1">
                <a:solidFill>
                  <a:schemeClr val="tx1"/>
                </a:solidFill>
                <a:latin typeface="Arial" charset="0"/>
                <a:ea typeface="ＭＳ Ｐゴシック" charset="-128"/>
              </a:defRPr>
            </a:lvl2pPr>
            <a:lvl3pPr marL="1143000" indent="-228600">
              <a:tabLst>
                <a:tab pos="357188" algn="l"/>
              </a:tabLst>
              <a:defRPr kumimoji="1">
                <a:solidFill>
                  <a:schemeClr val="tx1"/>
                </a:solidFill>
                <a:latin typeface="Arial" charset="0"/>
                <a:ea typeface="ＭＳ Ｐゴシック" charset="-128"/>
              </a:defRPr>
            </a:lvl3pPr>
            <a:lvl4pPr marL="1600200" indent="-228600">
              <a:tabLst>
                <a:tab pos="357188" algn="l"/>
              </a:tabLst>
              <a:defRPr kumimoji="1">
                <a:solidFill>
                  <a:schemeClr val="tx1"/>
                </a:solidFill>
                <a:latin typeface="Arial" charset="0"/>
                <a:ea typeface="ＭＳ Ｐゴシック" charset="-128"/>
              </a:defRPr>
            </a:lvl4pPr>
            <a:lvl5pPr marL="2057400" indent="-228600">
              <a:tabLst>
                <a:tab pos="357188" algn="l"/>
              </a:tabLst>
              <a:defRPr kumimoji="1">
                <a:solidFill>
                  <a:schemeClr val="tx1"/>
                </a:solidFill>
                <a:latin typeface="Arial" charset="0"/>
                <a:ea typeface="ＭＳ Ｐゴシック" charset="-128"/>
              </a:defRPr>
            </a:lvl5pPr>
            <a:lvl6pPr marL="2514600" indent="-228600" fontAlgn="base">
              <a:spcBef>
                <a:spcPct val="0"/>
              </a:spcBef>
              <a:spcAft>
                <a:spcPct val="0"/>
              </a:spcAft>
              <a:tabLst>
                <a:tab pos="357188" algn="l"/>
              </a:tabLst>
              <a:defRPr kumimoji="1">
                <a:solidFill>
                  <a:schemeClr val="tx1"/>
                </a:solidFill>
                <a:latin typeface="Arial" charset="0"/>
                <a:ea typeface="ＭＳ Ｐゴシック" charset="-128"/>
              </a:defRPr>
            </a:lvl6pPr>
            <a:lvl7pPr marL="2971800" indent="-228600" fontAlgn="base">
              <a:spcBef>
                <a:spcPct val="0"/>
              </a:spcBef>
              <a:spcAft>
                <a:spcPct val="0"/>
              </a:spcAft>
              <a:tabLst>
                <a:tab pos="357188" algn="l"/>
              </a:tabLst>
              <a:defRPr kumimoji="1">
                <a:solidFill>
                  <a:schemeClr val="tx1"/>
                </a:solidFill>
                <a:latin typeface="Arial" charset="0"/>
                <a:ea typeface="ＭＳ Ｐゴシック" charset="-128"/>
              </a:defRPr>
            </a:lvl7pPr>
            <a:lvl8pPr marL="3429000" indent="-228600" fontAlgn="base">
              <a:spcBef>
                <a:spcPct val="0"/>
              </a:spcBef>
              <a:spcAft>
                <a:spcPct val="0"/>
              </a:spcAft>
              <a:tabLst>
                <a:tab pos="357188" algn="l"/>
              </a:tabLst>
              <a:defRPr kumimoji="1">
                <a:solidFill>
                  <a:schemeClr val="tx1"/>
                </a:solidFill>
                <a:latin typeface="Arial" charset="0"/>
                <a:ea typeface="ＭＳ Ｐゴシック" charset="-128"/>
              </a:defRPr>
            </a:lvl8pPr>
            <a:lvl9pPr marL="3886200" indent="-228600" fontAlgn="base">
              <a:spcBef>
                <a:spcPct val="0"/>
              </a:spcBef>
              <a:spcAft>
                <a:spcPct val="0"/>
              </a:spcAft>
              <a:tabLst>
                <a:tab pos="357188" algn="l"/>
              </a:tabLst>
              <a:defRPr kumimoji="1">
                <a:solidFill>
                  <a:schemeClr val="tx1"/>
                </a:solidFill>
                <a:latin typeface="Arial" charset="0"/>
                <a:ea typeface="ＭＳ Ｐゴシック" charset="-128"/>
              </a:defRPr>
            </a:lvl9pPr>
          </a:lstStyle>
          <a:p>
            <a:pPr>
              <a:buClr>
                <a:srgbClr val="353C83"/>
              </a:buClr>
              <a:buSzPct val="100000"/>
              <a:defRPr/>
            </a:pPr>
            <a:endParaRPr lang="en-US" altLang="ja-JP" sz="800" dirty="0" smtClean="0">
              <a:solidFill>
                <a:srgbClr val="000000"/>
              </a:solidFill>
              <a:ea typeface="メイリオ" pitchFamily="50" charset="-128"/>
            </a:endParaRPr>
          </a:p>
        </p:txBody>
      </p:sp>
      <p:sp>
        <p:nvSpPr>
          <p:cNvPr id="12" name="テキスト ボックス 16"/>
          <p:cNvSpPr txBox="1">
            <a:spLocks noChangeArrowheads="1"/>
          </p:cNvSpPr>
          <p:nvPr userDrawn="1"/>
        </p:nvSpPr>
        <p:spPr bwMode="auto">
          <a:xfrm>
            <a:off x="5889625" y="6578600"/>
            <a:ext cx="32400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dirty="0">
                <a:solidFill>
                  <a:srgbClr val="000000"/>
                </a:solidFill>
                <a:ea typeface="メイリオ" pitchFamily="50" charset="-128"/>
              </a:rPr>
              <a:t>© </a:t>
            </a:r>
            <a:r>
              <a:rPr lang="en-US" altLang="ja-JP" sz="1100" dirty="0" smtClean="0">
                <a:solidFill>
                  <a:srgbClr val="000000"/>
                </a:solidFill>
                <a:ea typeface="メイリオ" pitchFamily="50" charset="-128"/>
              </a:rPr>
              <a:t>MS&amp;AD </a:t>
            </a:r>
            <a:r>
              <a:rPr lang="en-US" altLang="ja-JP" sz="1100" dirty="0" err="1" smtClean="0">
                <a:solidFill>
                  <a:srgbClr val="000000"/>
                </a:solidFill>
                <a:ea typeface="メイリオ" pitchFamily="50" charset="-128"/>
              </a:rPr>
              <a:t>InterRisk</a:t>
            </a:r>
            <a:r>
              <a:rPr lang="en-US" altLang="ja-JP" sz="1100" dirty="0" smtClean="0">
                <a:solidFill>
                  <a:srgbClr val="000000"/>
                </a:solidFill>
                <a:ea typeface="メイリオ" pitchFamily="50" charset="-128"/>
              </a:rPr>
              <a:t> Research </a:t>
            </a:r>
            <a:r>
              <a:rPr lang="en-US" altLang="ja-JP" sz="1100" dirty="0">
                <a:solidFill>
                  <a:srgbClr val="000000"/>
                </a:solidFill>
                <a:ea typeface="メイリオ" pitchFamily="50" charset="-128"/>
              </a:rPr>
              <a:t>&amp; Consulting, Inc.</a:t>
            </a:r>
          </a:p>
        </p:txBody>
      </p:sp>
      <p:sp>
        <p:nvSpPr>
          <p:cNvPr id="2" name="タイトル 1"/>
          <p:cNvSpPr>
            <a:spLocks noGrp="1"/>
          </p:cNvSpPr>
          <p:nvPr>
            <p:ph type="ctrTitle"/>
          </p:nvPr>
        </p:nvSpPr>
        <p:spPr>
          <a:xfrm>
            <a:off x="128589" y="115888"/>
            <a:ext cx="9648825" cy="5762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ja-JP" altLang="en-US">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dirty="0" smtClean="0"/>
              <a:t>マスター タイトルの書式設定</a:t>
            </a:r>
            <a:endParaRPr lang="ja-JP" altLang="en-US" dirty="0"/>
          </a:p>
        </p:txBody>
      </p:sp>
      <p:sp>
        <p:nvSpPr>
          <p:cNvPr id="13" name="スライド番号プレースホルダー 5"/>
          <p:cNvSpPr>
            <a:spLocks noGrp="1"/>
          </p:cNvSpPr>
          <p:nvPr>
            <p:ph type="sldNum" sz="quarter" idx="10"/>
          </p:nvPr>
        </p:nvSpPr>
        <p:spPr/>
        <p:txBody>
          <a:bodyPr/>
          <a:lstStyle>
            <a:lvl1pPr>
              <a:defRPr lang="en-US" altLang="ja-JP"/>
            </a:lvl1pPr>
          </a:lstStyle>
          <a:p>
            <a:pPr>
              <a:defRPr/>
            </a:pPr>
            <a:fld id="{60A5C01B-E7B8-487B-A5F2-478EA586EDE1}" type="slidenum">
              <a:rPr/>
              <a:pPr>
                <a:defRPr/>
              </a:pPr>
              <a:t>‹#›</a:t>
            </a:fld>
            <a:endParaRPr lang="ja-JP" altLang="en-US"/>
          </a:p>
        </p:txBody>
      </p:sp>
    </p:spTree>
    <p:extLst>
      <p:ext uri="{BB962C8B-B14F-4D97-AF65-F5344CB8AC3E}">
        <p14:creationId xmlns:p14="http://schemas.microsoft.com/office/powerpoint/2010/main" val="3354510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本編（左側余白、著作権表記あり）">
    <p:spTree>
      <p:nvGrpSpPr>
        <p:cNvPr id="1" name=""/>
        <p:cNvGrpSpPr/>
        <p:nvPr/>
      </p:nvGrpSpPr>
      <p:grpSpPr>
        <a:xfrm>
          <a:off x="0" y="0"/>
          <a:ext cx="0" cy="0"/>
          <a:chOff x="0" y="0"/>
          <a:chExt cx="0" cy="0"/>
        </a:xfrm>
      </p:grpSpPr>
      <p:pic>
        <p:nvPicPr>
          <p:cNvPr id="5" name="Picture 2" descr="D:\Users\6Y730378\AppData\Local\Microsoft\Windows\Temporary Internet Files\Content.IE5\FLQBAW8R\IRB03[1].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673225" y="6492875"/>
            <a:ext cx="29749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グループ化 93"/>
          <p:cNvGrpSpPr>
            <a:grpSpLocks/>
          </p:cNvGrpSpPr>
          <p:nvPr userDrawn="1"/>
        </p:nvGrpSpPr>
        <p:grpSpPr bwMode="auto">
          <a:xfrm>
            <a:off x="1639888" y="692150"/>
            <a:ext cx="8137525" cy="71438"/>
            <a:chOff x="1639888" y="692150"/>
            <a:chExt cx="8137525" cy="71438"/>
          </a:xfrm>
        </p:grpSpPr>
        <p:sp>
          <p:nvSpPr>
            <p:cNvPr id="7" name="正方形/長方形 6"/>
            <p:cNvSpPr/>
            <p:nvPr userDrawn="1"/>
          </p:nvSpPr>
          <p:spPr>
            <a:xfrm>
              <a:off x="1639888" y="692150"/>
              <a:ext cx="8137525" cy="71438"/>
            </a:xfrm>
            <a:prstGeom prst="rect">
              <a:avLst/>
            </a:prstGeom>
            <a:solidFill>
              <a:srgbClr val="006C60"/>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solidFill>
                  <a:srgbClr val="9EA0A1"/>
                </a:solidFill>
                <a:ea typeface="メイリオ" pitchFamily="50" charset="-128"/>
              </a:endParaRPr>
            </a:p>
          </p:txBody>
        </p:sp>
        <p:sp>
          <p:nvSpPr>
            <p:cNvPr id="8" name="正方形/長方形 7"/>
            <p:cNvSpPr/>
            <p:nvPr userDrawn="1"/>
          </p:nvSpPr>
          <p:spPr>
            <a:xfrm>
              <a:off x="1639888" y="692150"/>
              <a:ext cx="1389062" cy="71438"/>
            </a:xfrm>
            <a:prstGeom prst="rect">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ea typeface="メイリオ" pitchFamily="50" charset="-128"/>
              </a:endParaRPr>
            </a:p>
          </p:txBody>
        </p:sp>
        <p:sp>
          <p:nvSpPr>
            <p:cNvPr id="9" name="直角三角形 8"/>
            <p:cNvSpPr/>
            <p:nvPr userDrawn="1"/>
          </p:nvSpPr>
          <p:spPr>
            <a:xfrm flipV="1">
              <a:off x="3030538" y="692150"/>
              <a:ext cx="77787" cy="71438"/>
            </a:xfrm>
            <a:prstGeom prst="rtTriangle">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006C6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ea typeface="メイリオ" pitchFamily="50" charset="-128"/>
              </a:endParaRPr>
            </a:p>
          </p:txBody>
        </p:sp>
      </p:grpSp>
      <p:sp>
        <p:nvSpPr>
          <p:cNvPr id="10" name="テキスト ボックス 16"/>
          <p:cNvSpPr txBox="1">
            <a:spLocks noChangeArrowheads="1"/>
          </p:cNvSpPr>
          <p:nvPr userDrawn="1"/>
        </p:nvSpPr>
        <p:spPr bwMode="auto">
          <a:xfrm>
            <a:off x="5889625" y="6578600"/>
            <a:ext cx="32400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dirty="0" smtClean="0">
                <a:solidFill>
                  <a:srgbClr val="000000"/>
                </a:solidFill>
                <a:ea typeface="メイリオ" pitchFamily="50" charset="-128"/>
              </a:rPr>
              <a:t>© MS&amp;AD </a:t>
            </a:r>
            <a:r>
              <a:rPr lang="en-US" altLang="ja-JP" sz="1100" dirty="0" err="1" smtClean="0">
                <a:solidFill>
                  <a:srgbClr val="000000"/>
                </a:solidFill>
                <a:ea typeface="メイリオ" pitchFamily="50" charset="-128"/>
              </a:rPr>
              <a:t>InterRisk</a:t>
            </a:r>
            <a:r>
              <a:rPr lang="en-US" altLang="ja-JP" sz="1100" dirty="0" smtClean="0">
                <a:solidFill>
                  <a:srgbClr val="000000"/>
                </a:solidFill>
                <a:ea typeface="メイリオ" pitchFamily="50" charset="-128"/>
              </a:rPr>
              <a:t> Research &amp; Consulting, Inc.</a:t>
            </a:r>
            <a:endParaRPr lang="en-US" altLang="ja-JP" sz="1100" dirty="0">
              <a:solidFill>
                <a:srgbClr val="000000"/>
              </a:solidFill>
              <a:ea typeface="メイリオ" pitchFamily="50" charset="-128"/>
            </a:endParaRPr>
          </a:p>
        </p:txBody>
      </p:sp>
      <p:cxnSp>
        <p:nvCxnSpPr>
          <p:cNvPr id="11" name="直線コネクタ 10"/>
          <p:cNvCxnSpPr/>
          <p:nvPr userDrawn="1"/>
        </p:nvCxnSpPr>
        <p:spPr>
          <a:xfrm flipV="1">
            <a:off x="9274175" y="6565900"/>
            <a:ext cx="0" cy="177800"/>
          </a:xfrm>
          <a:prstGeom prst="line">
            <a:avLst/>
          </a:prstGeom>
          <a:ln>
            <a:solidFill>
              <a:srgbClr val="4C4C4C"/>
            </a:solidFill>
            <a:tailEnd type="non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userDrawn="1"/>
        </p:nvCxnSpPr>
        <p:spPr>
          <a:xfrm>
            <a:off x="1639888" y="6491288"/>
            <a:ext cx="8137525" cy="0"/>
          </a:xfrm>
          <a:prstGeom prst="line">
            <a:avLst/>
          </a:prstGeom>
          <a:ln w="12700">
            <a:solidFill>
              <a:srgbClr val="414243"/>
            </a:solidFill>
            <a:tailEnd type="none"/>
          </a:ln>
        </p:spPr>
        <p:style>
          <a:lnRef idx="1">
            <a:schemeClr val="accent1"/>
          </a:lnRef>
          <a:fillRef idx="0">
            <a:schemeClr val="accent1"/>
          </a:fillRef>
          <a:effectRef idx="0">
            <a:schemeClr val="accent1"/>
          </a:effectRef>
          <a:fontRef idx="minor">
            <a:schemeClr val="tx1"/>
          </a:fontRef>
        </p:style>
      </p:cxnSp>
      <p:sp>
        <p:nvSpPr>
          <p:cNvPr id="14" name="正方形/長方形 13"/>
          <p:cNvSpPr/>
          <p:nvPr userDrawn="1"/>
        </p:nvSpPr>
        <p:spPr>
          <a:xfrm>
            <a:off x="1639888" y="836613"/>
            <a:ext cx="8137525" cy="936625"/>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ja-JP" altLang="en-US"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 name="タイトル 1"/>
          <p:cNvSpPr>
            <a:spLocks noGrp="1"/>
          </p:cNvSpPr>
          <p:nvPr>
            <p:ph type="ctrTitle"/>
          </p:nvPr>
        </p:nvSpPr>
        <p:spPr>
          <a:xfrm>
            <a:off x="1639888" y="115888"/>
            <a:ext cx="8137526" cy="5762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ja-JP" altLang="en-US">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dirty="0" smtClean="0"/>
              <a:t>マスター タイトルの書式設定</a:t>
            </a:r>
            <a:endParaRPr lang="ja-JP" altLang="en-US" dirty="0"/>
          </a:p>
        </p:txBody>
      </p:sp>
      <p:sp>
        <p:nvSpPr>
          <p:cNvPr id="12" name="テキスト プレースホルダー 2"/>
          <p:cNvSpPr>
            <a:spLocks noGrp="1"/>
          </p:cNvSpPr>
          <p:nvPr>
            <p:ph idx="1"/>
          </p:nvPr>
        </p:nvSpPr>
        <p:spPr bwMode="auto">
          <a:xfrm>
            <a:off x="1655762" y="1844675"/>
            <a:ext cx="812165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lvl1pPr>
            <a:lvl2pPr>
              <a:defRPr sz="1400"/>
            </a:lvl2pPr>
            <a:lvl3pPr>
              <a:defRPr sz="1400"/>
            </a:lvl3pPr>
            <a:lvl4pPr>
              <a:defRPr sz="1400"/>
            </a:lvl4pPr>
            <a:lvl5pPr>
              <a:defRPr sz="1400"/>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p>
        </p:txBody>
      </p:sp>
      <p:sp>
        <p:nvSpPr>
          <p:cNvPr id="16" name="テキスト プレースホルダー 19"/>
          <p:cNvSpPr>
            <a:spLocks noGrp="1"/>
          </p:cNvSpPr>
          <p:nvPr>
            <p:ph type="body" sz="quarter" idx="11"/>
          </p:nvPr>
        </p:nvSpPr>
        <p:spPr>
          <a:xfrm>
            <a:off x="1672694" y="836613"/>
            <a:ext cx="8104718" cy="914400"/>
          </a:xfrm>
        </p:spPr>
        <p:txBody>
          <a:bodyPr/>
          <a:lstStyle>
            <a:lvl3pPr marL="358775" indent="0">
              <a:buNone/>
              <a:defRPr/>
            </a:lvl3pPr>
            <a:lvl4pPr marL="531812" indent="0">
              <a:buNone/>
              <a:defRPr/>
            </a:lvl4pPr>
            <a:lvl5pPr marL="717550" indent="0">
              <a:buNone/>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p:txBody>
      </p:sp>
      <p:sp>
        <p:nvSpPr>
          <p:cNvPr id="15" name="スライド番号プレースホルダー 5"/>
          <p:cNvSpPr>
            <a:spLocks noGrp="1"/>
          </p:cNvSpPr>
          <p:nvPr>
            <p:ph type="sldNum" sz="quarter" idx="12"/>
          </p:nvPr>
        </p:nvSpPr>
        <p:spPr/>
        <p:txBody>
          <a:bodyPr/>
          <a:lstStyle>
            <a:lvl1pPr>
              <a:defRPr lang="en-US" altLang="ja-JP"/>
            </a:lvl1pPr>
          </a:lstStyle>
          <a:p>
            <a:pPr>
              <a:defRPr/>
            </a:pPr>
            <a:fld id="{09A8911E-9BC1-4C36-89EB-A79F6D030B41}" type="slidenum">
              <a:rPr/>
              <a:pPr>
                <a:defRPr/>
              </a:pPr>
              <a:t>‹#›</a:t>
            </a:fld>
            <a:endParaRPr lang="ja-JP" altLang="en-US"/>
          </a:p>
        </p:txBody>
      </p:sp>
    </p:spTree>
    <p:extLst>
      <p:ext uri="{BB962C8B-B14F-4D97-AF65-F5344CB8AC3E}">
        <p14:creationId xmlns:p14="http://schemas.microsoft.com/office/powerpoint/2010/main" val="1496870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本編（左側余白、著作権表記なし）">
    <p:spTree>
      <p:nvGrpSpPr>
        <p:cNvPr id="1" name=""/>
        <p:cNvGrpSpPr/>
        <p:nvPr/>
      </p:nvGrpSpPr>
      <p:grpSpPr>
        <a:xfrm>
          <a:off x="0" y="0"/>
          <a:ext cx="0" cy="0"/>
          <a:chOff x="0" y="0"/>
          <a:chExt cx="0" cy="0"/>
        </a:xfrm>
      </p:grpSpPr>
      <p:pic>
        <p:nvPicPr>
          <p:cNvPr id="3" name="Picture 2" descr="D:\Users\6Y730378\AppData\Local\Microsoft\Windows\Temporary Internet Files\Content.IE5\FLQBAW8R\IRB03[1].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673225" y="6492875"/>
            <a:ext cx="29749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グループ化 93"/>
          <p:cNvGrpSpPr>
            <a:grpSpLocks/>
          </p:cNvGrpSpPr>
          <p:nvPr userDrawn="1"/>
        </p:nvGrpSpPr>
        <p:grpSpPr bwMode="auto">
          <a:xfrm>
            <a:off x="1639888" y="692150"/>
            <a:ext cx="8137525" cy="71438"/>
            <a:chOff x="1639888" y="692150"/>
            <a:chExt cx="8137525" cy="71438"/>
          </a:xfrm>
        </p:grpSpPr>
        <p:sp>
          <p:nvSpPr>
            <p:cNvPr id="5" name="正方形/長方形 4"/>
            <p:cNvSpPr/>
            <p:nvPr userDrawn="1"/>
          </p:nvSpPr>
          <p:spPr>
            <a:xfrm>
              <a:off x="1639888" y="692150"/>
              <a:ext cx="8137525" cy="71438"/>
            </a:xfrm>
            <a:prstGeom prst="rect">
              <a:avLst/>
            </a:prstGeom>
            <a:solidFill>
              <a:srgbClr val="006C60"/>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solidFill>
                  <a:srgbClr val="9EA0A1"/>
                </a:solidFill>
                <a:ea typeface="メイリオ" pitchFamily="50" charset="-128"/>
              </a:endParaRPr>
            </a:p>
          </p:txBody>
        </p:sp>
        <p:sp>
          <p:nvSpPr>
            <p:cNvPr id="6" name="正方形/長方形 5"/>
            <p:cNvSpPr/>
            <p:nvPr userDrawn="1"/>
          </p:nvSpPr>
          <p:spPr>
            <a:xfrm>
              <a:off x="1639888" y="692150"/>
              <a:ext cx="1389062" cy="71438"/>
            </a:xfrm>
            <a:prstGeom prst="rect">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ea typeface="メイリオ" pitchFamily="50" charset="-128"/>
              </a:endParaRPr>
            </a:p>
          </p:txBody>
        </p:sp>
        <p:sp>
          <p:nvSpPr>
            <p:cNvPr id="7" name="直角三角形 6"/>
            <p:cNvSpPr/>
            <p:nvPr userDrawn="1"/>
          </p:nvSpPr>
          <p:spPr>
            <a:xfrm flipV="1">
              <a:off x="3030538" y="692150"/>
              <a:ext cx="77787" cy="71438"/>
            </a:xfrm>
            <a:prstGeom prst="rtTriangle">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006C6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ea typeface="メイリオ" pitchFamily="50" charset="-128"/>
              </a:endParaRPr>
            </a:p>
          </p:txBody>
        </p:sp>
      </p:grpSp>
      <p:cxnSp>
        <p:nvCxnSpPr>
          <p:cNvPr id="8" name="直線コネクタ 7"/>
          <p:cNvCxnSpPr/>
          <p:nvPr userDrawn="1"/>
        </p:nvCxnSpPr>
        <p:spPr>
          <a:xfrm>
            <a:off x="1639888" y="6491288"/>
            <a:ext cx="8137525" cy="0"/>
          </a:xfrm>
          <a:prstGeom prst="line">
            <a:avLst/>
          </a:prstGeom>
          <a:ln w="12700">
            <a:solidFill>
              <a:srgbClr val="414243"/>
            </a:solidFill>
            <a:tailEnd type="none"/>
          </a:ln>
        </p:spPr>
        <p:style>
          <a:lnRef idx="1">
            <a:schemeClr val="accent1"/>
          </a:lnRef>
          <a:fillRef idx="0">
            <a:schemeClr val="accent1"/>
          </a:fillRef>
          <a:effectRef idx="0">
            <a:schemeClr val="accent1"/>
          </a:effectRef>
          <a:fontRef idx="minor">
            <a:schemeClr val="tx1"/>
          </a:fontRef>
        </p:style>
      </p:cxnSp>
      <p:sp>
        <p:nvSpPr>
          <p:cNvPr id="9" name="テキスト ボックス 16"/>
          <p:cNvSpPr txBox="1">
            <a:spLocks noChangeArrowheads="1"/>
          </p:cNvSpPr>
          <p:nvPr userDrawn="1"/>
        </p:nvSpPr>
        <p:spPr bwMode="auto">
          <a:xfrm>
            <a:off x="5889625" y="6578600"/>
            <a:ext cx="32400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dirty="0" smtClean="0">
                <a:solidFill>
                  <a:srgbClr val="000000"/>
                </a:solidFill>
                <a:ea typeface="メイリオ" pitchFamily="50" charset="-128"/>
              </a:rPr>
              <a:t>© MS&amp;AD </a:t>
            </a:r>
            <a:r>
              <a:rPr lang="en-US" altLang="ja-JP" sz="1100" dirty="0" err="1" smtClean="0">
                <a:solidFill>
                  <a:srgbClr val="000000"/>
                </a:solidFill>
                <a:ea typeface="メイリオ" pitchFamily="50" charset="-128"/>
              </a:rPr>
              <a:t>InterRisk</a:t>
            </a:r>
            <a:r>
              <a:rPr lang="en-US" altLang="ja-JP" sz="1100" dirty="0" smtClean="0">
                <a:solidFill>
                  <a:srgbClr val="000000"/>
                </a:solidFill>
                <a:ea typeface="メイリオ" pitchFamily="50" charset="-128"/>
              </a:rPr>
              <a:t> Research &amp; Consulting, Inc.</a:t>
            </a:r>
            <a:endParaRPr lang="en-US" altLang="ja-JP" sz="1100" dirty="0">
              <a:solidFill>
                <a:srgbClr val="000000"/>
              </a:solidFill>
              <a:ea typeface="メイリオ" pitchFamily="50" charset="-128"/>
            </a:endParaRPr>
          </a:p>
        </p:txBody>
      </p:sp>
      <p:sp>
        <p:nvSpPr>
          <p:cNvPr id="2" name="タイトル 1"/>
          <p:cNvSpPr>
            <a:spLocks noGrp="1"/>
          </p:cNvSpPr>
          <p:nvPr>
            <p:ph type="ctrTitle"/>
          </p:nvPr>
        </p:nvSpPr>
        <p:spPr>
          <a:xfrm>
            <a:off x="1639888" y="115888"/>
            <a:ext cx="8137526" cy="5762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ja-JP" altLang="en-US">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dirty="0" smtClean="0"/>
              <a:t>マスター タイトルの書式設定</a:t>
            </a:r>
            <a:endParaRPr lang="ja-JP" altLang="en-US" dirty="0"/>
          </a:p>
        </p:txBody>
      </p:sp>
      <p:sp>
        <p:nvSpPr>
          <p:cNvPr id="10" name="スライド番号プレースホルダー 5"/>
          <p:cNvSpPr>
            <a:spLocks noGrp="1"/>
          </p:cNvSpPr>
          <p:nvPr>
            <p:ph type="sldNum" sz="quarter" idx="10"/>
          </p:nvPr>
        </p:nvSpPr>
        <p:spPr/>
        <p:txBody>
          <a:bodyPr/>
          <a:lstStyle>
            <a:lvl1pPr>
              <a:defRPr lang="en-US" altLang="ja-JP"/>
            </a:lvl1pPr>
          </a:lstStyle>
          <a:p>
            <a:pPr>
              <a:defRPr/>
            </a:pPr>
            <a:fld id="{02659B3D-539B-4528-8EE1-2188EA4654DF}" type="slidenum">
              <a:rPr/>
              <a:pPr>
                <a:defRPr/>
              </a:pPr>
              <a:t>‹#›</a:t>
            </a:fld>
            <a:endParaRPr lang="ja-JP" altLang="en-US"/>
          </a:p>
        </p:txBody>
      </p:sp>
    </p:spTree>
    <p:extLst>
      <p:ext uri="{BB962C8B-B14F-4D97-AF65-F5344CB8AC3E}">
        <p14:creationId xmlns:p14="http://schemas.microsoft.com/office/powerpoint/2010/main" val="517875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照会先（著作権表記あり）">
    <p:spTree>
      <p:nvGrpSpPr>
        <p:cNvPr id="1" name=""/>
        <p:cNvGrpSpPr/>
        <p:nvPr/>
      </p:nvGrpSpPr>
      <p:grpSpPr>
        <a:xfrm>
          <a:off x="0" y="0"/>
          <a:ext cx="0" cy="0"/>
          <a:chOff x="0" y="0"/>
          <a:chExt cx="0" cy="0"/>
        </a:xfrm>
      </p:grpSpPr>
      <p:pic>
        <p:nvPicPr>
          <p:cNvPr id="4" name="Picture 2" descr="D:\Users\6Y730378\AppData\Local\Microsoft\Windows\Temporary Internet Files\Content.IE5\FLQBAW8R\IRB03[1].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04775" y="6459538"/>
            <a:ext cx="3263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線コネクタ 4"/>
          <p:cNvCxnSpPr/>
          <p:nvPr userDrawn="1"/>
        </p:nvCxnSpPr>
        <p:spPr>
          <a:xfrm>
            <a:off x="128588" y="6491288"/>
            <a:ext cx="9648825" cy="0"/>
          </a:xfrm>
          <a:prstGeom prst="line">
            <a:avLst/>
          </a:prstGeom>
          <a:ln w="12700">
            <a:solidFill>
              <a:srgbClr val="414243"/>
            </a:solidFill>
            <a:tailEnd type="none"/>
          </a:ln>
        </p:spPr>
        <p:style>
          <a:lnRef idx="1">
            <a:schemeClr val="accent1"/>
          </a:lnRef>
          <a:fillRef idx="0">
            <a:schemeClr val="accent1"/>
          </a:fillRef>
          <a:effectRef idx="0">
            <a:schemeClr val="accent1"/>
          </a:effectRef>
          <a:fontRef idx="minor">
            <a:schemeClr val="tx1"/>
          </a:fontRef>
        </p:style>
      </p:cxnSp>
      <p:sp>
        <p:nvSpPr>
          <p:cNvPr id="6" name="テキスト ボックス 16"/>
          <p:cNvSpPr txBox="1">
            <a:spLocks noChangeArrowheads="1"/>
          </p:cNvSpPr>
          <p:nvPr userDrawn="1"/>
        </p:nvSpPr>
        <p:spPr bwMode="auto">
          <a:xfrm>
            <a:off x="5889625" y="6578600"/>
            <a:ext cx="32400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dirty="0" smtClean="0">
                <a:solidFill>
                  <a:srgbClr val="000000"/>
                </a:solidFill>
                <a:ea typeface="メイリオ" pitchFamily="50" charset="-128"/>
              </a:rPr>
              <a:t>© MS&amp;AD </a:t>
            </a:r>
            <a:r>
              <a:rPr lang="en-US" altLang="ja-JP" sz="1100" dirty="0" err="1" smtClean="0">
                <a:solidFill>
                  <a:srgbClr val="000000"/>
                </a:solidFill>
                <a:ea typeface="メイリオ" pitchFamily="50" charset="-128"/>
              </a:rPr>
              <a:t>InterRisk</a:t>
            </a:r>
            <a:r>
              <a:rPr lang="en-US" altLang="ja-JP" sz="1100" dirty="0" smtClean="0">
                <a:solidFill>
                  <a:srgbClr val="000000"/>
                </a:solidFill>
                <a:ea typeface="メイリオ" pitchFamily="50" charset="-128"/>
              </a:rPr>
              <a:t> Research &amp; Consulting, Inc.</a:t>
            </a:r>
            <a:endParaRPr lang="en-US" altLang="ja-JP" sz="1100" dirty="0">
              <a:solidFill>
                <a:srgbClr val="000000"/>
              </a:solidFill>
              <a:ea typeface="メイリオ" pitchFamily="50" charset="-128"/>
            </a:endParaRPr>
          </a:p>
        </p:txBody>
      </p:sp>
      <p:cxnSp>
        <p:nvCxnSpPr>
          <p:cNvPr id="7" name="直線コネクタ 6"/>
          <p:cNvCxnSpPr/>
          <p:nvPr userDrawn="1"/>
        </p:nvCxnSpPr>
        <p:spPr>
          <a:xfrm flipV="1">
            <a:off x="9274175" y="6565900"/>
            <a:ext cx="0" cy="177800"/>
          </a:xfrm>
          <a:prstGeom prst="line">
            <a:avLst/>
          </a:prstGeom>
          <a:ln>
            <a:solidFill>
              <a:srgbClr val="4C4C4C"/>
            </a:solidFill>
            <a:tailEnd type="non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a:spLocks noChangeArrowheads="1"/>
          </p:cNvSpPr>
          <p:nvPr userDrawn="1"/>
        </p:nvSpPr>
        <p:spPr bwMode="auto">
          <a:xfrm>
            <a:off x="128588" y="765175"/>
            <a:ext cx="96488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buClr>
                <a:srgbClr val="AAAAAA"/>
              </a:buClr>
              <a:buSzPct val="110000"/>
              <a:buFont typeface="Wingdings" pitchFamily="2" charset="2"/>
              <a:buNone/>
              <a:defRPr/>
            </a:pPr>
            <a:endParaRPr lang="en-US" altLang="ja-JP" b="1" dirty="0" smtClean="0">
              <a:solidFill>
                <a:srgbClr val="000000"/>
              </a:solidFill>
              <a:ea typeface="メイリオ" pitchFamily="50" charset="-128"/>
            </a:endParaRPr>
          </a:p>
        </p:txBody>
      </p:sp>
      <p:sp>
        <p:nvSpPr>
          <p:cNvPr id="10" name="テキスト ボックス 14"/>
          <p:cNvSpPr txBox="1">
            <a:spLocks noChangeArrowheads="1"/>
          </p:cNvSpPr>
          <p:nvPr userDrawn="1"/>
        </p:nvSpPr>
        <p:spPr bwMode="auto">
          <a:xfrm>
            <a:off x="128588" y="1484313"/>
            <a:ext cx="9648825" cy="360362"/>
          </a:xfrm>
          <a:prstGeom prst="rect">
            <a:avLst/>
          </a:prstGeom>
          <a:noFill/>
          <a:ln>
            <a:noFill/>
          </a:ln>
          <a:extLst>
            <a:ext uri="{909E8E84-426E-40DD-AFC4-6F175D3DCCD1}">
              <a14:hiddenFill xmlns:a14="http://schemas.microsoft.com/office/drawing/2010/main">
                <a:solidFill>
                  <a:srgbClr val="353C83">
                    <a:alpha val="21176"/>
                  </a:srgbClr>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20000"/>
              </a:spcBef>
              <a:buClr>
                <a:srgbClr val="9EA0A1"/>
              </a:buClr>
              <a:buSzPct val="110000"/>
              <a:buFont typeface="Wingdings" pitchFamily="2" charset="2"/>
              <a:buChar char="n"/>
              <a:defRPr kumimoji="1" sz="1200">
                <a:solidFill>
                  <a:schemeClr val="tx1"/>
                </a:solidFill>
                <a:latin typeface="Arial" charset="0"/>
                <a:ea typeface="ＭＳ Ｐゴシック" charset="-128"/>
              </a:defRPr>
            </a:lvl1pPr>
            <a:lvl2pPr marL="742950" indent="-285750">
              <a:spcBef>
                <a:spcPct val="20000"/>
              </a:spcBef>
              <a:buClr>
                <a:srgbClr val="9EA0A1"/>
              </a:buClr>
              <a:buSzPct val="120000"/>
              <a:buFont typeface="Arial" charset="0"/>
              <a:buChar char="»"/>
              <a:defRPr kumimoji="1" sz="1200">
                <a:solidFill>
                  <a:schemeClr val="tx1"/>
                </a:solidFill>
                <a:latin typeface="Arial" charset="0"/>
                <a:ea typeface="ＭＳ Ｐゴシック" charset="-128"/>
              </a:defRPr>
            </a:lvl2pPr>
            <a:lvl3pPr marL="1143000" indent="-228600">
              <a:spcBef>
                <a:spcPct val="20000"/>
              </a:spcBef>
              <a:buClr>
                <a:srgbClr val="9EA0A1"/>
              </a:buClr>
              <a:buFont typeface="Arial" charset="0"/>
              <a:buChar char="-"/>
              <a:defRPr kumimoji="1" sz="1200">
                <a:solidFill>
                  <a:schemeClr val="tx1"/>
                </a:solidFill>
                <a:latin typeface="Arial" charset="0"/>
                <a:ea typeface="ＭＳ Ｐゴシック" charset="-128"/>
              </a:defRPr>
            </a:lvl3pPr>
            <a:lvl4pPr marL="1600200" indent="-228600">
              <a:spcBef>
                <a:spcPct val="20000"/>
              </a:spcBef>
              <a:buClr>
                <a:srgbClr val="9EA0A1"/>
              </a:buClr>
              <a:buFont typeface="Arial" charset="0"/>
              <a:buChar char="-"/>
              <a:defRPr kumimoji="1" sz="1200">
                <a:solidFill>
                  <a:schemeClr val="tx1"/>
                </a:solidFill>
                <a:latin typeface="Arial" charset="0"/>
                <a:ea typeface="ＭＳ Ｐゴシック" charset="-128"/>
              </a:defRPr>
            </a:lvl4pPr>
            <a:lvl5pPr marL="2057400" indent="-228600">
              <a:spcBef>
                <a:spcPct val="20000"/>
              </a:spcBef>
              <a:buClr>
                <a:srgbClr val="9EA0A1"/>
              </a:buClr>
              <a:buFont typeface="Arial" charset="0"/>
              <a:buChar char="-"/>
              <a:defRPr kumimoji="1" sz="1200">
                <a:solidFill>
                  <a:schemeClr val="tx1"/>
                </a:solidFill>
                <a:latin typeface="Arial" charset="0"/>
                <a:ea typeface="ＭＳ Ｐゴシック" charset="-128"/>
              </a:defRPr>
            </a:lvl5pPr>
            <a:lvl6pPr marL="25146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6pPr>
            <a:lvl7pPr marL="29718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7pPr>
            <a:lvl8pPr marL="34290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8pPr>
            <a:lvl9pPr marL="3886200" indent="-228600" fontAlgn="base">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9pPr>
          </a:lstStyle>
          <a:p>
            <a:pPr fontAlgn="auto">
              <a:spcBef>
                <a:spcPct val="0"/>
              </a:spcBef>
              <a:spcAft>
                <a:spcPts val="0"/>
              </a:spcAft>
              <a:buClr>
                <a:srgbClr val="353C83"/>
              </a:buClr>
              <a:buSzPct val="100000"/>
              <a:buFontTx/>
              <a:buNone/>
              <a:defRPr/>
            </a:pPr>
            <a:endParaRPr lang="en-US" altLang="ja-JP" sz="1300" b="1" dirty="0">
              <a:ea typeface="メイリオ" pitchFamily="50" charset="-128"/>
            </a:endParaRPr>
          </a:p>
        </p:txBody>
      </p:sp>
      <p:sp>
        <p:nvSpPr>
          <p:cNvPr id="11" name="テキスト ボックス 7"/>
          <p:cNvSpPr txBox="1">
            <a:spLocks noChangeArrowheads="1"/>
          </p:cNvSpPr>
          <p:nvPr userDrawn="1"/>
        </p:nvSpPr>
        <p:spPr bwMode="auto">
          <a:xfrm>
            <a:off x="128588" y="6092825"/>
            <a:ext cx="96488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0" bIns="0" anchor="b"/>
          <a:lstStyle>
            <a:lvl1pPr>
              <a:tabLst>
                <a:tab pos="357188" algn="l"/>
              </a:tabLst>
              <a:defRPr kumimoji="1">
                <a:solidFill>
                  <a:schemeClr val="tx1"/>
                </a:solidFill>
                <a:latin typeface="Arial" charset="0"/>
                <a:ea typeface="ＭＳ Ｐゴシック" charset="-128"/>
              </a:defRPr>
            </a:lvl1pPr>
            <a:lvl2pPr marL="742950" indent="-285750">
              <a:tabLst>
                <a:tab pos="357188" algn="l"/>
              </a:tabLst>
              <a:defRPr kumimoji="1">
                <a:solidFill>
                  <a:schemeClr val="tx1"/>
                </a:solidFill>
                <a:latin typeface="Arial" charset="0"/>
                <a:ea typeface="ＭＳ Ｐゴシック" charset="-128"/>
              </a:defRPr>
            </a:lvl2pPr>
            <a:lvl3pPr marL="1143000" indent="-228600">
              <a:tabLst>
                <a:tab pos="357188" algn="l"/>
              </a:tabLst>
              <a:defRPr kumimoji="1">
                <a:solidFill>
                  <a:schemeClr val="tx1"/>
                </a:solidFill>
                <a:latin typeface="Arial" charset="0"/>
                <a:ea typeface="ＭＳ Ｐゴシック" charset="-128"/>
              </a:defRPr>
            </a:lvl3pPr>
            <a:lvl4pPr marL="1600200" indent="-228600">
              <a:tabLst>
                <a:tab pos="357188" algn="l"/>
              </a:tabLst>
              <a:defRPr kumimoji="1">
                <a:solidFill>
                  <a:schemeClr val="tx1"/>
                </a:solidFill>
                <a:latin typeface="Arial" charset="0"/>
                <a:ea typeface="ＭＳ Ｐゴシック" charset="-128"/>
              </a:defRPr>
            </a:lvl4pPr>
            <a:lvl5pPr marL="2057400" indent="-228600">
              <a:tabLst>
                <a:tab pos="357188" algn="l"/>
              </a:tabLst>
              <a:defRPr kumimoji="1">
                <a:solidFill>
                  <a:schemeClr val="tx1"/>
                </a:solidFill>
                <a:latin typeface="Arial" charset="0"/>
                <a:ea typeface="ＭＳ Ｐゴシック" charset="-128"/>
              </a:defRPr>
            </a:lvl5pPr>
            <a:lvl6pPr marL="2514600" indent="-228600" fontAlgn="base">
              <a:spcBef>
                <a:spcPct val="0"/>
              </a:spcBef>
              <a:spcAft>
                <a:spcPct val="0"/>
              </a:spcAft>
              <a:tabLst>
                <a:tab pos="357188" algn="l"/>
              </a:tabLst>
              <a:defRPr kumimoji="1">
                <a:solidFill>
                  <a:schemeClr val="tx1"/>
                </a:solidFill>
                <a:latin typeface="Arial" charset="0"/>
                <a:ea typeface="ＭＳ Ｐゴシック" charset="-128"/>
              </a:defRPr>
            </a:lvl6pPr>
            <a:lvl7pPr marL="2971800" indent="-228600" fontAlgn="base">
              <a:spcBef>
                <a:spcPct val="0"/>
              </a:spcBef>
              <a:spcAft>
                <a:spcPct val="0"/>
              </a:spcAft>
              <a:tabLst>
                <a:tab pos="357188" algn="l"/>
              </a:tabLst>
              <a:defRPr kumimoji="1">
                <a:solidFill>
                  <a:schemeClr val="tx1"/>
                </a:solidFill>
                <a:latin typeface="Arial" charset="0"/>
                <a:ea typeface="ＭＳ Ｐゴシック" charset="-128"/>
              </a:defRPr>
            </a:lvl7pPr>
            <a:lvl8pPr marL="3429000" indent="-228600" fontAlgn="base">
              <a:spcBef>
                <a:spcPct val="0"/>
              </a:spcBef>
              <a:spcAft>
                <a:spcPct val="0"/>
              </a:spcAft>
              <a:tabLst>
                <a:tab pos="357188" algn="l"/>
              </a:tabLst>
              <a:defRPr kumimoji="1">
                <a:solidFill>
                  <a:schemeClr val="tx1"/>
                </a:solidFill>
                <a:latin typeface="Arial" charset="0"/>
                <a:ea typeface="ＭＳ Ｐゴシック" charset="-128"/>
              </a:defRPr>
            </a:lvl8pPr>
            <a:lvl9pPr marL="3886200" indent="-228600" fontAlgn="base">
              <a:spcBef>
                <a:spcPct val="0"/>
              </a:spcBef>
              <a:spcAft>
                <a:spcPct val="0"/>
              </a:spcAft>
              <a:tabLst>
                <a:tab pos="357188" algn="l"/>
              </a:tabLst>
              <a:defRPr kumimoji="1">
                <a:solidFill>
                  <a:schemeClr val="tx1"/>
                </a:solidFill>
                <a:latin typeface="Arial" charset="0"/>
                <a:ea typeface="ＭＳ Ｐゴシック" charset="-128"/>
              </a:defRPr>
            </a:lvl9pPr>
          </a:lstStyle>
          <a:p>
            <a:pPr>
              <a:buClr>
                <a:srgbClr val="353C83"/>
              </a:buClr>
              <a:buSzPct val="100000"/>
              <a:defRPr/>
            </a:pPr>
            <a:endParaRPr lang="en-US" altLang="ja-JP" sz="800" dirty="0" smtClean="0">
              <a:solidFill>
                <a:srgbClr val="000000"/>
              </a:solidFill>
              <a:ea typeface="メイリオ" pitchFamily="50" charset="-128"/>
            </a:endParaRPr>
          </a:p>
        </p:txBody>
      </p:sp>
      <p:sp>
        <p:nvSpPr>
          <p:cNvPr id="2" name="タイトル 1"/>
          <p:cNvSpPr>
            <a:spLocks noGrp="1"/>
          </p:cNvSpPr>
          <p:nvPr>
            <p:ph type="ctrTitle"/>
          </p:nvPr>
        </p:nvSpPr>
        <p:spPr>
          <a:xfrm>
            <a:off x="128589" y="115888"/>
            <a:ext cx="9648825" cy="5762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ja-JP" altLang="en-US">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dirty="0" smtClean="0"/>
              <a:t>マスター タイトルの書式設定</a:t>
            </a:r>
            <a:endParaRPr lang="ja-JP" altLang="en-US" dirty="0"/>
          </a:p>
        </p:txBody>
      </p:sp>
      <p:sp>
        <p:nvSpPr>
          <p:cNvPr id="8" name="テキスト プレースホルダー 2"/>
          <p:cNvSpPr>
            <a:spLocks noGrp="1"/>
          </p:cNvSpPr>
          <p:nvPr>
            <p:ph idx="1"/>
          </p:nvPr>
        </p:nvSpPr>
        <p:spPr bwMode="auto">
          <a:xfrm>
            <a:off x="128589" y="1844675"/>
            <a:ext cx="964882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lvl1pPr>
            <a:lvl2pPr>
              <a:defRPr sz="1400"/>
            </a:lvl2pPr>
            <a:lvl3pPr>
              <a:defRPr sz="1400"/>
            </a:lvl3pPr>
            <a:lvl4pPr>
              <a:defRPr sz="1400"/>
            </a:lvl4pPr>
            <a:lvl5pPr>
              <a:defRPr sz="1400"/>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p>
        </p:txBody>
      </p:sp>
      <p:sp>
        <p:nvSpPr>
          <p:cNvPr id="12" name="スライド番号プレースホルダー 5"/>
          <p:cNvSpPr>
            <a:spLocks noGrp="1"/>
          </p:cNvSpPr>
          <p:nvPr>
            <p:ph type="sldNum" sz="quarter" idx="10"/>
          </p:nvPr>
        </p:nvSpPr>
        <p:spPr/>
        <p:txBody>
          <a:bodyPr/>
          <a:lstStyle>
            <a:lvl1pPr>
              <a:defRPr lang="en-US" altLang="ja-JP"/>
            </a:lvl1pPr>
          </a:lstStyle>
          <a:p>
            <a:pPr>
              <a:defRPr/>
            </a:pPr>
            <a:fld id="{194661E7-65EB-4240-A79C-36D03BB21DC6}" type="slidenum">
              <a:rPr/>
              <a:pPr>
                <a:defRPr/>
              </a:pPr>
              <a:t>‹#›</a:t>
            </a:fld>
            <a:endParaRPr lang="ja-JP" altLang="en-US"/>
          </a:p>
        </p:txBody>
      </p:sp>
    </p:spTree>
    <p:extLst>
      <p:ext uri="{BB962C8B-B14F-4D97-AF65-F5344CB8AC3E}">
        <p14:creationId xmlns:p14="http://schemas.microsoft.com/office/powerpoint/2010/main" val="3711565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2.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theme" Target="../theme/theme3.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タイトル プレースホルダー 1"/>
          <p:cNvSpPr>
            <a:spLocks noGrp="1"/>
          </p:cNvSpPr>
          <p:nvPr>
            <p:ph type="title"/>
          </p:nvPr>
        </p:nvSpPr>
        <p:spPr bwMode="auto">
          <a:xfrm>
            <a:off x="128588" y="115888"/>
            <a:ext cx="9648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36000" rIns="91440" bIns="18000" numCol="1" anchor="b" anchorCtr="0" compatLnSpc="1">
            <a:prstTxWarp prst="textNoShape">
              <a:avLst/>
            </a:prstTxWarp>
          </a:bodyPr>
          <a:lstStyle/>
          <a:p>
            <a:pPr lvl="0"/>
            <a:r>
              <a:rPr lang="ja-JP" altLang="en-US" smtClean="0"/>
              <a:t>マスター タイトルの書式設定</a:t>
            </a:r>
          </a:p>
        </p:txBody>
      </p:sp>
      <p:sp>
        <p:nvSpPr>
          <p:cNvPr id="1027" name="テキスト プレースホルダー 2"/>
          <p:cNvSpPr>
            <a:spLocks noGrp="1"/>
          </p:cNvSpPr>
          <p:nvPr>
            <p:ph type="body" idx="1"/>
          </p:nvPr>
        </p:nvSpPr>
        <p:spPr bwMode="auto">
          <a:xfrm>
            <a:off x="128588" y="1844675"/>
            <a:ext cx="964882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6" name="スライド番号プレースホルダー 5"/>
          <p:cNvSpPr>
            <a:spLocks noGrp="1"/>
          </p:cNvSpPr>
          <p:nvPr>
            <p:ph type="sldNum" sz="quarter" idx="4"/>
          </p:nvPr>
        </p:nvSpPr>
        <p:spPr>
          <a:xfrm>
            <a:off x="9274175" y="6486525"/>
            <a:ext cx="461963" cy="268288"/>
          </a:xfrm>
          <a:prstGeom prst="rect">
            <a:avLst/>
          </a:prstGeom>
        </p:spPr>
        <p:txBody>
          <a:bodyPr lIns="0" tIns="0" rIns="0" bIns="0" anchor="b"/>
          <a:lstStyle>
            <a:lvl1pPr algn="r" fontAlgn="auto">
              <a:spcBef>
                <a:spcPts val="0"/>
              </a:spcBef>
              <a:spcAft>
                <a:spcPts val="0"/>
              </a:spcAft>
              <a:defRPr lang="ja-JP" altLang="en-US" sz="1200">
                <a:solidFill>
                  <a:srgbClr val="414243"/>
                </a:solidFill>
                <a:latin typeface="Arial" pitchFamily="34" charset="0"/>
                <a:ea typeface="メイリオ" pitchFamily="50" charset="-128"/>
              </a:defRPr>
            </a:lvl1pPr>
          </a:lstStyle>
          <a:p>
            <a:pPr>
              <a:defRPr/>
            </a:pPr>
            <a:fld id="{5A07F9A5-5050-4AA5-AE22-DBB2A7194E89}" type="slidenum">
              <a:rPr lang="en-US" altLang="ja-JP"/>
              <a:pPr>
                <a:defRPr/>
              </a:pPr>
              <a:t>‹#›</a:t>
            </a:fld>
            <a:endParaRPr lang="en-US" altLang="ja-JP" dirty="0"/>
          </a:p>
        </p:txBody>
      </p:sp>
    </p:spTree>
  </p:cSld>
  <p:clrMap bg1="lt1" tx1="dk1" bg2="lt2" tx2="dk2" accent1="accent1" accent2="accent2" accent3="accent3" accent4="accent4" accent5="accent5" accent6="accent6" hlink="hlink" folHlink="folHlink"/>
  <p:sldLayoutIdLst>
    <p:sldLayoutId id="2147484356" r:id="rId1"/>
    <p:sldLayoutId id="2147484357" r:id="rId2"/>
    <p:sldLayoutId id="2147484358" r:id="rId3"/>
    <p:sldLayoutId id="2147484359" r:id="rId4"/>
    <p:sldLayoutId id="2147484360" r:id="rId5"/>
    <p:sldLayoutId id="2147484361" r:id="rId6"/>
    <p:sldLayoutId id="2147484362" r:id="rId7"/>
    <p:sldLayoutId id="2147484363" r:id="rId8"/>
    <p:sldLayoutId id="2147484364" r:id="rId9"/>
    <p:sldLayoutId id="2147484365" r:id="rId10"/>
    <p:sldLayoutId id="2147484366" r:id="rId11"/>
    <p:sldLayoutId id="2147484370" r:id="rId12"/>
    <p:sldLayoutId id="2147484388" r:id="rId13"/>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lang="ja-JP" altLang="en-US" sz="2400" b="1" kern="1200">
          <a:solidFill>
            <a:srgbClr val="000000"/>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400" b="1">
          <a:solidFill>
            <a:srgbClr val="000000"/>
          </a:solidFill>
          <a:latin typeface="Meiryo UI" pitchFamily="50" charset="-128"/>
          <a:ea typeface="Meiryo UI" pitchFamily="50" charset="-128"/>
          <a:cs typeface="メイリオ" pitchFamily="50" charset="-128"/>
        </a:defRPr>
      </a:lvl2pPr>
      <a:lvl3pPr algn="l" rtl="0" eaLnBrk="0" fontAlgn="base" hangingPunct="0">
        <a:spcBef>
          <a:spcPct val="0"/>
        </a:spcBef>
        <a:spcAft>
          <a:spcPct val="0"/>
        </a:spcAft>
        <a:defRPr kumimoji="1" sz="2400" b="1">
          <a:solidFill>
            <a:srgbClr val="000000"/>
          </a:solidFill>
          <a:latin typeface="Meiryo UI" pitchFamily="50" charset="-128"/>
          <a:ea typeface="Meiryo UI" pitchFamily="50" charset="-128"/>
          <a:cs typeface="メイリオ" pitchFamily="50" charset="-128"/>
        </a:defRPr>
      </a:lvl3pPr>
      <a:lvl4pPr algn="l" rtl="0" eaLnBrk="0" fontAlgn="base" hangingPunct="0">
        <a:spcBef>
          <a:spcPct val="0"/>
        </a:spcBef>
        <a:spcAft>
          <a:spcPct val="0"/>
        </a:spcAft>
        <a:defRPr kumimoji="1" sz="2400" b="1">
          <a:solidFill>
            <a:srgbClr val="000000"/>
          </a:solidFill>
          <a:latin typeface="Meiryo UI" pitchFamily="50" charset="-128"/>
          <a:ea typeface="Meiryo UI" pitchFamily="50" charset="-128"/>
          <a:cs typeface="メイリオ" pitchFamily="50" charset="-128"/>
        </a:defRPr>
      </a:lvl4pPr>
      <a:lvl5pPr algn="l" rtl="0" eaLnBrk="0" fontAlgn="base" hangingPunct="0">
        <a:spcBef>
          <a:spcPct val="0"/>
        </a:spcBef>
        <a:spcAft>
          <a:spcPct val="0"/>
        </a:spcAft>
        <a:defRPr kumimoji="1" sz="2400" b="1">
          <a:solidFill>
            <a:srgbClr val="000000"/>
          </a:solidFill>
          <a:latin typeface="Meiryo UI" pitchFamily="50" charset="-128"/>
          <a:ea typeface="Meiryo UI" pitchFamily="50" charset="-128"/>
          <a:cs typeface="メイリオ" pitchFamily="50" charset="-128"/>
        </a:defRPr>
      </a:lvl5pPr>
      <a:lvl6pPr marL="457200" algn="l" rtl="0" eaLnBrk="1" fontAlgn="base" hangingPunct="1">
        <a:spcBef>
          <a:spcPct val="0"/>
        </a:spcBef>
        <a:spcAft>
          <a:spcPct val="0"/>
        </a:spcAft>
        <a:defRPr kumimoji="1" sz="2400" b="1">
          <a:solidFill>
            <a:srgbClr val="000000"/>
          </a:solidFill>
          <a:latin typeface="Arial" charset="0"/>
          <a:ea typeface="ＭＳ Ｐゴシック" charset="-128"/>
        </a:defRPr>
      </a:lvl6pPr>
      <a:lvl7pPr marL="914400" algn="l" rtl="0" eaLnBrk="1" fontAlgn="base" hangingPunct="1">
        <a:spcBef>
          <a:spcPct val="0"/>
        </a:spcBef>
        <a:spcAft>
          <a:spcPct val="0"/>
        </a:spcAft>
        <a:defRPr kumimoji="1" sz="2400" b="1">
          <a:solidFill>
            <a:srgbClr val="000000"/>
          </a:solidFill>
          <a:latin typeface="Arial" charset="0"/>
          <a:ea typeface="ＭＳ Ｐゴシック" charset="-128"/>
        </a:defRPr>
      </a:lvl7pPr>
      <a:lvl8pPr marL="1371600" algn="l" rtl="0" eaLnBrk="1" fontAlgn="base" hangingPunct="1">
        <a:spcBef>
          <a:spcPct val="0"/>
        </a:spcBef>
        <a:spcAft>
          <a:spcPct val="0"/>
        </a:spcAft>
        <a:defRPr kumimoji="1" sz="2400" b="1">
          <a:solidFill>
            <a:srgbClr val="000000"/>
          </a:solidFill>
          <a:latin typeface="Arial" charset="0"/>
          <a:ea typeface="ＭＳ Ｐゴシック" charset="-128"/>
        </a:defRPr>
      </a:lvl8pPr>
      <a:lvl9pPr marL="1828800" algn="l" rtl="0" eaLnBrk="1" fontAlgn="base" hangingPunct="1">
        <a:spcBef>
          <a:spcPct val="0"/>
        </a:spcBef>
        <a:spcAft>
          <a:spcPct val="0"/>
        </a:spcAft>
        <a:defRPr kumimoji="1" sz="2400" b="1">
          <a:solidFill>
            <a:srgbClr val="000000"/>
          </a:solidFill>
          <a:latin typeface="Arial" charset="0"/>
          <a:ea typeface="ＭＳ Ｐゴシック" charset="-128"/>
        </a:defRPr>
      </a:lvl9pPr>
    </p:titleStyle>
    <p:bodyStyle>
      <a:lvl1pPr marL="173038" indent="-173038" algn="l" rtl="0" eaLnBrk="0" fontAlgn="base" hangingPunct="0">
        <a:spcBef>
          <a:spcPct val="20000"/>
        </a:spcBef>
        <a:spcAft>
          <a:spcPct val="0"/>
        </a:spcAft>
        <a:buClr>
          <a:srgbClr val="9EA0A1"/>
        </a:buClr>
        <a:buSzPct val="110000"/>
        <a:buFont typeface="Wingdings" pitchFamily="2" charset="2"/>
        <a:buChar char="n"/>
        <a:defRPr kumimoji="1" sz="14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358775" indent="-185738" algn="l" rtl="0" eaLnBrk="0" fontAlgn="base" hangingPunct="0">
        <a:spcBef>
          <a:spcPct val="20000"/>
        </a:spcBef>
        <a:spcAft>
          <a:spcPct val="0"/>
        </a:spcAft>
        <a:buClr>
          <a:srgbClr val="9EA0A1"/>
        </a:buClr>
        <a:buSzPct val="120000"/>
        <a:buFont typeface="Arial" pitchFamily="34" charset="0"/>
        <a:buChar char="»"/>
        <a:defRPr kumimoji="1" sz="14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531813" indent="-173038" algn="l" rtl="0" eaLnBrk="0" fontAlgn="base" hangingPunct="0">
        <a:spcBef>
          <a:spcPct val="20000"/>
        </a:spcBef>
        <a:spcAft>
          <a:spcPct val="0"/>
        </a:spcAft>
        <a:buClr>
          <a:srgbClr val="9EA0A1"/>
        </a:buClr>
        <a:buFont typeface="Arial" pitchFamily="34" charset="0"/>
        <a:buChar char="-"/>
        <a:defRPr kumimoji="1" sz="14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717550" indent="-185738" algn="l" rtl="0" eaLnBrk="0" fontAlgn="base" hangingPunct="0">
        <a:spcBef>
          <a:spcPct val="20000"/>
        </a:spcBef>
        <a:spcAft>
          <a:spcPct val="0"/>
        </a:spcAft>
        <a:buClr>
          <a:srgbClr val="9EA0A1"/>
        </a:buClr>
        <a:buFont typeface="Arial" pitchFamily="34" charset="0"/>
        <a:buChar char="-"/>
        <a:defRPr kumimoji="1" sz="14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890588" indent="-173038" algn="l" rtl="0" eaLnBrk="0" fontAlgn="base" hangingPunct="0">
        <a:spcBef>
          <a:spcPct val="20000"/>
        </a:spcBef>
        <a:spcAft>
          <a:spcPct val="0"/>
        </a:spcAft>
        <a:buClr>
          <a:srgbClr val="9EA0A1"/>
        </a:buClr>
        <a:buFont typeface="Arial" pitchFamily="34" charset="0"/>
        <a:buChar char="-"/>
        <a:defRPr kumimoji="1" sz="14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タイトル プレースホルダー 1"/>
          <p:cNvSpPr>
            <a:spLocks noGrp="1"/>
          </p:cNvSpPr>
          <p:nvPr>
            <p:ph type="title"/>
          </p:nvPr>
        </p:nvSpPr>
        <p:spPr bwMode="auto">
          <a:xfrm>
            <a:off x="128588" y="115888"/>
            <a:ext cx="9648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36000" rIns="91440" bIns="18000" numCol="1" anchor="b" anchorCtr="0" compatLnSpc="1">
            <a:prstTxWarp prst="textNoShape">
              <a:avLst/>
            </a:prstTxWarp>
          </a:bodyPr>
          <a:lstStyle/>
          <a:p>
            <a:pPr lvl="0"/>
            <a:r>
              <a:rPr lang="ja-JP" altLang="en-US" smtClean="0"/>
              <a:t>マスター タイトルの書式設定</a:t>
            </a:r>
          </a:p>
        </p:txBody>
      </p:sp>
      <p:sp>
        <p:nvSpPr>
          <p:cNvPr id="2051" name="テキスト プレースホルダー 2"/>
          <p:cNvSpPr>
            <a:spLocks noGrp="1"/>
          </p:cNvSpPr>
          <p:nvPr>
            <p:ph type="body" idx="1"/>
          </p:nvPr>
        </p:nvSpPr>
        <p:spPr bwMode="auto">
          <a:xfrm>
            <a:off x="128588" y="1844675"/>
            <a:ext cx="964882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6" name="スライド番号プレースホルダー 5"/>
          <p:cNvSpPr>
            <a:spLocks noGrp="1"/>
          </p:cNvSpPr>
          <p:nvPr>
            <p:ph type="sldNum" sz="quarter" idx="4"/>
          </p:nvPr>
        </p:nvSpPr>
        <p:spPr>
          <a:xfrm>
            <a:off x="9274175" y="6486525"/>
            <a:ext cx="461963" cy="268288"/>
          </a:xfrm>
          <a:prstGeom prst="rect">
            <a:avLst/>
          </a:prstGeom>
        </p:spPr>
        <p:txBody>
          <a:bodyPr lIns="0" tIns="0" rIns="0" bIns="0" anchor="b"/>
          <a:lstStyle>
            <a:lvl1pPr algn="r" fontAlgn="auto">
              <a:spcBef>
                <a:spcPts val="0"/>
              </a:spcBef>
              <a:spcAft>
                <a:spcPts val="0"/>
              </a:spcAft>
              <a:defRPr lang="ja-JP" altLang="en-US" sz="1200">
                <a:solidFill>
                  <a:srgbClr val="414243"/>
                </a:solidFill>
                <a:latin typeface="Arial" pitchFamily="34" charset="0"/>
                <a:ea typeface="メイリオ" pitchFamily="50" charset="-128"/>
              </a:defRPr>
            </a:lvl1pPr>
          </a:lstStyle>
          <a:p>
            <a:pPr>
              <a:defRPr/>
            </a:pPr>
            <a:fld id="{B14FAF36-823C-4587-A1C5-B6EC04F4252B}" type="slidenum">
              <a:rPr lang="en-US" altLang="ja-JP"/>
              <a:pPr>
                <a:defRPr/>
              </a:pPr>
              <a:t>‹#›</a:t>
            </a:fld>
            <a:endParaRPr lang="en-US" altLang="ja-JP" dirty="0"/>
          </a:p>
        </p:txBody>
      </p:sp>
    </p:spTree>
  </p:cSld>
  <p:clrMap bg1="lt1" tx1="dk1" bg2="lt2" tx2="dk2" accent1="accent1" accent2="accent2" accent3="accent3" accent4="accent4" accent5="accent5" accent6="accent6" hlink="hlink" folHlink="folHlink"/>
  <p:sldLayoutIdLst>
    <p:sldLayoutId id="2147484375" r:id="rId1"/>
    <p:sldLayoutId id="2147484376" r:id="rId2"/>
    <p:sldLayoutId id="2147484377" r:id="rId3"/>
    <p:sldLayoutId id="2147484378" r:id="rId4"/>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lang="ja-JP" altLang="en-US" sz="2400" b="1" kern="1200">
          <a:solidFill>
            <a:srgbClr val="000000"/>
          </a:solidFill>
          <a:latin typeface="+mj-lt"/>
          <a:ea typeface="メイリオ" pitchFamily="50" charset="-128"/>
          <a:cs typeface="メイリオ" pitchFamily="50" charset="-128"/>
        </a:defRPr>
      </a:lvl1pPr>
      <a:lvl2pPr algn="l" rtl="0" eaLnBrk="0" fontAlgn="base" hangingPunct="0">
        <a:spcBef>
          <a:spcPct val="0"/>
        </a:spcBef>
        <a:spcAft>
          <a:spcPct val="0"/>
        </a:spcAft>
        <a:defRPr kumimoji="1" sz="2400" b="1">
          <a:solidFill>
            <a:srgbClr val="000000"/>
          </a:solidFill>
          <a:latin typeface="Arial" charset="0"/>
          <a:ea typeface="メイリオ" pitchFamily="50" charset="-128"/>
          <a:cs typeface="メイリオ" pitchFamily="50" charset="-128"/>
        </a:defRPr>
      </a:lvl2pPr>
      <a:lvl3pPr algn="l" rtl="0" eaLnBrk="0" fontAlgn="base" hangingPunct="0">
        <a:spcBef>
          <a:spcPct val="0"/>
        </a:spcBef>
        <a:spcAft>
          <a:spcPct val="0"/>
        </a:spcAft>
        <a:defRPr kumimoji="1" sz="2400" b="1">
          <a:solidFill>
            <a:srgbClr val="000000"/>
          </a:solidFill>
          <a:latin typeface="Arial" charset="0"/>
          <a:ea typeface="メイリオ" pitchFamily="50" charset="-128"/>
          <a:cs typeface="メイリオ" pitchFamily="50" charset="-128"/>
        </a:defRPr>
      </a:lvl3pPr>
      <a:lvl4pPr algn="l" rtl="0" eaLnBrk="0" fontAlgn="base" hangingPunct="0">
        <a:spcBef>
          <a:spcPct val="0"/>
        </a:spcBef>
        <a:spcAft>
          <a:spcPct val="0"/>
        </a:spcAft>
        <a:defRPr kumimoji="1" sz="2400" b="1">
          <a:solidFill>
            <a:srgbClr val="000000"/>
          </a:solidFill>
          <a:latin typeface="Arial" charset="0"/>
          <a:ea typeface="メイリオ" pitchFamily="50" charset="-128"/>
          <a:cs typeface="メイリオ" pitchFamily="50" charset="-128"/>
        </a:defRPr>
      </a:lvl4pPr>
      <a:lvl5pPr algn="l" rtl="0" eaLnBrk="0" fontAlgn="base" hangingPunct="0">
        <a:spcBef>
          <a:spcPct val="0"/>
        </a:spcBef>
        <a:spcAft>
          <a:spcPct val="0"/>
        </a:spcAft>
        <a:defRPr kumimoji="1" sz="2400" b="1">
          <a:solidFill>
            <a:srgbClr val="000000"/>
          </a:solidFill>
          <a:latin typeface="Arial" charset="0"/>
          <a:ea typeface="メイリオ" pitchFamily="50" charset="-128"/>
          <a:cs typeface="メイリオ" pitchFamily="50" charset="-128"/>
        </a:defRPr>
      </a:lvl5pPr>
      <a:lvl6pPr marL="457200" algn="l" rtl="0" eaLnBrk="1" fontAlgn="base" hangingPunct="1">
        <a:spcBef>
          <a:spcPct val="0"/>
        </a:spcBef>
        <a:spcAft>
          <a:spcPct val="0"/>
        </a:spcAft>
        <a:defRPr kumimoji="1" sz="2400" b="1">
          <a:solidFill>
            <a:srgbClr val="000000"/>
          </a:solidFill>
          <a:latin typeface="Arial" charset="0"/>
          <a:ea typeface="ＭＳ Ｐゴシック" charset="-128"/>
        </a:defRPr>
      </a:lvl6pPr>
      <a:lvl7pPr marL="914400" algn="l" rtl="0" eaLnBrk="1" fontAlgn="base" hangingPunct="1">
        <a:spcBef>
          <a:spcPct val="0"/>
        </a:spcBef>
        <a:spcAft>
          <a:spcPct val="0"/>
        </a:spcAft>
        <a:defRPr kumimoji="1" sz="2400" b="1">
          <a:solidFill>
            <a:srgbClr val="000000"/>
          </a:solidFill>
          <a:latin typeface="Arial" charset="0"/>
          <a:ea typeface="ＭＳ Ｐゴシック" charset="-128"/>
        </a:defRPr>
      </a:lvl7pPr>
      <a:lvl8pPr marL="1371600" algn="l" rtl="0" eaLnBrk="1" fontAlgn="base" hangingPunct="1">
        <a:spcBef>
          <a:spcPct val="0"/>
        </a:spcBef>
        <a:spcAft>
          <a:spcPct val="0"/>
        </a:spcAft>
        <a:defRPr kumimoji="1" sz="2400" b="1">
          <a:solidFill>
            <a:srgbClr val="000000"/>
          </a:solidFill>
          <a:latin typeface="Arial" charset="0"/>
          <a:ea typeface="ＭＳ Ｐゴシック" charset="-128"/>
        </a:defRPr>
      </a:lvl8pPr>
      <a:lvl9pPr marL="1828800" algn="l" rtl="0" eaLnBrk="1" fontAlgn="base" hangingPunct="1">
        <a:spcBef>
          <a:spcPct val="0"/>
        </a:spcBef>
        <a:spcAft>
          <a:spcPct val="0"/>
        </a:spcAft>
        <a:defRPr kumimoji="1" sz="2400" b="1">
          <a:solidFill>
            <a:srgbClr val="000000"/>
          </a:solidFill>
          <a:latin typeface="Arial" charset="0"/>
          <a:ea typeface="ＭＳ Ｐゴシック" charset="-128"/>
        </a:defRPr>
      </a:lvl9pPr>
    </p:titleStyle>
    <p:bodyStyle>
      <a:lvl1pPr marL="173038" indent="-173038" algn="l" rtl="0" eaLnBrk="0" fontAlgn="base" hangingPunct="0">
        <a:spcBef>
          <a:spcPct val="20000"/>
        </a:spcBef>
        <a:spcAft>
          <a:spcPct val="0"/>
        </a:spcAft>
        <a:buClr>
          <a:srgbClr val="9EA0A1"/>
        </a:buClr>
        <a:buSzPct val="110000"/>
        <a:buFont typeface="Wingdings" pitchFamily="2" charset="2"/>
        <a:buChar char="n"/>
        <a:defRPr kumimoji="1" sz="1200" kern="1200">
          <a:solidFill>
            <a:schemeClr val="tx1"/>
          </a:solidFill>
          <a:latin typeface="+mn-lt"/>
          <a:ea typeface="メイリオ" pitchFamily="50" charset="-128"/>
          <a:cs typeface="メイリオ" pitchFamily="50" charset="-128"/>
        </a:defRPr>
      </a:lvl1pPr>
      <a:lvl2pPr marL="358775" indent="-185738" algn="l" rtl="0" eaLnBrk="0" fontAlgn="base" hangingPunct="0">
        <a:spcBef>
          <a:spcPct val="20000"/>
        </a:spcBef>
        <a:spcAft>
          <a:spcPct val="0"/>
        </a:spcAft>
        <a:buClr>
          <a:srgbClr val="9EA0A1"/>
        </a:buClr>
        <a:buSzPct val="120000"/>
        <a:buFont typeface="Arial" pitchFamily="34" charset="0"/>
        <a:buChar char="»"/>
        <a:defRPr kumimoji="1" sz="1200" kern="1200">
          <a:solidFill>
            <a:schemeClr val="tx1"/>
          </a:solidFill>
          <a:latin typeface="+mn-lt"/>
          <a:ea typeface="メイリオ" pitchFamily="50" charset="-128"/>
          <a:cs typeface="メイリオ" pitchFamily="50" charset="-128"/>
        </a:defRPr>
      </a:lvl2pPr>
      <a:lvl3pPr marL="531813" indent="-173038" algn="l" rtl="0" eaLnBrk="0" fontAlgn="base" hangingPunct="0">
        <a:spcBef>
          <a:spcPct val="20000"/>
        </a:spcBef>
        <a:spcAft>
          <a:spcPct val="0"/>
        </a:spcAft>
        <a:buClr>
          <a:srgbClr val="9EA0A1"/>
        </a:buClr>
        <a:buFont typeface="Arial" pitchFamily="34" charset="0"/>
        <a:buChar char="-"/>
        <a:defRPr kumimoji="1" sz="1200" kern="1200">
          <a:solidFill>
            <a:schemeClr val="tx1"/>
          </a:solidFill>
          <a:latin typeface="+mn-lt"/>
          <a:ea typeface="メイリオ" pitchFamily="50" charset="-128"/>
          <a:cs typeface="メイリオ" pitchFamily="50" charset="-128"/>
        </a:defRPr>
      </a:lvl3pPr>
      <a:lvl4pPr marL="717550" indent="-185738" algn="l" rtl="0" eaLnBrk="0" fontAlgn="base" hangingPunct="0">
        <a:spcBef>
          <a:spcPct val="20000"/>
        </a:spcBef>
        <a:spcAft>
          <a:spcPct val="0"/>
        </a:spcAft>
        <a:buClr>
          <a:srgbClr val="9EA0A1"/>
        </a:buClr>
        <a:buFont typeface="Arial" pitchFamily="34" charset="0"/>
        <a:buChar char="-"/>
        <a:defRPr kumimoji="1" sz="1200" kern="1200">
          <a:solidFill>
            <a:schemeClr val="tx1"/>
          </a:solidFill>
          <a:latin typeface="+mn-lt"/>
          <a:ea typeface="メイリオ" pitchFamily="50" charset="-128"/>
          <a:cs typeface="メイリオ" pitchFamily="50" charset="-128"/>
        </a:defRPr>
      </a:lvl4pPr>
      <a:lvl5pPr marL="890588" indent="-173038" algn="l" rtl="0" eaLnBrk="0" fontAlgn="base" hangingPunct="0">
        <a:spcBef>
          <a:spcPct val="20000"/>
        </a:spcBef>
        <a:spcAft>
          <a:spcPct val="0"/>
        </a:spcAft>
        <a:buClr>
          <a:srgbClr val="9EA0A1"/>
        </a:buClr>
        <a:buFont typeface="Arial" pitchFamily="34" charset="0"/>
        <a:buChar char="-"/>
        <a:defRPr kumimoji="1" sz="1200" kern="1200">
          <a:solidFill>
            <a:schemeClr val="tx1"/>
          </a:solidFill>
          <a:latin typeface="+mn-lt"/>
          <a:ea typeface="メイリオ" pitchFamily="50" charset="-128"/>
          <a:cs typeface="メイリオ"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タイトル プレースホルダー 1"/>
          <p:cNvSpPr>
            <a:spLocks noGrp="1"/>
          </p:cNvSpPr>
          <p:nvPr>
            <p:ph type="title"/>
          </p:nvPr>
        </p:nvSpPr>
        <p:spPr bwMode="auto">
          <a:xfrm>
            <a:off x="128588" y="115888"/>
            <a:ext cx="9648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36000" rIns="91440" bIns="18000" numCol="1" anchor="b" anchorCtr="0" compatLnSpc="1">
            <a:prstTxWarp prst="textNoShape">
              <a:avLst/>
            </a:prstTxWarp>
          </a:bodyPr>
          <a:lstStyle/>
          <a:p>
            <a:pPr lvl="0"/>
            <a:r>
              <a:rPr lang="ja-JP" altLang="en-US" smtClean="0"/>
              <a:t>マスター タイトルの書式設定</a:t>
            </a:r>
          </a:p>
        </p:txBody>
      </p:sp>
      <p:sp>
        <p:nvSpPr>
          <p:cNvPr id="3075" name="テキスト プレースホルダー 2"/>
          <p:cNvSpPr>
            <a:spLocks noGrp="1"/>
          </p:cNvSpPr>
          <p:nvPr>
            <p:ph type="body" idx="1"/>
          </p:nvPr>
        </p:nvSpPr>
        <p:spPr bwMode="auto">
          <a:xfrm>
            <a:off x="128588" y="1844675"/>
            <a:ext cx="964882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6" name="スライド番号プレースホルダー 5"/>
          <p:cNvSpPr>
            <a:spLocks noGrp="1"/>
          </p:cNvSpPr>
          <p:nvPr>
            <p:ph type="sldNum" sz="quarter" idx="4"/>
          </p:nvPr>
        </p:nvSpPr>
        <p:spPr>
          <a:xfrm>
            <a:off x="9274175" y="6486525"/>
            <a:ext cx="461963" cy="268288"/>
          </a:xfrm>
          <a:prstGeom prst="rect">
            <a:avLst/>
          </a:prstGeom>
        </p:spPr>
        <p:txBody>
          <a:bodyPr lIns="0" tIns="0" rIns="0" bIns="0" anchor="b"/>
          <a:lstStyle>
            <a:lvl1pPr algn="r" fontAlgn="auto">
              <a:spcBef>
                <a:spcPts val="0"/>
              </a:spcBef>
              <a:spcAft>
                <a:spcPts val="0"/>
              </a:spcAft>
              <a:defRPr lang="ja-JP" altLang="en-US" sz="1200">
                <a:solidFill>
                  <a:srgbClr val="414243"/>
                </a:solidFill>
                <a:latin typeface="Arial" pitchFamily="34" charset="0"/>
                <a:ea typeface="ＭＳ Ｐゴシック" pitchFamily="50" charset="-128"/>
              </a:defRPr>
            </a:lvl1pPr>
          </a:lstStyle>
          <a:p>
            <a:pPr>
              <a:defRPr/>
            </a:pPr>
            <a:fld id="{D08D772E-CA8A-4103-83F3-FEA0CEF73453}" type="slidenum">
              <a:rPr lang="en-US" altLang="ja-JP"/>
              <a:pPr>
                <a:defRPr/>
              </a:pPr>
              <a:t>‹#›</a:t>
            </a:fld>
            <a:endParaRPr lang="en-US" altLang="ja-JP"/>
          </a:p>
        </p:txBody>
      </p:sp>
      <p:sp>
        <p:nvSpPr>
          <p:cNvPr id="1029" name="テキスト ボックス 13"/>
          <p:cNvSpPr txBox="1">
            <a:spLocks noChangeArrowheads="1"/>
          </p:cNvSpPr>
          <p:nvPr/>
        </p:nvSpPr>
        <p:spPr bwMode="auto">
          <a:xfrm>
            <a:off x="8521700" y="84138"/>
            <a:ext cx="12334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lgn="ctr" fontAlgn="auto">
              <a:spcBef>
                <a:spcPts val="0"/>
              </a:spcBef>
              <a:spcAft>
                <a:spcPts val="0"/>
              </a:spcAft>
              <a:defRPr/>
            </a:pPr>
            <a:r>
              <a:rPr lang="en-US" altLang="ja-JP" sz="1100">
                <a:solidFill>
                  <a:srgbClr val="737677"/>
                </a:solidFill>
              </a:rPr>
              <a:t>Strictly Confidential</a:t>
            </a:r>
          </a:p>
        </p:txBody>
      </p:sp>
    </p:spTree>
  </p:cSld>
  <p:clrMap bg1="lt1" tx1="dk1" bg2="lt2" tx2="dk2" accent1="accent1" accent2="accent2" accent3="accent3" accent4="accent4" accent5="accent5" accent6="accent6" hlink="hlink" folHlink="folHlink"/>
  <p:sldLayoutIdLst>
    <p:sldLayoutId id="2147484379" r:id="rId1"/>
    <p:sldLayoutId id="2147484380" r:id="rId2"/>
    <p:sldLayoutId id="2147484381" r:id="rId3"/>
    <p:sldLayoutId id="2147484382" r:id="rId4"/>
    <p:sldLayoutId id="2147484383" r:id="rId5"/>
    <p:sldLayoutId id="2147484384" r:id="rId6"/>
    <p:sldLayoutId id="2147484385" r:id="rId7"/>
    <p:sldLayoutId id="2147484386" r:id="rId8"/>
    <p:sldLayoutId id="2147484387" r:id="rId9"/>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lang="ja-JP" altLang="en-US" sz="2400" b="1" kern="1200">
          <a:solidFill>
            <a:srgbClr val="000000"/>
          </a:solidFill>
          <a:latin typeface="+mj-lt"/>
          <a:ea typeface="+mj-ea"/>
          <a:cs typeface="+mj-cs"/>
        </a:defRPr>
      </a:lvl1pPr>
      <a:lvl2pPr algn="l" rtl="0" eaLnBrk="0" fontAlgn="base" hangingPunct="0">
        <a:spcBef>
          <a:spcPct val="0"/>
        </a:spcBef>
        <a:spcAft>
          <a:spcPct val="0"/>
        </a:spcAft>
        <a:defRPr kumimoji="1" sz="2400" b="1">
          <a:solidFill>
            <a:srgbClr val="000000"/>
          </a:solidFill>
          <a:latin typeface="Arial" charset="0"/>
          <a:ea typeface="ＭＳ Ｐゴシック" charset="-128"/>
        </a:defRPr>
      </a:lvl2pPr>
      <a:lvl3pPr algn="l" rtl="0" eaLnBrk="0" fontAlgn="base" hangingPunct="0">
        <a:spcBef>
          <a:spcPct val="0"/>
        </a:spcBef>
        <a:spcAft>
          <a:spcPct val="0"/>
        </a:spcAft>
        <a:defRPr kumimoji="1" sz="2400" b="1">
          <a:solidFill>
            <a:srgbClr val="000000"/>
          </a:solidFill>
          <a:latin typeface="Arial" charset="0"/>
          <a:ea typeface="ＭＳ Ｐゴシック" charset="-128"/>
        </a:defRPr>
      </a:lvl3pPr>
      <a:lvl4pPr algn="l" rtl="0" eaLnBrk="0" fontAlgn="base" hangingPunct="0">
        <a:spcBef>
          <a:spcPct val="0"/>
        </a:spcBef>
        <a:spcAft>
          <a:spcPct val="0"/>
        </a:spcAft>
        <a:defRPr kumimoji="1" sz="2400" b="1">
          <a:solidFill>
            <a:srgbClr val="000000"/>
          </a:solidFill>
          <a:latin typeface="Arial" charset="0"/>
          <a:ea typeface="ＭＳ Ｐゴシック" charset="-128"/>
        </a:defRPr>
      </a:lvl4pPr>
      <a:lvl5pPr algn="l" rtl="0" eaLnBrk="0" fontAlgn="base" hangingPunct="0">
        <a:spcBef>
          <a:spcPct val="0"/>
        </a:spcBef>
        <a:spcAft>
          <a:spcPct val="0"/>
        </a:spcAft>
        <a:defRPr kumimoji="1" sz="2400" b="1">
          <a:solidFill>
            <a:srgbClr val="000000"/>
          </a:solidFill>
          <a:latin typeface="Arial" charset="0"/>
          <a:ea typeface="ＭＳ Ｐゴシック" charset="-128"/>
        </a:defRPr>
      </a:lvl5pPr>
      <a:lvl6pPr marL="457200" algn="l" rtl="0" eaLnBrk="1" fontAlgn="base" hangingPunct="1">
        <a:spcBef>
          <a:spcPct val="0"/>
        </a:spcBef>
        <a:spcAft>
          <a:spcPct val="0"/>
        </a:spcAft>
        <a:defRPr kumimoji="1" sz="2400" b="1">
          <a:solidFill>
            <a:srgbClr val="000000"/>
          </a:solidFill>
          <a:latin typeface="Arial" charset="0"/>
          <a:ea typeface="ＭＳ Ｐゴシック" charset="-128"/>
        </a:defRPr>
      </a:lvl6pPr>
      <a:lvl7pPr marL="914400" algn="l" rtl="0" eaLnBrk="1" fontAlgn="base" hangingPunct="1">
        <a:spcBef>
          <a:spcPct val="0"/>
        </a:spcBef>
        <a:spcAft>
          <a:spcPct val="0"/>
        </a:spcAft>
        <a:defRPr kumimoji="1" sz="2400" b="1">
          <a:solidFill>
            <a:srgbClr val="000000"/>
          </a:solidFill>
          <a:latin typeface="Arial" charset="0"/>
          <a:ea typeface="ＭＳ Ｐゴシック" charset="-128"/>
        </a:defRPr>
      </a:lvl7pPr>
      <a:lvl8pPr marL="1371600" algn="l" rtl="0" eaLnBrk="1" fontAlgn="base" hangingPunct="1">
        <a:spcBef>
          <a:spcPct val="0"/>
        </a:spcBef>
        <a:spcAft>
          <a:spcPct val="0"/>
        </a:spcAft>
        <a:defRPr kumimoji="1" sz="2400" b="1">
          <a:solidFill>
            <a:srgbClr val="000000"/>
          </a:solidFill>
          <a:latin typeface="Arial" charset="0"/>
          <a:ea typeface="ＭＳ Ｐゴシック" charset="-128"/>
        </a:defRPr>
      </a:lvl8pPr>
      <a:lvl9pPr marL="1828800" algn="l" rtl="0" eaLnBrk="1" fontAlgn="base" hangingPunct="1">
        <a:spcBef>
          <a:spcPct val="0"/>
        </a:spcBef>
        <a:spcAft>
          <a:spcPct val="0"/>
        </a:spcAft>
        <a:defRPr kumimoji="1" sz="2400" b="1">
          <a:solidFill>
            <a:srgbClr val="000000"/>
          </a:solidFill>
          <a:latin typeface="Arial" charset="0"/>
          <a:ea typeface="ＭＳ Ｐゴシック" charset="-128"/>
        </a:defRPr>
      </a:lvl9pPr>
    </p:titleStyle>
    <p:bodyStyle>
      <a:lvl1pPr marL="173038" indent="-173038" algn="l" rtl="0" eaLnBrk="0" fontAlgn="base" hangingPunct="0">
        <a:spcBef>
          <a:spcPct val="20000"/>
        </a:spcBef>
        <a:spcAft>
          <a:spcPct val="0"/>
        </a:spcAft>
        <a:buClr>
          <a:srgbClr val="9EA0A1"/>
        </a:buClr>
        <a:buSzPct val="110000"/>
        <a:buFont typeface="Wingdings" pitchFamily="2" charset="2"/>
        <a:buChar char="n"/>
        <a:defRPr kumimoji="1" sz="1200" kern="1200">
          <a:solidFill>
            <a:schemeClr val="tx1"/>
          </a:solidFill>
          <a:latin typeface="+mn-lt"/>
          <a:ea typeface="+mn-ea"/>
          <a:cs typeface="+mn-cs"/>
        </a:defRPr>
      </a:lvl1pPr>
      <a:lvl2pPr marL="358775" indent="-185738" algn="l" rtl="0" eaLnBrk="0" fontAlgn="base" hangingPunct="0">
        <a:spcBef>
          <a:spcPct val="20000"/>
        </a:spcBef>
        <a:spcAft>
          <a:spcPct val="0"/>
        </a:spcAft>
        <a:buClr>
          <a:srgbClr val="9EA0A1"/>
        </a:buClr>
        <a:buSzPct val="120000"/>
        <a:buFont typeface="Arial" pitchFamily="34" charset="0"/>
        <a:buChar char="»"/>
        <a:defRPr kumimoji="1" sz="1200" kern="1200">
          <a:solidFill>
            <a:schemeClr val="tx1"/>
          </a:solidFill>
          <a:latin typeface="+mn-lt"/>
          <a:ea typeface="+mn-ea"/>
          <a:cs typeface="+mn-cs"/>
        </a:defRPr>
      </a:lvl2pPr>
      <a:lvl3pPr marL="531813" indent="-173038" algn="l" rtl="0" eaLnBrk="0" fontAlgn="base" hangingPunct="0">
        <a:spcBef>
          <a:spcPct val="20000"/>
        </a:spcBef>
        <a:spcAft>
          <a:spcPct val="0"/>
        </a:spcAft>
        <a:buClr>
          <a:srgbClr val="9EA0A1"/>
        </a:buClr>
        <a:buFont typeface="Arial" pitchFamily="34" charset="0"/>
        <a:buChar char="-"/>
        <a:defRPr kumimoji="1" sz="1200" kern="1200">
          <a:solidFill>
            <a:schemeClr val="tx1"/>
          </a:solidFill>
          <a:latin typeface="+mn-lt"/>
          <a:ea typeface="+mn-ea"/>
          <a:cs typeface="+mn-cs"/>
        </a:defRPr>
      </a:lvl3pPr>
      <a:lvl4pPr marL="717550" indent="-185738" algn="l" rtl="0" eaLnBrk="0" fontAlgn="base" hangingPunct="0">
        <a:spcBef>
          <a:spcPct val="20000"/>
        </a:spcBef>
        <a:spcAft>
          <a:spcPct val="0"/>
        </a:spcAft>
        <a:buClr>
          <a:srgbClr val="9EA0A1"/>
        </a:buClr>
        <a:buFont typeface="Arial" pitchFamily="34" charset="0"/>
        <a:buChar char="-"/>
        <a:defRPr kumimoji="1" sz="1200" kern="1200">
          <a:solidFill>
            <a:schemeClr val="tx1"/>
          </a:solidFill>
          <a:latin typeface="+mn-lt"/>
          <a:ea typeface="+mn-ea"/>
          <a:cs typeface="+mn-cs"/>
        </a:defRPr>
      </a:lvl4pPr>
      <a:lvl5pPr marL="890588" indent="-173038" algn="l" rtl="0" eaLnBrk="0" fontAlgn="base" hangingPunct="0">
        <a:spcBef>
          <a:spcPct val="20000"/>
        </a:spcBef>
        <a:spcAft>
          <a:spcPct val="0"/>
        </a:spcAft>
        <a:buClr>
          <a:srgbClr val="9EA0A1"/>
        </a:buClr>
        <a:buFont typeface="Arial" pitchFamily="34" charset="0"/>
        <a:buChar char="-"/>
        <a:defRPr kumimoji="1"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8.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em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e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emf"/><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image" Target="../media/image26.jp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2072680" y="4724401"/>
            <a:ext cx="5760640" cy="720824"/>
          </a:xfrm>
          <a:prstGeom prst="rect">
            <a:avLst/>
          </a:prstGeom>
          <a:noFill/>
          <a:ln>
            <a:noFill/>
          </a:ln>
          <a:effectLst>
            <a:prstShdw prst="shdw17" dist="17961" dir="2700000">
              <a:srgbClr val="1F622E">
                <a:alpha val="50000"/>
              </a:srgbClr>
            </a:prstShdw>
          </a:effectLst>
          <a:extLst>
            <a:ext uri="{909E8E84-426E-40DD-AFC4-6F175D3DCCD1}">
              <a14:hiddenFill xmlns:a14="http://schemas.microsoft.com/office/drawing/2010/main">
                <a:gradFill rotWithShape="0">
                  <a:gsLst>
                    <a:gs pos="0">
                      <a:schemeClr val="bg1"/>
                    </a:gs>
                    <a:gs pos="100000">
                      <a:srgbClr val="34A44C"/>
                    </a:gs>
                  </a:gsLst>
                  <a:lin ang="0" scaled="1"/>
                </a:gradFill>
              </a14:hiddenFill>
            </a:ext>
            <a:ext uri="{91240B29-F687-4F45-9708-019B960494DF}">
              <a14:hiddenLine xmlns:a14="http://schemas.microsoft.com/office/drawing/2010/main" w="19050" algn="ctr">
                <a:solidFill>
                  <a:srgbClr val="FFFFFF"/>
                </a:solidFill>
                <a:miter lim="800000"/>
                <a:headEnd/>
                <a:tailEnd/>
              </a14:hiddenLine>
            </a:ext>
          </a:extLst>
        </p:spPr>
        <p:txBody>
          <a:bodyPr tIns="46800" anchor="ct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ctr">
              <a:lnSpc>
                <a:spcPts val="1500"/>
              </a:lnSpc>
              <a:spcBef>
                <a:spcPct val="50000"/>
              </a:spcBef>
              <a:defRPr/>
            </a:pPr>
            <a:r>
              <a:rPr lang="ja-JP" altLang="en-US" kern="110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あいおいニッセイ同和損害保険株式会社</a:t>
            </a:r>
            <a:endParaRPr lang="en-US" altLang="ja-JP" kern="110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algn="ctr">
              <a:lnSpc>
                <a:spcPts val="1500"/>
              </a:lnSpc>
              <a:spcBef>
                <a:spcPct val="50000"/>
              </a:spcBef>
              <a:defRPr/>
            </a:pPr>
            <a:r>
              <a:rPr lang="en-US" altLang="ja-JP" kern="110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MS&amp;AD</a:t>
            </a:r>
            <a:r>
              <a:rPr lang="ja-JP" altLang="en-US" kern="110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インターリスク総研株式会社</a:t>
            </a:r>
          </a:p>
        </p:txBody>
      </p:sp>
      <p:sp>
        <p:nvSpPr>
          <p:cNvPr id="5" name="Text Box 5"/>
          <p:cNvSpPr txBox="1">
            <a:spLocks noChangeArrowheads="1"/>
          </p:cNvSpPr>
          <p:nvPr/>
        </p:nvSpPr>
        <p:spPr bwMode="auto">
          <a:xfrm>
            <a:off x="1208088" y="4149079"/>
            <a:ext cx="7489825" cy="457845"/>
          </a:xfrm>
          <a:prstGeom prst="rect">
            <a:avLst/>
          </a:prstGeom>
          <a:noFill/>
          <a:ln>
            <a:noFill/>
          </a:ln>
          <a:effectLst>
            <a:prstShdw prst="shdw17" dist="17961" dir="2700000">
              <a:srgbClr val="1F622E">
                <a:alpha val="50000"/>
              </a:srgbClr>
            </a:prstShdw>
          </a:effectLst>
          <a:extLst>
            <a:ext uri="{909E8E84-426E-40DD-AFC4-6F175D3DCCD1}">
              <a14:hiddenFill xmlns:a14="http://schemas.microsoft.com/office/drawing/2010/main">
                <a:gradFill rotWithShape="0">
                  <a:gsLst>
                    <a:gs pos="0">
                      <a:schemeClr val="bg1"/>
                    </a:gs>
                    <a:gs pos="100000">
                      <a:srgbClr val="34A44C"/>
                    </a:gs>
                  </a:gsLst>
                  <a:lin ang="0" scaled="1"/>
                </a:gradFill>
              </a14:hiddenFill>
            </a:ext>
            <a:ext uri="{91240B29-F687-4F45-9708-019B960494DF}">
              <a14:hiddenLine xmlns:a14="http://schemas.microsoft.com/office/drawing/2010/main" w="19050" algn="ctr">
                <a:solidFill>
                  <a:srgbClr val="FFFFFF"/>
                </a:solidFill>
                <a:miter lim="800000"/>
                <a:headEnd/>
                <a:tailEnd/>
              </a14:hiddenLine>
            </a:ext>
          </a:extLst>
        </p:spPr>
        <p:txBody>
          <a:bodyPr tIns="46800" anchor="ct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ctr">
              <a:spcBef>
                <a:spcPct val="50000"/>
              </a:spcBef>
              <a:defRPr/>
            </a:pPr>
            <a:r>
              <a:rPr lang="en-US" altLang="ja-JP" sz="2400" kern="110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2020</a:t>
            </a:r>
            <a:r>
              <a:rPr lang="ja-JP" altLang="en-US" sz="2400" kern="110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年</a:t>
            </a:r>
            <a:r>
              <a:rPr lang="en-US" altLang="ja-JP" sz="2400" kern="110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12</a:t>
            </a:r>
            <a:r>
              <a:rPr lang="ja-JP" altLang="en-US" sz="2400" kern="110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月</a:t>
            </a:r>
            <a:endParaRPr lang="en-US" altLang="ja-JP" sz="2400" kern="110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3012" name="Text Box 4"/>
          <p:cNvSpPr txBox="1">
            <a:spLocks noChangeArrowheads="1"/>
          </p:cNvSpPr>
          <p:nvPr/>
        </p:nvSpPr>
        <p:spPr bwMode="auto">
          <a:xfrm>
            <a:off x="920552" y="1556792"/>
            <a:ext cx="8065392" cy="1512168"/>
          </a:xfrm>
          <a:prstGeom prst="rect">
            <a:avLst/>
          </a:prstGeom>
          <a:noFill/>
          <a:ln>
            <a:noFill/>
          </a:ln>
          <a:effectLst>
            <a:prstShdw prst="shdw17" dist="17961" dir="2700000">
              <a:srgbClr val="1F622E">
                <a:alpha val="50000"/>
              </a:srgbClr>
            </a:prstShdw>
          </a:effectLst>
          <a:extLst>
            <a:ext uri="{909E8E84-426E-40DD-AFC4-6F175D3DCCD1}">
              <a14:hiddenFill xmlns:a14="http://schemas.microsoft.com/office/drawing/2010/main">
                <a:gradFill rotWithShape="0">
                  <a:gsLst>
                    <a:gs pos="0">
                      <a:schemeClr val="bg1"/>
                    </a:gs>
                    <a:gs pos="100000">
                      <a:srgbClr val="34A44C"/>
                    </a:gs>
                  </a:gsLst>
                  <a:lin ang="0" scaled="1"/>
                </a:gradFill>
              </a14:hiddenFill>
            </a:ext>
            <a:ext uri="{91240B29-F687-4F45-9708-019B960494DF}">
              <a14:hiddenLine xmlns:a14="http://schemas.microsoft.com/office/drawing/2010/main" w="19050" algn="ctr">
                <a:solidFill>
                  <a:srgbClr val="FFFFFF"/>
                </a:solidFill>
                <a:miter lim="800000"/>
                <a:headEnd/>
                <a:tailEnd/>
              </a14:hiddenLine>
            </a:ext>
          </a:extLst>
        </p:spPr>
        <p:txBody>
          <a:bodyPr tIns="46800" anchor="ctr"/>
          <a:lstStyle>
            <a:lvl1pPr eaLnBrk="0" hangingPunct="0">
              <a:spcBef>
                <a:spcPct val="20000"/>
              </a:spcBef>
              <a:buClr>
                <a:srgbClr val="9EA0A1"/>
              </a:buClr>
              <a:buSzPct val="110000"/>
              <a:buFont typeface="Wingdings" pitchFamily="2" charset="2"/>
              <a:buChar char="n"/>
              <a:defRPr kumimoji="1" sz="1200">
                <a:solidFill>
                  <a:schemeClr val="tx1"/>
                </a:solidFill>
                <a:latin typeface="Arial" pitchFamily="34" charset="0"/>
                <a:ea typeface="メイリオ" pitchFamily="50" charset="-128"/>
              </a:defRPr>
            </a:lvl1pPr>
            <a:lvl2pPr marL="742950" indent="-285750" eaLnBrk="0" hangingPunct="0">
              <a:spcBef>
                <a:spcPct val="20000"/>
              </a:spcBef>
              <a:buClr>
                <a:srgbClr val="9EA0A1"/>
              </a:buClr>
              <a:buSzPct val="120000"/>
              <a:buFont typeface="Arial" pitchFamily="34" charset="0"/>
              <a:buChar char="»"/>
              <a:defRPr kumimoji="1" sz="1200">
                <a:solidFill>
                  <a:schemeClr val="tx1"/>
                </a:solidFill>
                <a:latin typeface="Arial" pitchFamily="34" charset="0"/>
                <a:ea typeface="メイリオ" pitchFamily="50" charset="-128"/>
              </a:defRPr>
            </a:lvl2pPr>
            <a:lvl3pPr marL="1143000" indent="-228600" eaLnBrk="0" hangingPunct="0">
              <a:spcBef>
                <a:spcPct val="20000"/>
              </a:spcBef>
              <a:buClr>
                <a:srgbClr val="9EA0A1"/>
              </a:buClr>
              <a:buFont typeface="Arial" pitchFamily="34" charset="0"/>
              <a:buChar char="-"/>
              <a:defRPr kumimoji="1" sz="1200">
                <a:solidFill>
                  <a:schemeClr val="tx1"/>
                </a:solidFill>
                <a:latin typeface="Arial" pitchFamily="34" charset="0"/>
                <a:ea typeface="メイリオ" pitchFamily="50" charset="-128"/>
              </a:defRPr>
            </a:lvl3pPr>
            <a:lvl4pPr marL="1600200" indent="-228600" eaLnBrk="0" hangingPunct="0">
              <a:spcBef>
                <a:spcPct val="20000"/>
              </a:spcBef>
              <a:buClr>
                <a:srgbClr val="9EA0A1"/>
              </a:buClr>
              <a:buFont typeface="Arial" pitchFamily="34" charset="0"/>
              <a:buChar char="-"/>
              <a:defRPr kumimoji="1" sz="1200">
                <a:solidFill>
                  <a:schemeClr val="tx1"/>
                </a:solidFill>
                <a:latin typeface="Arial" pitchFamily="34" charset="0"/>
                <a:ea typeface="メイリオ" pitchFamily="50" charset="-128"/>
              </a:defRPr>
            </a:lvl4pPr>
            <a:lvl5pPr marL="2057400" indent="-228600" eaLnBrk="0" hangingPunct="0">
              <a:spcBef>
                <a:spcPct val="20000"/>
              </a:spcBef>
              <a:buClr>
                <a:srgbClr val="9EA0A1"/>
              </a:buClr>
              <a:buFont typeface="Arial" pitchFamily="34" charset="0"/>
              <a:buChar char="-"/>
              <a:defRPr kumimoji="1" sz="1200">
                <a:solidFill>
                  <a:schemeClr val="tx1"/>
                </a:solidFill>
                <a:latin typeface="Arial" pitchFamily="34" charset="0"/>
                <a:ea typeface="メイリオ"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200">
                <a:solidFill>
                  <a:schemeClr val="tx1"/>
                </a:solidFill>
                <a:latin typeface="Arial" pitchFamily="34" charset="0"/>
                <a:ea typeface="メイリオ"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200">
                <a:solidFill>
                  <a:schemeClr val="tx1"/>
                </a:solidFill>
                <a:latin typeface="Arial" pitchFamily="34" charset="0"/>
                <a:ea typeface="メイリオ"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200">
                <a:solidFill>
                  <a:schemeClr val="tx1"/>
                </a:solidFill>
                <a:latin typeface="Arial" pitchFamily="34" charset="0"/>
                <a:ea typeface="メイリオ"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200">
                <a:solidFill>
                  <a:schemeClr val="tx1"/>
                </a:solidFill>
                <a:latin typeface="Arial" pitchFamily="34" charset="0"/>
                <a:ea typeface="メイリオ" pitchFamily="50" charset="-128"/>
              </a:defRPr>
            </a:lvl9pPr>
          </a:lstStyle>
          <a:p>
            <a:pPr algn="ctr">
              <a:lnSpc>
                <a:spcPct val="150000"/>
              </a:lnSpc>
              <a:spcBef>
                <a:spcPct val="0"/>
              </a:spcBef>
              <a:buClrTx/>
              <a:buSzTx/>
              <a:buFontTx/>
              <a:buNone/>
            </a:pPr>
            <a:r>
              <a:rPr lang="ja-JP" altLang="en-US" sz="3600" b="1" dirty="0" smtClean="0">
                <a:solidFill>
                  <a:srgbClr val="000000"/>
                </a:solidFill>
                <a:latin typeface="Meiryo UI" pitchFamily="50" charset="-128"/>
                <a:ea typeface="Meiryo UI" pitchFamily="50" charset="-128"/>
              </a:rPr>
              <a:t>水災タイムライン策定のための基礎知識</a:t>
            </a:r>
            <a:endParaRPr lang="en-US" altLang="ja-JP" sz="3600" b="1" dirty="0">
              <a:solidFill>
                <a:srgbClr val="000000"/>
              </a:solidFill>
              <a:latin typeface="Meiryo UI" pitchFamily="50" charset="-128"/>
              <a:ea typeface="Meiryo UI" pitchFamily="50" charset="-128"/>
            </a:endParaRPr>
          </a:p>
        </p:txBody>
      </p:sp>
      <p:sp>
        <p:nvSpPr>
          <p:cNvPr id="6" name="Text Box 5"/>
          <p:cNvSpPr txBox="1">
            <a:spLocks noChangeArrowheads="1"/>
          </p:cNvSpPr>
          <p:nvPr/>
        </p:nvSpPr>
        <p:spPr bwMode="auto">
          <a:xfrm>
            <a:off x="344488" y="260648"/>
            <a:ext cx="5760640" cy="504056"/>
          </a:xfrm>
          <a:prstGeom prst="rect">
            <a:avLst/>
          </a:prstGeom>
          <a:noFill/>
          <a:ln>
            <a:noFill/>
          </a:ln>
          <a:effectLst>
            <a:prstShdw prst="shdw17" dist="17961" dir="2700000">
              <a:srgbClr val="1F622E">
                <a:alpha val="50000"/>
              </a:srgbClr>
            </a:prstShdw>
          </a:effectLst>
          <a:extLst>
            <a:ext uri="{909E8E84-426E-40DD-AFC4-6F175D3DCCD1}">
              <a14:hiddenFill xmlns:a14="http://schemas.microsoft.com/office/drawing/2010/main">
                <a:gradFill rotWithShape="0">
                  <a:gsLst>
                    <a:gs pos="0">
                      <a:schemeClr val="bg1"/>
                    </a:gs>
                    <a:gs pos="100000">
                      <a:srgbClr val="34A44C"/>
                    </a:gs>
                  </a:gsLst>
                  <a:lin ang="0" scaled="1"/>
                </a:gradFill>
              </a14:hiddenFill>
            </a:ext>
            <a:ext uri="{91240B29-F687-4F45-9708-019B960494DF}">
              <a14:hiddenLine xmlns:a14="http://schemas.microsoft.com/office/drawing/2010/main" w="19050" algn="ctr">
                <a:solidFill>
                  <a:srgbClr val="FFFFFF"/>
                </a:solidFill>
                <a:miter lim="800000"/>
                <a:headEnd/>
                <a:tailEnd/>
              </a14:hiddenLine>
            </a:ext>
          </a:extLst>
        </p:spPr>
        <p:txBody>
          <a:bodyPr tIns="46800" anchor="ct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nSpc>
                <a:spcPts val="1500"/>
              </a:lnSpc>
              <a:spcBef>
                <a:spcPct val="50000"/>
              </a:spcBef>
              <a:defRPr/>
            </a:pPr>
            <a:r>
              <a:rPr lang="ja-JP" altLang="en-US" sz="2400" kern="110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名水美人ファクトリー株式会社　様</a:t>
            </a:r>
            <a:endParaRPr lang="en-US" altLang="ja-JP" sz="2400" kern="110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Tree>
  </p:cSld>
  <p:clrMapOvr>
    <a:masterClrMapping/>
  </p:clrMapOvr>
  <mc:AlternateContent xmlns:mc="http://schemas.openxmlformats.org/markup-compatibility/2006" xmlns:p14="http://schemas.microsoft.com/office/powerpoint/2010/main">
    <mc:Choice Requires="p14">
      <p:transition spd="slow" p14:dur="2000" advTm="11775"/>
    </mc:Choice>
    <mc:Fallback xmlns="">
      <p:transition spd="slow" advTm="11775"/>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タイトル 1"/>
          <p:cNvSpPr>
            <a:spLocks noGrp="1"/>
          </p:cNvSpPr>
          <p:nvPr>
            <p:ph type="ctrTitle"/>
          </p:nvPr>
        </p:nvSpPr>
        <p:spPr>
          <a:xfrm>
            <a:off x="128588" y="115888"/>
            <a:ext cx="9648825" cy="576262"/>
          </a:xfrm>
        </p:spPr>
        <p:txBody>
          <a:bodyPr/>
          <a:lstStyle/>
          <a:p>
            <a:r>
              <a:rPr lang="ja-JP" altLang="en-US" dirty="0"/>
              <a:t>２</a:t>
            </a:r>
            <a:r>
              <a:rPr dirty="0" smtClean="0"/>
              <a:t>．タイムラインとは</a:t>
            </a:r>
          </a:p>
        </p:txBody>
      </p:sp>
      <p:sp>
        <p:nvSpPr>
          <p:cNvPr id="55299" name="スライド番号プレースホルダー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fontAlgn="base" hangingPunct="1">
              <a:spcBef>
                <a:spcPct val="0"/>
              </a:spcBef>
              <a:spcAft>
                <a:spcPct val="0"/>
              </a:spcAft>
            </a:pPr>
            <a:fld id="{1EB01253-BD84-4EAE-8C18-098E8AB7B83D}" type="slidenum">
              <a:rPr smtClean="0">
                <a:solidFill>
                  <a:srgbClr val="414243"/>
                </a:solidFill>
                <a:ea typeface="メイリオ" pitchFamily="50" charset="-128"/>
              </a:rPr>
              <a:pPr eaLnBrk="1" fontAlgn="base" hangingPunct="1">
                <a:spcBef>
                  <a:spcPct val="0"/>
                </a:spcBef>
                <a:spcAft>
                  <a:spcPct val="0"/>
                </a:spcAft>
              </a:pPr>
              <a:t>10</a:t>
            </a:fld>
            <a:endParaRPr lang="ja-JP" altLang="en-US" smtClean="0">
              <a:solidFill>
                <a:srgbClr val="414243"/>
              </a:solidFill>
              <a:ea typeface="メイリオ" pitchFamily="50" charset="-128"/>
            </a:endParaRPr>
          </a:p>
        </p:txBody>
      </p:sp>
      <p:sp>
        <p:nvSpPr>
          <p:cNvPr id="55300" name="テキスト ボックス 1"/>
          <p:cNvSpPr txBox="1">
            <a:spLocks noChangeArrowheads="1"/>
          </p:cNvSpPr>
          <p:nvPr/>
        </p:nvSpPr>
        <p:spPr bwMode="auto">
          <a:xfrm>
            <a:off x="273050" y="908050"/>
            <a:ext cx="5759450" cy="504825"/>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eaLnBrk="1" hangingPunct="1">
              <a:spcBef>
                <a:spcPct val="0"/>
              </a:spcBef>
              <a:buClrTx/>
              <a:buSzTx/>
              <a:buFontTx/>
              <a:buNone/>
            </a:pPr>
            <a:r>
              <a:rPr lang="ja-JP" altLang="en-US" sz="2400" b="1">
                <a:solidFill>
                  <a:srgbClr val="FFFFFF"/>
                </a:solidFill>
              </a:rPr>
              <a:t>タイムライン（防災行動計画）とは？</a:t>
            </a:r>
            <a:endParaRPr lang="en-US" altLang="ja-JP" sz="2400" b="1">
              <a:solidFill>
                <a:srgbClr val="FFFFFF"/>
              </a:solidFill>
            </a:endParaRPr>
          </a:p>
        </p:txBody>
      </p:sp>
      <p:sp>
        <p:nvSpPr>
          <p:cNvPr id="7" name="正方形/長方形 6"/>
          <p:cNvSpPr/>
          <p:nvPr/>
        </p:nvSpPr>
        <p:spPr>
          <a:xfrm>
            <a:off x="415925" y="1628775"/>
            <a:ext cx="9074150" cy="2305050"/>
          </a:xfrm>
          <a:prstGeom prst="rect">
            <a:avLst/>
          </a:prstGeom>
          <a:solidFill>
            <a:sysClr val="window" lastClr="FFFFFF"/>
          </a:solidFill>
          <a:ln w="19050" cap="flat" cmpd="sng" algn="ctr">
            <a:solidFill>
              <a:srgbClr val="0070C0"/>
            </a:solidFill>
            <a:prstDash val="solid"/>
          </a:ln>
          <a:effectLst/>
          <a:extLst/>
        </p:spPr>
        <p:txBody>
          <a:bodyPr anchor="ctr"/>
          <a:lstStyle/>
          <a:p>
            <a:pPr fontAlgn="auto">
              <a:lnSpc>
                <a:spcPct val="150000"/>
              </a:lnSpc>
              <a:spcBef>
                <a:spcPts val="0"/>
              </a:spcBef>
              <a:spcAft>
                <a:spcPts val="0"/>
              </a:spcAft>
              <a:defRPr/>
            </a:pPr>
            <a:r>
              <a:rPr kumimoji="0" lang="ja-JP" altLang="en-US" sz="2000" b="1" u="sng" kern="0" dirty="0">
                <a:solidFill>
                  <a:srgbClr val="0070C0"/>
                </a:solidFill>
                <a:latin typeface="Meiryo UI" panose="020B0604030504040204" pitchFamily="50" charset="-128"/>
                <a:ea typeface="Meiryo UI" panose="020B0604030504040204" pitchFamily="50" charset="-128"/>
                <a:cs typeface="Meiryo UI" panose="020B0604030504040204" pitchFamily="50" charset="-128"/>
              </a:rPr>
              <a:t>国や地方公共自治体で広がるタイムライン</a:t>
            </a:r>
          </a:p>
          <a:p>
            <a:pPr marL="285750" indent="-285750" fontAlgn="auto">
              <a:lnSpc>
                <a:spcPct val="150000"/>
              </a:lnSpc>
              <a:spcBef>
                <a:spcPts val="0"/>
              </a:spcBef>
              <a:spcAft>
                <a:spcPts val="0"/>
              </a:spcAft>
              <a:buFont typeface="Wingdings" panose="05000000000000000000" pitchFamily="2" charset="2"/>
              <a:buChar char="Ø"/>
              <a:defRPr/>
            </a:pPr>
            <a:r>
              <a:rPr kumimoji="0" lang="ja-JP" altLang="en-US"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タイムラインとは、災害時に発生する状況を予め想定し共有したうえで、「いつ」、「誰が」、「何をするか」に着目して防災行動を時系列で整理した計画であり、防災行動計画とも言います。</a:t>
            </a:r>
            <a:endParaRPr kumimoji="0" lang="en-US" altLang="ja-JP"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fontAlgn="auto">
              <a:lnSpc>
                <a:spcPct val="150000"/>
              </a:lnSpc>
              <a:spcBef>
                <a:spcPts val="0"/>
              </a:spcBef>
              <a:spcAft>
                <a:spcPts val="0"/>
              </a:spcAft>
              <a:defRPr/>
            </a:pPr>
            <a:r>
              <a:rPr kumimoji="0" lang="ja-JP" altLang="en-US" sz="1600"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kumimoji="0" lang="ja-JP" altLang="en-US"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⇒国や地方公共団体では、災害発生に関係する防災関係機関と連携し、「どの機関が」、</a:t>
            </a:r>
            <a:endParaRPr kumimoji="0" lang="en-US" altLang="ja-JP"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fontAlgn="auto">
              <a:lnSpc>
                <a:spcPct val="150000"/>
              </a:lnSpc>
              <a:spcBef>
                <a:spcPts val="0"/>
              </a:spcBef>
              <a:spcAft>
                <a:spcPts val="0"/>
              </a:spcAft>
              <a:defRPr/>
            </a:pPr>
            <a:r>
              <a:rPr kumimoji="0" lang="ja-JP" altLang="en-US"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「どのタイミングで」、「何をするか」を整理した計画の策定が進んでいます。</a:t>
            </a:r>
            <a:endParaRPr kumimoji="0" lang="en-US" altLang="ja-JP"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正方形/長方形 7"/>
          <p:cNvSpPr/>
          <p:nvPr/>
        </p:nvSpPr>
        <p:spPr>
          <a:xfrm>
            <a:off x="441325" y="4581525"/>
            <a:ext cx="9072563" cy="1584325"/>
          </a:xfrm>
          <a:prstGeom prst="rect">
            <a:avLst/>
          </a:prstGeom>
          <a:solidFill>
            <a:sysClr val="window" lastClr="FFFFFF"/>
          </a:solidFill>
          <a:ln w="19050" cap="flat" cmpd="sng" algn="ctr">
            <a:solidFill>
              <a:srgbClr val="0070C0"/>
            </a:solidFill>
            <a:prstDash val="solid"/>
          </a:ln>
          <a:effectLst/>
          <a:extLst/>
        </p:spPr>
        <p:txBody>
          <a:bodyPr anchor="ctr"/>
          <a:lstStyle/>
          <a:p>
            <a:pPr fontAlgn="auto">
              <a:lnSpc>
                <a:spcPct val="150000"/>
              </a:lnSpc>
              <a:spcBef>
                <a:spcPts val="0"/>
              </a:spcBef>
              <a:spcAft>
                <a:spcPts val="0"/>
              </a:spcAft>
              <a:defRPr/>
            </a:pPr>
            <a:r>
              <a:rPr kumimoji="0" lang="ja-JP" altLang="en-US" sz="2000" b="1" u="sng" kern="0" dirty="0">
                <a:solidFill>
                  <a:srgbClr val="0070C0"/>
                </a:solidFill>
                <a:latin typeface="Meiryo UI" panose="020B0604030504040204" pitchFamily="50" charset="-128"/>
                <a:ea typeface="Meiryo UI" panose="020B0604030504040204" pitchFamily="50" charset="-128"/>
                <a:cs typeface="Meiryo UI" panose="020B0604030504040204" pitchFamily="50" charset="-128"/>
              </a:rPr>
              <a:t>企業におけるタイムライン策定の意義</a:t>
            </a:r>
          </a:p>
          <a:p>
            <a:pPr marL="285750" indent="-285750" fontAlgn="auto">
              <a:lnSpc>
                <a:spcPct val="150000"/>
              </a:lnSpc>
              <a:spcBef>
                <a:spcPts val="0"/>
              </a:spcBef>
              <a:spcAft>
                <a:spcPts val="0"/>
              </a:spcAft>
              <a:buFont typeface="Wingdings" panose="05000000000000000000" pitchFamily="2" charset="2"/>
              <a:buChar char="Ø"/>
              <a:defRPr/>
            </a:pPr>
            <a:r>
              <a:rPr kumimoji="0" lang="ja-JP" altLang="en-US"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タイムライン（防災行動計画）は、災害発生時に被害を最小限に食い止める策として有効とされており、企業においても同様の計画策定が望まれています。</a:t>
            </a:r>
            <a:endParaRPr kumimoji="0" lang="en-US" altLang="ja-JP"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 name="下矢印 8"/>
          <p:cNvSpPr/>
          <p:nvPr/>
        </p:nvSpPr>
        <p:spPr>
          <a:xfrm flipH="1">
            <a:off x="1423988" y="4005263"/>
            <a:ext cx="1017587" cy="501650"/>
          </a:xfrm>
          <a:prstGeom prst="downArrow">
            <a:avLst>
              <a:gd name="adj1" fmla="val 50000"/>
              <a:gd name="adj2" fmla="val 60262"/>
            </a:avLst>
          </a:prstGeom>
          <a:solidFill>
            <a:schemeClr val="bg1">
              <a:lumMod val="95000"/>
            </a:schemeClr>
          </a:solidFill>
          <a:ln w="28575">
            <a:solidFill>
              <a:srgbClr val="006C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fontAlgn="auto">
              <a:spcBef>
                <a:spcPts val="0"/>
              </a:spcBef>
              <a:spcAft>
                <a:spcPts val="0"/>
              </a:spcAft>
              <a:defRPr/>
            </a:pPr>
            <a:endParaRPr lang="ja-JP" altLang="en-US" sz="1050" b="1" dirty="0">
              <a:solidFill>
                <a:prstClr val="white"/>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203971495"/>
      </p:ext>
    </p:extLst>
  </p:cSld>
  <p:clrMapOvr>
    <a:masterClrMapping/>
  </p:clrMapOvr>
  <mc:AlternateContent xmlns:mc="http://schemas.openxmlformats.org/markup-compatibility/2006" xmlns:p14="http://schemas.microsoft.com/office/powerpoint/2010/main">
    <mc:Choice Requires="p14">
      <p:transition spd="slow" p14:dur="2000" advTm="82652"/>
    </mc:Choice>
    <mc:Fallback xmlns="">
      <p:transition spd="slow" advTm="82652"/>
    </mc:Fallback>
  </mc:AlternateContent>
  <p:timing>
    <p:tnLst>
      <p:par>
        <p:cTn id="1" dur="indefinite" restart="never" nodeType="tmRoot"/>
      </p:par>
    </p:tnLst>
  </p:timing>
  <p:extLst mod="1">
    <p:ext uri="{3A86A75C-4F4B-4683-9AE1-C65F6400EC91}">
      <p14:laserTraceLst xmlns:p14="http://schemas.microsoft.com/office/powerpoint/2010/main">
        <p14:tracePtLst>
          <p14:tracePt t="10685" x="5446713" y="5634038"/>
          <p14:tracePt t="10692" x="5518150" y="5581650"/>
          <p14:tracePt t="10703" x="5599113" y="5518150"/>
          <p14:tracePt t="10718" x="5776913" y="5232400"/>
          <p14:tracePt t="10735" x="5867400" y="5081588"/>
          <p14:tracePt t="10751" x="5946775" y="4983163"/>
          <p14:tracePt t="10768" x="6099175" y="4768850"/>
          <p14:tracePt t="10785" x="6153150" y="4660900"/>
          <p14:tracePt t="10801" x="6188075" y="4608513"/>
          <p14:tracePt t="10818" x="6215063" y="4562475"/>
          <p14:tracePt t="10835" x="6224588" y="4537075"/>
          <p14:tracePt t="10852" x="6224588" y="4527550"/>
          <p14:tracePt t="10868" x="6224588" y="4510088"/>
          <p14:tracePt t="10885" x="6224588" y="4491038"/>
          <p14:tracePt t="10902" x="6224588" y="4483100"/>
          <p14:tracePt t="10918" x="6215063" y="4456113"/>
          <p14:tracePt t="10935" x="6180138" y="4438650"/>
          <p14:tracePt t="10952" x="6081713" y="4429125"/>
          <p14:tracePt t="10969" x="5946775" y="4429125"/>
          <p14:tracePt t="10985" x="5884863" y="4429125"/>
          <p14:tracePt t="11002" x="5803900" y="4429125"/>
          <p14:tracePt t="11019" x="5732463" y="4411663"/>
          <p14:tracePt t="11035" x="5715000" y="4411663"/>
          <p14:tracePt t="11308" x="5394325" y="4232275"/>
          <p14:tracePt t="11320" x="4697413" y="4037013"/>
          <p14:tracePt t="11336" x="3929063" y="3848100"/>
          <p14:tracePt t="11353" x="3170238" y="3697288"/>
          <p14:tracePt t="11371" x="2465388" y="3544888"/>
          <p14:tracePt t="11386" x="2295525" y="3473450"/>
          <p14:tracePt t="11402" x="2125663" y="3394075"/>
          <p14:tracePt t="11421" x="1938338" y="3179763"/>
          <p14:tracePt t="11438" x="1874838" y="2990850"/>
          <p14:tracePt t="11452" x="1847850" y="2911475"/>
          <p14:tracePt t="11472" x="1839913" y="2894013"/>
          <p14:tracePt t="11731" x="1751013" y="2847975"/>
          <p14:tracePt t="11740" x="1536700" y="2751138"/>
          <p14:tracePt t="11752" x="1089025" y="2581275"/>
          <p14:tracePt t="11769" x="830263" y="2446338"/>
          <p14:tracePt t="11785" x="509588" y="2259013"/>
          <p14:tracePt t="11802" x="465138" y="2232025"/>
          <p14:tracePt t="11819" x="419100" y="2197100"/>
          <p14:tracePt t="11835" x="411163" y="2179638"/>
          <p14:tracePt t="11852" x="401638" y="2170113"/>
          <p14:tracePt t="11885" x="393700" y="2170113"/>
          <p14:tracePt t="11910" x="393700" y="2160588"/>
          <p14:tracePt t="11919" x="393700" y="2152650"/>
          <p14:tracePt t="11935" x="393700" y="2125663"/>
          <p14:tracePt t="11952" x="384175" y="2089150"/>
          <p14:tracePt t="11969" x="384175" y="2062163"/>
          <p14:tracePt t="11987" x="384175" y="2054225"/>
          <p14:tracePt t="12008" x="384175" y="2044700"/>
          <p14:tracePt t="12021" x="374650" y="2044700"/>
          <p14:tracePt t="12034" x="366713" y="2017713"/>
          <p14:tracePt t="12144" x="366713" y="2036763"/>
          <p14:tracePt t="12156" x="374650" y="2036763"/>
          <p14:tracePt t="12163" x="393700" y="2054225"/>
          <p14:tracePt t="12170" x="411163" y="2062163"/>
          <p14:tracePt t="12186" x="465138" y="2098675"/>
          <p14:tracePt t="12202" x="517525" y="2116138"/>
          <p14:tracePt t="12219" x="561975" y="2143125"/>
          <p14:tracePt t="12238" x="608013" y="2143125"/>
          <p14:tracePt t="12290" x="615950" y="2143125"/>
          <p14:tracePt t="12305" x="642938" y="2143125"/>
          <p14:tracePt t="12312" x="696913" y="2133600"/>
          <p14:tracePt t="12319" x="741363" y="2116138"/>
          <p14:tracePt t="12337" x="785813" y="2098675"/>
          <p14:tracePt t="12352" x="847725" y="2071688"/>
          <p14:tracePt t="12369" x="866775" y="2071688"/>
          <p14:tracePt t="12385" x="874713" y="2071688"/>
          <p14:tracePt t="12424" x="884238" y="2071688"/>
          <p14:tracePt t="12459" x="938213" y="2071688"/>
          <p14:tracePt t="12466" x="973138" y="2071688"/>
          <p14:tracePt t="12473" x="990600" y="2071688"/>
          <p14:tracePt t="12485" x="1009650" y="2081213"/>
          <p14:tracePt t="12502" x="1036638" y="2081213"/>
          <p14:tracePt t="12519" x="1044575" y="2089150"/>
          <p14:tracePt t="12535" x="1054100" y="2098675"/>
          <p14:tracePt t="12553" x="1071563" y="2098675"/>
          <p14:tracePt t="12570" x="1108075" y="2108200"/>
          <p14:tracePt t="12590" x="1196975" y="2108200"/>
          <p14:tracePt t="12605" x="1268413" y="2108200"/>
          <p14:tracePt t="12619" x="1339850" y="2108200"/>
          <p14:tracePt t="12635" x="1401763" y="2108200"/>
          <p14:tracePt t="12655" x="1455738" y="2108200"/>
          <p14:tracePt t="12669" x="1473200" y="2108200"/>
          <p14:tracePt t="12685" x="1482725" y="2108200"/>
          <p14:tracePt t="12706" x="1500188" y="2108200"/>
          <p14:tracePt t="12719" x="1544638" y="2108200"/>
          <p14:tracePt t="12735" x="1625600" y="2098675"/>
          <p14:tracePt t="12755" x="1822450" y="2054225"/>
          <p14:tracePt t="12761" x="1884363" y="2044700"/>
          <p14:tracePt t="12770" x="1911350" y="2036763"/>
          <p14:tracePt t="12786" x="1965325" y="2036763"/>
          <p14:tracePt t="12806" x="2009775" y="2027238"/>
          <p14:tracePt t="12818" x="2036763" y="2027238"/>
          <p14:tracePt t="12836" x="2081213" y="2027238"/>
          <p14:tracePt t="12853" x="2170113" y="2036763"/>
          <p14:tracePt t="12868" x="2241550" y="2036763"/>
          <p14:tracePt t="12885" x="2295525" y="2036763"/>
          <p14:tracePt t="12910" x="2347913" y="2036763"/>
          <p14:tracePt t="12919" x="2384425" y="2036763"/>
          <p14:tracePt t="12935" x="2419350" y="2036763"/>
          <p14:tracePt t="12954" x="2482850" y="2036763"/>
          <p14:tracePt t="12969" x="2536825" y="2036763"/>
          <p14:tracePt t="12985" x="2581275" y="2044700"/>
          <p14:tracePt t="13005" x="2633663" y="2044700"/>
          <p14:tracePt t="13019" x="2670175" y="2054225"/>
          <p14:tracePt t="13037" x="2724150" y="2054225"/>
          <p14:tracePt t="13055" x="2803525" y="2054225"/>
          <p14:tracePt t="13069" x="2884488" y="2054225"/>
          <p14:tracePt t="13085" x="2982913" y="2054225"/>
          <p14:tracePt t="13104" x="3098800" y="2054225"/>
          <p14:tracePt t="13118" x="3152775" y="2054225"/>
          <p14:tracePt t="13135" x="3205163" y="2054225"/>
          <p14:tracePt t="13154" x="3322638" y="2054225"/>
          <p14:tracePt t="13168" x="3446463" y="2081213"/>
          <p14:tracePt t="13185" x="3517900" y="2081213"/>
          <p14:tracePt t="13202" x="3581400" y="2089150"/>
          <p14:tracePt t="13219" x="3660775" y="2098675"/>
          <p14:tracePt t="13235" x="3732213" y="2098675"/>
          <p14:tracePt t="13252" x="3813175" y="2108200"/>
          <p14:tracePt t="13263" x="3884613" y="2108200"/>
          <p14:tracePt t="13271" x="3911600" y="2108200"/>
          <p14:tracePt t="13285" x="3956050" y="2108200"/>
          <p14:tracePt t="13302" x="3973513" y="2108200"/>
          <p14:tracePt t="13318" x="4010025" y="2108200"/>
          <p14:tracePt t="13335" x="4027488" y="2108200"/>
          <p14:tracePt t="13352" x="4054475" y="2116138"/>
          <p14:tracePt t="13369" x="4116388" y="2116138"/>
          <p14:tracePt t="13385" x="4170363" y="2116138"/>
          <p14:tracePt t="13402" x="4224338" y="2125663"/>
          <p14:tracePt t="13418" x="4286250" y="2125663"/>
          <p14:tracePt t="13435" x="4330700" y="2125663"/>
          <p14:tracePt t="13452" x="4357688" y="2125663"/>
          <p14:tracePt t="13468" x="4394200" y="2125663"/>
          <p14:tracePt t="13485" x="4438650" y="2152650"/>
          <p14:tracePt t="13502" x="4473575" y="2152650"/>
          <p14:tracePt t="13518" x="4545013" y="2170113"/>
          <p14:tracePt t="13535" x="4589463" y="2179638"/>
          <p14:tracePt t="13554" x="4598988" y="2179638"/>
          <p14:tracePt t="15548" x="4554538" y="2197100"/>
          <p14:tracePt t="15561" x="4330700" y="2232025"/>
          <p14:tracePt t="15568" x="4214813" y="2268538"/>
          <p14:tracePt t="15585" x="4044950" y="2286000"/>
          <p14:tracePt t="15602" x="3911600" y="2303463"/>
          <p14:tracePt t="15618" x="3652838" y="2303463"/>
          <p14:tracePt t="15635" x="3536950" y="2303463"/>
          <p14:tracePt t="15652" x="3482975" y="2303463"/>
          <p14:tracePt t="15676" x="3295650" y="2303463"/>
          <p14:tracePt t="15693" x="3170238" y="2312988"/>
          <p14:tracePt t="15704" x="3089275" y="2312988"/>
          <p14:tracePt t="15718" x="3036888" y="2322513"/>
          <p14:tracePt t="15735" x="2982913" y="2322513"/>
          <p14:tracePt t="15751" x="2938463" y="2322513"/>
          <p14:tracePt t="15768" x="2894013" y="2322513"/>
          <p14:tracePt t="15785" x="2884488" y="2322513"/>
          <p14:tracePt t="15801" x="2874963" y="2322513"/>
          <p14:tracePt t="15819" x="2830513" y="2330450"/>
          <p14:tracePt t="15825" x="2741613" y="2366963"/>
          <p14:tracePt t="15835" x="2697163" y="2384425"/>
          <p14:tracePt t="15851" x="2616200" y="2438400"/>
          <p14:tracePt t="15869" x="2455863" y="2544763"/>
          <p14:tracePt t="15885" x="2366963" y="2581275"/>
          <p14:tracePt t="15906" x="2295525" y="2598738"/>
          <p14:tracePt t="15922" x="2276475" y="2598738"/>
          <p14:tracePt t="15935" x="2259013" y="2598738"/>
          <p14:tracePt t="15951" x="2251075" y="2598738"/>
          <p14:tracePt t="15986" x="2241550" y="2598738"/>
          <p14:tracePt t="16090" x="2224088" y="2608263"/>
          <p14:tracePt t="16096" x="2205038" y="2616200"/>
          <p14:tracePt t="16104" x="2205038" y="2625725"/>
          <p14:tracePt t="16117" x="2197100" y="2625725"/>
          <p14:tracePt t="16293" x="2205038" y="2625725"/>
          <p14:tracePt t="16308" x="2214563" y="2625725"/>
          <p14:tracePt t="16315" x="2224088" y="2625725"/>
          <p14:tracePt t="16329" x="2232025" y="2625725"/>
          <p14:tracePt t="16342" x="2268538" y="2608263"/>
          <p14:tracePt t="16351" x="2276475" y="2608263"/>
          <p14:tracePt t="16367" x="2295525" y="2598738"/>
          <p14:tracePt t="16384" x="2347913" y="2598738"/>
          <p14:tracePt t="16401" x="2357438" y="2598738"/>
          <p14:tracePt t="16417" x="2374900" y="2598738"/>
          <p14:tracePt t="16434" x="2393950" y="2598738"/>
          <p14:tracePt t="16451" x="2401888" y="2598738"/>
          <p14:tracePt t="16537" x="2411413" y="2598738"/>
          <p14:tracePt t="16559" x="2419350" y="2598738"/>
          <p14:tracePt t="16566" x="2428875" y="2598738"/>
          <p14:tracePt t="16573" x="2438400" y="2598738"/>
          <p14:tracePt t="16585" x="2446338" y="2598738"/>
          <p14:tracePt t="16661" x="2455863" y="2598738"/>
          <p14:tracePt t="16667" x="2473325" y="2598738"/>
          <p14:tracePt t="16686" x="2509838" y="2598738"/>
          <p14:tracePt t="16701" x="2544763" y="2598738"/>
          <p14:tracePt t="16718" x="2589213" y="2598738"/>
          <p14:tracePt t="16739" x="2633663" y="2598738"/>
          <p14:tracePt t="16753" x="2670175" y="2598738"/>
          <p14:tracePt t="16768" x="2705100" y="2598738"/>
          <p14:tracePt t="16785" x="2759075" y="2598738"/>
          <p14:tracePt t="16801" x="2786063" y="2598738"/>
          <p14:tracePt t="16818" x="2822575" y="2598738"/>
          <p14:tracePt t="16836" x="2894013" y="2598738"/>
          <p14:tracePt t="16844" x="2919413" y="2589213"/>
          <p14:tracePt t="16852" x="2955925" y="2589213"/>
          <p14:tracePt t="16868" x="2990850" y="2589213"/>
          <p14:tracePt t="16890" x="3062288" y="2589213"/>
          <p14:tracePt t="16902" x="3098800" y="2589213"/>
          <p14:tracePt t="16923" x="3116263" y="2589213"/>
          <p14:tracePt t="16935" x="3125788" y="2589213"/>
          <p14:tracePt t="16968" x="3133725" y="2589213"/>
          <p14:tracePt t="17018" x="3143250" y="2589213"/>
          <p14:tracePt t="17024" x="3143250" y="2598738"/>
          <p14:tracePt t="17036" x="3170238" y="2598738"/>
          <p14:tracePt t="17051" x="3205163" y="2598738"/>
          <p14:tracePt t="17068" x="3232150" y="2598738"/>
          <p14:tracePt t="17087" x="3330575" y="2598738"/>
          <p14:tracePt t="17102" x="3367088" y="2608263"/>
          <p14:tracePt t="17124" x="3419475" y="2616200"/>
          <p14:tracePt t="17139" x="3438525" y="2616200"/>
          <p14:tracePt t="17154" x="3473450" y="2625725"/>
          <p14:tracePt t="17168" x="3490913" y="2625725"/>
          <p14:tracePt t="17185" x="3527425" y="2625725"/>
          <p14:tracePt t="17201" x="3554413" y="2625725"/>
          <p14:tracePt t="17218" x="3598863" y="2616200"/>
          <p14:tracePt t="17238" x="3660775" y="2598738"/>
          <p14:tracePt t="17252" x="3714750" y="2589213"/>
          <p14:tracePt t="17268" x="3751263" y="2581275"/>
          <p14:tracePt t="17284" x="3786188" y="2581275"/>
          <p14:tracePt t="17301" x="3840163" y="2581275"/>
          <p14:tracePt t="17318" x="3857625" y="2581275"/>
          <p14:tracePt t="17334" x="3867150" y="2581275"/>
          <p14:tracePt t="17351" x="3894138" y="2581275"/>
          <p14:tracePt t="18478" x="3919538" y="2581275"/>
          <p14:tracePt t="18485" x="3938588" y="2589213"/>
          <p14:tracePt t="18493" x="3973513" y="2598738"/>
          <p14:tracePt t="18501" x="4017963" y="2616200"/>
          <p14:tracePt t="18520" x="4116388" y="2670175"/>
          <p14:tracePt t="18534" x="4160838" y="2687638"/>
          <p14:tracePt t="18551" x="4187825" y="2705100"/>
          <p14:tracePt t="18573" x="4232275" y="2724150"/>
          <p14:tracePt t="18585" x="4276725" y="2732088"/>
          <p14:tracePt t="18601" x="4322763" y="2741613"/>
          <p14:tracePt t="18618" x="4394200" y="2741613"/>
          <p14:tracePt t="18634" x="4438650" y="2741613"/>
          <p14:tracePt t="18650" x="4483100" y="2741613"/>
          <p14:tracePt t="18669" x="4527550" y="2741613"/>
          <p14:tracePt t="18684" x="4554538" y="2741613"/>
          <p14:tracePt t="18701" x="4589463" y="2732088"/>
          <p14:tracePt t="18719" x="4670425" y="2724150"/>
          <p14:tracePt t="18734" x="4751388" y="2705100"/>
          <p14:tracePt t="18750" x="4813300" y="2705100"/>
          <p14:tracePt t="18769" x="4884738" y="2697163"/>
          <p14:tracePt t="18783" x="4938713" y="2687638"/>
          <p14:tracePt t="18800" x="4973638" y="2679700"/>
          <p14:tracePt t="18817" x="5027613" y="2670175"/>
          <p14:tracePt t="18834" x="5126038" y="2652713"/>
          <p14:tracePt t="18850" x="5180013" y="2652713"/>
          <p14:tracePt t="18867" x="5241925" y="2633663"/>
          <p14:tracePt t="18869" x="5259388" y="2633663"/>
          <p14:tracePt t="18883" x="5295900" y="2616200"/>
          <p14:tracePt t="18900" x="5322888" y="2608263"/>
          <p14:tracePt t="18917" x="5340350" y="2598738"/>
          <p14:tracePt t="18981" x="5348288" y="2598738"/>
          <p14:tracePt t="18995" x="5367338" y="2581275"/>
          <p14:tracePt t="19001" x="5384800" y="2571750"/>
          <p14:tracePt t="19018" x="5438775" y="2544763"/>
          <p14:tracePt t="19034" x="5562600" y="2500313"/>
          <p14:tracePt t="19051" x="5626100" y="2482850"/>
          <p14:tracePt t="19068" x="5661025" y="2482850"/>
          <p14:tracePt t="19084" x="5705475" y="2473325"/>
          <p14:tracePt t="19101" x="5715000" y="2473325"/>
          <p14:tracePt t="19152" x="5732463" y="2473325"/>
          <p14:tracePt t="19159" x="5759450" y="2473325"/>
          <p14:tracePt t="19168" x="5768975" y="2473325"/>
          <p14:tracePt t="19186" x="5822950" y="2473325"/>
          <p14:tracePt t="19201" x="5867400" y="2473325"/>
          <p14:tracePt t="19217" x="5919788" y="2473325"/>
          <p14:tracePt t="19236" x="5965825" y="2473325"/>
          <p14:tracePt t="19251" x="5983288" y="2473325"/>
          <p14:tracePt t="19267" x="5991225" y="2473325"/>
          <p14:tracePt t="19285" x="6018213" y="2473325"/>
          <p14:tracePt t="19301" x="6062663" y="2473325"/>
          <p14:tracePt t="19317" x="6089650" y="2465388"/>
          <p14:tracePt t="19336" x="6143625" y="2446338"/>
          <p14:tracePt t="19351" x="6170613" y="2446338"/>
          <p14:tracePt t="19367" x="6215063" y="2438400"/>
          <p14:tracePt t="19385" x="6224588" y="2438400"/>
          <p14:tracePt t="19489" x="6232525" y="2438400"/>
          <p14:tracePt t="19496" x="6259513" y="2438400"/>
          <p14:tracePt t="19503" x="6286500" y="2438400"/>
          <p14:tracePt t="19518" x="6330950" y="2438400"/>
          <p14:tracePt t="19537" x="6375400" y="2438400"/>
          <p14:tracePt t="19551" x="6384925" y="2438400"/>
          <p14:tracePt t="19569" x="6402388" y="2446338"/>
          <p14:tracePt t="19601" x="6411913" y="2446338"/>
          <p14:tracePt t="19618" x="6411913" y="2455863"/>
          <p14:tracePt t="19694" x="6419850" y="2455863"/>
          <p14:tracePt t="19700" x="6429375" y="2455863"/>
          <p14:tracePt t="19707" x="6438900" y="2465388"/>
          <p14:tracePt t="19721" x="6446838" y="2465388"/>
          <p14:tracePt t="19735" x="6456363" y="2465388"/>
          <p14:tracePt t="19752" x="6465888" y="2465388"/>
          <p14:tracePt t="19767" x="6483350" y="2473325"/>
          <p14:tracePt t="19813" x="6491288" y="2473325"/>
          <p14:tracePt t="19852" x="6500813" y="2473325"/>
          <p14:tracePt t="19858" x="6510338" y="2473325"/>
          <p14:tracePt t="19867" x="6527800" y="2473325"/>
          <p14:tracePt t="19884" x="6554788" y="2473325"/>
          <p14:tracePt t="19889" x="6562725" y="2473325"/>
          <p14:tracePt t="19903" x="6599238" y="2473325"/>
          <p14:tracePt t="19918" x="6616700" y="2473325"/>
          <p14:tracePt t="19934" x="6643688" y="2473325"/>
          <p14:tracePt t="19951" x="6688138" y="2473325"/>
          <p14:tracePt t="19967" x="6705600" y="2473325"/>
          <p14:tracePt t="19984" x="6732588" y="2473325"/>
          <p14:tracePt t="20000" x="6759575" y="2473325"/>
          <p14:tracePt t="20016" x="6786563" y="2473325"/>
          <p14:tracePt t="20033" x="6804025" y="2473325"/>
          <p14:tracePt t="20050" x="6840538" y="2473325"/>
          <p14:tracePt t="20067" x="6848475" y="2473325"/>
          <p14:tracePt t="20511" x="6902450" y="2473325"/>
          <p14:tracePt t="20520" x="6973888" y="2473325"/>
          <p14:tracePt t="20534" x="7072313" y="2482850"/>
          <p14:tracePt t="20550" x="7116763" y="2490788"/>
          <p14:tracePt t="20568" x="7161213" y="2490788"/>
          <p14:tracePt t="20583" x="7170738" y="2490788"/>
          <p14:tracePt t="20600" x="7180263" y="2500313"/>
          <p14:tracePt t="20617" x="7188200" y="2500313"/>
          <p14:tracePt t="20653" x="7197725" y="2500313"/>
          <p14:tracePt t="20669" x="7205663" y="2500313"/>
          <p14:tracePt t="20684" x="7242175" y="2500313"/>
          <p14:tracePt t="20701" x="7323138" y="2500313"/>
          <p14:tracePt t="20717" x="7412038" y="2500313"/>
          <p14:tracePt t="20733" x="7446963" y="2500313"/>
          <p14:tracePt t="20750" x="7466013" y="2500313"/>
          <p14:tracePt t="20766" x="7500938" y="2500313"/>
          <p14:tracePt t="20783" x="7518400" y="2500313"/>
          <p14:tracePt t="20856" x="7527925" y="2500313"/>
          <p14:tracePt t="20864" x="7545388" y="2500313"/>
          <p14:tracePt t="20872" x="7562850" y="2500313"/>
          <p14:tracePt t="20886" x="7616825" y="2490788"/>
          <p14:tracePt t="20901" x="7653338" y="2490788"/>
          <p14:tracePt t="20918" x="7742238" y="2490788"/>
          <p14:tracePt t="20933" x="7777163" y="2490788"/>
          <p14:tracePt t="20950" x="7813675" y="2490788"/>
          <p14:tracePt t="20969" x="7848600" y="2490788"/>
          <p14:tracePt t="20984" x="7902575" y="2482850"/>
          <p14:tracePt t="21004" x="7991475" y="2482850"/>
          <p14:tracePt t="21020" x="8153400" y="2465388"/>
          <p14:tracePt t="21034" x="8224838" y="2465388"/>
          <p14:tracePt t="21050" x="8286750" y="2465388"/>
          <p14:tracePt t="21069" x="8474075" y="2446338"/>
          <p14:tracePt t="21084" x="8670925" y="2438400"/>
          <p14:tracePt t="21100" x="8777288" y="2428875"/>
          <p14:tracePt t="21121" x="8920163" y="2428875"/>
          <p14:tracePt t="21134" x="9082088" y="2428875"/>
          <p14:tracePt t="21150" x="9188450" y="2428875"/>
          <p14:tracePt t="21169" x="9277350" y="2428875"/>
          <p14:tracePt t="21184" x="9313863" y="2428875"/>
          <p14:tracePt t="21200" x="9348788" y="2428875"/>
          <p14:tracePt t="21217" x="9385300" y="2428875"/>
          <p14:tracePt t="21233" x="9412288" y="2428875"/>
          <p14:tracePt t="21250" x="9420225" y="2428875"/>
          <p14:tracePt t="21444" x="9412288" y="2428875"/>
          <p14:tracePt t="21451" x="9412288" y="2438400"/>
          <p14:tracePt t="21472" x="9402763" y="2438400"/>
          <p14:tracePt t="21479" x="9394825" y="2438400"/>
          <p14:tracePt t="21507" x="9385300" y="2438400"/>
          <p14:tracePt t="21821" x="9313863" y="2438400"/>
          <p14:tracePt t="21831" x="9161463" y="2438400"/>
          <p14:tracePt t="21844" x="8947150" y="2411413"/>
          <p14:tracePt t="21851" x="8724900" y="2393950"/>
          <p14:tracePt t="21866" x="8277225" y="2357438"/>
          <p14:tracePt t="21883" x="7348538" y="2347913"/>
          <p14:tracePt t="21900" x="6303963" y="2393950"/>
          <p14:tracePt t="21917" x="5322888" y="2446338"/>
          <p14:tracePt t="21935" x="4411663" y="2446338"/>
          <p14:tracePt t="21950" x="3679825" y="2312988"/>
          <p14:tracePt t="21967" x="2894013" y="2000250"/>
          <p14:tracePt t="21987" x="2251075" y="1803400"/>
          <p14:tracePt t="22000" x="2081213" y="1785938"/>
          <p14:tracePt t="22017" x="1973263" y="1776413"/>
          <p14:tracePt t="22035" x="1776413" y="1785938"/>
          <p14:tracePt t="22050" x="1660525" y="1830388"/>
          <p14:tracePt t="22067" x="1616075" y="1874838"/>
          <p14:tracePt t="22084" x="1544638" y="1946275"/>
          <p14:tracePt t="22102" x="1374775" y="2125663"/>
          <p14:tracePt t="22117" x="1268413" y="2205038"/>
          <p14:tracePt t="22134" x="1187450" y="2268538"/>
          <p14:tracePt t="22150" x="1108075" y="2303463"/>
          <p14:tracePt t="22167" x="1098550" y="2303463"/>
          <p14:tracePt t="22184" x="1081088" y="2303463"/>
          <p14:tracePt t="22229" x="1081088" y="2312988"/>
          <p14:tracePt t="22237" x="1081088" y="2322513"/>
          <p14:tracePt t="22251" x="1071563" y="2374900"/>
          <p14:tracePt t="22267" x="1027113" y="2544763"/>
          <p14:tracePt t="22284" x="973138" y="2652713"/>
          <p14:tracePt t="22301" x="911225" y="2705100"/>
          <p14:tracePt t="22317" x="901700" y="2714625"/>
          <p14:tracePt t="22334" x="884238" y="2714625"/>
          <p14:tracePt t="22351" x="874713" y="2714625"/>
          <p14:tracePt t="22367" x="866775" y="2714625"/>
          <p14:tracePt t="22403" x="857250" y="2732088"/>
          <p14:tracePt t="22418" x="830263" y="2795588"/>
          <p14:tracePt t="22425" x="822325" y="2847975"/>
          <p14:tracePt t="22433" x="795338" y="2946400"/>
          <p14:tracePt t="22450" x="750888" y="3098800"/>
          <p14:tracePt t="22466" x="731838" y="3133725"/>
          <p14:tracePt t="22483" x="731838" y="3143250"/>
          <p14:tracePt t="22500" x="731838" y="3152775"/>
          <p14:tracePt t="22533" x="731838" y="3133725"/>
          <p14:tracePt t="22549" x="731838" y="3098800"/>
          <p14:tracePt t="22583" x="731838" y="3089275"/>
          <p14:tracePt t="22614" x="741363" y="3089275"/>
          <p14:tracePt t="22630" x="750888" y="3089275"/>
          <p14:tracePt t="22646" x="768350" y="3089275"/>
          <p14:tracePt t="22652" x="776288" y="3089275"/>
          <p14:tracePt t="22667" x="866775" y="3081338"/>
          <p14:tracePt t="22683" x="965200" y="3062288"/>
          <p14:tracePt t="22702" x="1044575" y="3062288"/>
          <p14:tracePt t="22717" x="1098550" y="3062288"/>
          <p14:tracePt t="22734" x="1143000" y="3062288"/>
          <p14:tracePt t="22754" x="1152525" y="3062288"/>
          <p14:tracePt t="22767" x="1160463" y="3062288"/>
          <p14:tracePt t="22784" x="1169988" y="3062288"/>
          <p14:tracePt t="22840" x="1179513" y="3062288"/>
          <p14:tracePt t="22847" x="1196975" y="3062288"/>
          <p14:tracePt t="22854" x="1223963" y="3062288"/>
          <p14:tracePt t="22874" x="1295400" y="3062288"/>
          <p14:tracePt t="22884" x="1312863" y="3062288"/>
          <p14:tracePt t="22903" x="1366838" y="3062288"/>
          <p14:tracePt t="22916" x="1401763" y="3062288"/>
          <p14:tracePt t="22933" x="1419225" y="3062288"/>
          <p14:tracePt t="22950" x="1446213" y="3062288"/>
          <p14:tracePt t="23019" x="1455738" y="3062288"/>
          <p14:tracePt t="23034" x="1465263" y="3062288"/>
          <p14:tracePt t="23040" x="1482725" y="3054350"/>
          <p14:tracePt t="23050" x="1509713" y="3044825"/>
          <p14:tracePt t="23067" x="1554163" y="3027363"/>
          <p14:tracePt t="23083" x="1589088" y="3027363"/>
          <p14:tracePt t="23100" x="1608138" y="3027363"/>
          <p14:tracePt t="23118" x="1616075" y="3027363"/>
          <p14:tracePt t="23212" x="1625600" y="3027363"/>
          <p14:tracePt t="23241" x="1633538" y="3027363"/>
          <p14:tracePt t="23263" x="1643063" y="3027363"/>
          <p14:tracePt t="23270" x="1652588" y="3027363"/>
          <p14:tracePt t="23284" x="1687513" y="3027363"/>
          <p14:tracePt t="23300" x="1697038" y="3027363"/>
          <p14:tracePt t="23321" x="1724025" y="3027363"/>
          <p14:tracePt t="23335" x="1751013" y="3027363"/>
          <p14:tracePt t="23350" x="1768475" y="3027363"/>
          <p14:tracePt t="23367" x="1803400" y="3036888"/>
          <p14:tracePt t="23383" x="1822450" y="3036888"/>
          <p14:tracePt t="23400" x="1839913" y="3044825"/>
          <p14:tracePt t="23419" x="1874838" y="3044825"/>
          <p14:tracePt t="23433" x="1901825" y="3054350"/>
          <p14:tracePt t="23450" x="1928813" y="3062288"/>
          <p14:tracePt t="23468" x="1973263" y="3062288"/>
          <p14:tracePt t="23483" x="1990725" y="3062288"/>
          <p14:tracePt t="23500" x="2009775" y="3062288"/>
          <p14:tracePt t="23520" x="2036763" y="3062288"/>
          <p14:tracePt t="23550" x="2044700" y="3062288"/>
          <p14:tracePt t="23569" x="2081213" y="3062288"/>
          <p14:tracePt t="23583" x="2108200" y="3062288"/>
          <p14:tracePt t="23600" x="2160588" y="3062288"/>
          <p14:tracePt t="23620" x="2232025" y="3062288"/>
          <p14:tracePt t="23635" x="2286000" y="3062288"/>
          <p14:tracePt t="23650" x="2322513" y="3062288"/>
          <p14:tracePt t="23670" x="2366963" y="3062288"/>
          <p14:tracePt t="23684" x="2384425" y="3062288"/>
          <p14:tracePt t="23701" x="2401888" y="3062288"/>
          <p14:tracePt t="23717" x="2411413" y="3062288"/>
          <p14:tracePt t="23761" x="2419350" y="3062288"/>
          <p14:tracePt t="23769" x="2428875" y="3062288"/>
          <p14:tracePt t="23776" x="2438400" y="3062288"/>
          <p14:tracePt t="23789" x="2455863" y="3062288"/>
          <p14:tracePt t="23799" x="2465388" y="3062288"/>
          <p14:tracePt t="23816" x="2482850" y="3062288"/>
          <p14:tracePt t="23833" x="2517775" y="3062288"/>
          <p14:tracePt t="23849" x="2536825" y="3062288"/>
          <p14:tracePt t="23882" x="2544763" y="3062288"/>
          <p14:tracePt t="23900" x="2581275" y="3062288"/>
          <p14:tracePt t="23916" x="2608263" y="3062288"/>
          <p14:tracePt t="23933" x="2652713" y="3062288"/>
          <p14:tracePt t="23950" x="2670175" y="3062288"/>
          <p14:tracePt t="24012" x="2679700" y="3054350"/>
          <p14:tracePt t="24019" x="2687638" y="3044825"/>
          <p14:tracePt t="24026" x="2687638" y="3036888"/>
          <p14:tracePt t="24474" x="2705100" y="3036888"/>
          <p14:tracePt t="24479" x="2714625" y="3036888"/>
          <p14:tracePt t="24488" x="2732088" y="3036888"/>
          <p14:tracePt t="24500" x="2786063" y="3036888"/>
          <p14:tracePt t="24517" x="2830513" y="3036888"/>
          <p14:tracePt t="24537" x="2901950" y="3036888"/>
          <p14:tracePt t="24550" x="2928938" y="3036888"/>
          <p14:tracePt t="24567" x="2973388" y="3036888"/>
          <p14:tracePt t="24583" x="3009900" y="3036888"/>
          <p14:tracePt t="24600" x="3044825" y="3036888"/>
          <p14:tracePt t="24617" x="3081338" y="3027363"/>
          <p14:tracePt t="24634" x="3098800" y="3027363"/>
          <p14:tracePt t="24652" x="3125788" y="3027363"/>
          <p14:tracePt t="24667" x="3133725" y="3027363"/>
          <p14:tracePt t="24683" x="3152775" y="3027363"/>
          <p14:tracePt t="24701" x="3197225" y="3027363"/>
          <p14:tracePt t="24717" x="3232150" y="3027363"/>
          <p14:tracePt t="24733" x="3276600" y="3027363"/>
          <p14:tracePt t="24751" x="3313113" y="3027363"/>
          <p14:tracePt t="24770" x="3340100" y="3027363"/>
          <p14:tracePt t="24784" x="3357563" y="3027363"/>
          <p14:tracePt t="24801" x="3394075" y="3027363"/>
          <p14:tracePt t="24817" x="3402013" y="3027363"/>
          <p14:tracePt t="24833" x="3411538" y="3027363"/>
          <p14:tracePt t="24851" x="3429000" y="3027363"/>
          <p14:tracePt t="24867" x="3438525" y="3027363"/>
          <p14:tracePt t="24883" x="3465513" y="3027363"/>
          <p14:tracePt t="24900" x="3509963" y="3027363"/>
          <p14:tracePt t="24917" x="3527425" y="3027363"/>
          <p14:tracePt t="24933" x="3562350" y="3027363"/>
          <p14:tracePt t="24950" x="3571875" y="3027363"/>
          <p14:tracePt t="25002" x="3581400" y="3027363"/>
          <p14:tracePt t="25030" x="3589338" y="3027363"/>
          <p14:tracePt t="25038" x="3608388" y="3027363"/>
          <p14:tracePt t="25052" x="3616325" y="3027363"/>
          <p14:tracePt t="25067" x="3625850" y="3027363"/>
          <p14:tracePt t="25083" x="3643313" y="3027363"/>
          <p14:tracePt t="25100" x="3670300" y="3027363"/>
          <p14:tracePt t="25117" x="3679825" y="3027363"/>
          <p14:tracePt t="25152" x="3687763" y="3027363"/>
          <p14:tracePt t="25206" x="3705225" y="3027363"/>
          <p14:tracePt t="25213" x="3714750" y="3027363"/>
          <p14:tracePt t="25220" x="3724275" y="3027363"/>
          <p14:tracePt t="25232" x="3732213" y="3027363"/>
          <p14:tracePt t="25249" x="3768725" y="3027363"/>
          <p14:tracePt t="25266" x="3786188" y="3027363"/>
          <p14:tracePt t="25282" x="3822700" y="3027363"/>
          <p14:tracePt t="25301" x="3857625" y="3027363"/>
          <p14:tracePt t="25316" x="3894138" y="3027363"/>
          <p14:tracePt t="25333" x="3911600" y="3027363"/>
          <p14:tracePt t="25353" x="3956050" y="3027363"/>
          <p14:tracePt t="25366" x="3983038" y="3027363"/>
          <p14:tracePt t="25383" x="4010025" y="3027363"/>
          <p14:tracePt t="25404" x="4037013" y="3027363"/>
          <p14:tracePt t="25426" x="4071938" y="3027363"/>
          <p14:tracePt t="25453" x="4125913" y="3027363"/>
          <p14:tracePt t="25475" x="4160838" y="3027363"/>
          <p14:tracePt t="25481" x="4187825" y="3027363"/>
          <p14:tracePt t="25489" x="4205288" y="3027363"/>
          <p14:tracePt t="25500" x="4224338" y="3027363"/>
          <p14:tracePt t="25516" x="4286250" y="3027363"/>
          <p14:tracePt t="25533" x="4322763" y="3027363"/>
          <p14:tracePt t="25550" x="4340225" y="3027363"/>
          <p14:tracePt t="25567" x="4375150" y="3027363"/>
          <p14:tracePt t="25583" x="4394200" y="3027363"/>
          <p14:tracePt t="25600" x="4411663" y="3027363"/>
          <p14:tracePt t="25617" x="4429125" y="3027363"/>
          <p14:tracePt t="25633" x="4446588" y="3027363"/>
          <p14:tracePt t="25650" x="4465638" y="3027363"/>
          <p14:tracePt t="25666" x="4491038" y="3027363"/>
          <p14:tracePt t="25683" x="4537075" y="3017838"/>
          <p14:tracePt t="25700" x="4554538" y="3017838"/>
          <p14:tracePt t="25716" x="4581525" y="3017838"/>
          <p14:tracePt t="25733" x="4616450" y="3017838"/>
          <p14:tracePt t="25750" x="4625975" y="3017838"/>
          <p14:tracePt t="25797" x="4633913" y="3017838"/>
          <p14:tracePt t="25806" x="4652963" y="3017838"/>
          <p14:tracePt t="25818" x="4660900" y="3017838"/>
          <p14:tracePt t="25833" x="4679950" y="3017838"/>
          <p14:tracePt t="25850" x="4687888" y="3017838"/>
          <p14:tracePt t="25867" x="4705350" y="3017838"/>
          <p14:tracePt t="25883" x="4714875" y="3017838"/>
          <p14:tracePt t="25940" x="4724400" y="3017838"/>
          <p14:tracePt t="25948" x="4741863" y="3017838"/>
          <p14:tracePt t="25956" x="4759325" y="3017838"/>
          <p14:tracePt t="25969" x="4776788" y="3017838"/>
          <p14:tracePt t="25983" x="4803775" y="3017838"/>
          <p14:tracePt t="25990" x="4822825" y="3017838"/>
          <p14:tracePt t="26012" x="4867275" y="3017838"/>
          <p14:tracePt t="26033" x="4884738" y="3017838"/>
          <p14:tracePt t="26084" x="4894263" y="3017838"/>
          <p14:tracePt t="26105" x="4929188" y="3017838"/>
          <p14:tracePt t="26113" x="4956175" y="3017838"/>
          <p14:tracePt t="26127" x="4983163" y="3017838"/>
          <p14:tracePt t="26133" x="5000625" y="3017838"/>
          <p14:tracePt t="26150" x="5027613" y="3017838"/>
          <p14:tracePt t="26169" x="5045075" y="3017838"/>
          <p14:tracePt t="26183" x="5062538" y="3017838"/>
          <p14:tracePt t="26242" x="5072063" y="3017838"/>
          <p14:tracePt t="26249" x="5099050" y="3017838"/>
          <p14:tracePt t="26256" x="5133975" y="3017838"/>
          <p14:tracePt t="26269" x="5205413" y="3017838"/>
          <p14:tracePt t="26283" x="5259388" y="3017838"/>
          <p14:tracePt t="26300" x="5303838" y="3009900"/>
          <p14:tracePt t="26319" x="5348288" y="3009900"/>
          <p14:tracePt t="26333" x="5367338" y="3009900"/>
          <p14:tracePt t="26350" x="5375275" y="3009900"/>
          <p14:tracePt t="26367" x="5394325" y="3009900"/>
          <p14:tracePt t="26383" x="5419725" y="3000375"/>
          <p14:tracePt t="26400" x="5456238" y="2990850"/>
          <p14:tracePt t="26417" x="5483225" y="2990850"/>
          <p14:tracePt t="26434" x="5545138" y="2982913"/>
          <p14:tracePt t="26451" x="5599113" y="2982913"/>
          <p14:tracePt t="26467" x="5643563" y="2982913"/>
          <p14:tracePt t="26483" x="5680075" y="2982913"/>
          <p14:tracePt t="26514" x="5715000" y="2982913"/>
          <p14:tracePt t="26528" x="5732463" y="2982913"/>
          <p14:tracePt t="26540" x="5759450" y="2982913"/>
          <p14:tracePt t="26550" x="5768975" y="2973388"/>
          <p14:tracePt t="26567" x="5795963" y="2965450"/>
          <p14:tracePt t="26583" x="5848350" y="2965450"/>
          <p14:tracePt t="26600" x="5884863" y="2965450"/>
          <p14:tracePt t="26616" x="5911850" y="2955925"/>
          <p14:tracePt t="26633" x="5946775" y="2955925"/>
          <p14:tracePt t="36720" x="5973763" y="2965450"/>
          <p14:tracePt t="36732" x="5983288" y="2965450"/>
          <p14:tracePt t="36748" x="6037263" y="2965450"/>
          <p14:tracePt t="36765" x="6062663" y="2965450"/>
          <p14:tracePt t="36784" x="6081713" y="2965450"/>
          <p14:tracePt t="36798" x="6089650" y="2965450"/>
          <p14:tracePt t="36815" x="6099175" y="2965450"/>
          <p14:tracePt t="36831" x="6116638" y="2965450"/>
          <p14:tracePt t="36850" x="6143625" y="2965450"/>
          <p14:tracePt t="36865" x="6161088" y="2965450"/>
          <p14:tracePt t="36881" x="6188075" y="2965450"/>
          <p14:tracePt t="36899" x="6224588" y="2965450"/>
          <p14:tracePt t="36915" x="6259513" y="2965450"/>
          <p14:tracePt t="36931" x="6276975" y="2965450"/>
          <p14:tracePt t="36948" x="6286500" y="2965450"/>
          <p14:tracePt t="36991" x="6303963" y="2965450"/>
          <p14:tracePt t="37044" x="6323013" y="2965450"/>
          <p14:tracePt t="37057" x="6367463" y="2965450"/>
          <p14:tracePt t="37065" x="6384925" y="2965450"/>
          <p14:tracePt t="37081" x="6446838" y="2965450"/>
          <p14:tracePt t="37099" x="6518275" y="2965450"/>
          <p14:tracePt t="37115" x="6545263" y="2965450"/>
          <p14:tracePt t="37132" x="6554788" y="2965450"/>
          <p14:tracePt t="37157" x="6562725" y="2965450"/>
          <p14:tracePt t="37216" x="6572250" y="2965450"/>
          <p14:tracePt t="37223" x="6589713" y="2965450"/>
          <p14:tracePt t="37231" x="6599238" y="2965450"/>
          <p14:tracePt t="37250" x="6670675" y="2965450"/>
          <p14:tracePt t="37266" x="6732588" y="2965450"/>
          <p14:tracePt t="37281" x="6823075" y="2965450"/>
          <p14:tracePt t="37307" x="6929438" y="2965450"/>
          <p14:tracePt t="37321" x="6946900" y="2965450"/>
          <p14:tracePt t="37331" x="6956425" y="2965450"/>
          <p14:tracePt t="37351" x="6965950" y="2973388"/>
          <p14:tracePt t="37391" x="6973888" y="2973388"/>
          <p14:tracePt t="37906" x="6991350" y="2973388"/>
          <p14:tracePt t="37913" x="7000875" y="2973388"/>
          <p14:tracePt t="37920" x="7018338" y="2973388"/>
          <p14:tracePt t="37931" x="7027863" y="2973388"/>
          <p14:tracePt t="37948" x="7054850" y="2973388"/>
          <p14:tracePt t="37981" x="7062788" y="2973388"/>
          <p14:tracePt t="38019" x="7089775" y="2973388"/>
          <p14:tracePt t="38025" x="7116763" y="2965450"/>
          <p14:tracePt t="38032" x="7126288" y="2965450"/>
          <p14:tracePt t="38048" x="7153275" y="2955925"/>
          <p14:tracePt t="38072" x="7205663" y="2955925"/>
          <p14:tracePt t="38082" x="7232650" y="2955925"/>
          <p14:tracePt t="38098" x="7259638" y="2955925"/>
          <p14:tracePt t="38117" x="7269163" y="2955925"/>
          <p14:tracePt t="38160" x="7286625" y="2955925"/>
          <p14:tracePt t="38169" x="7323138" y="2938463"/>
          <p14:tracePt t="38181" x="7348538" y="2928938"/>
          <p14:tracePt t="38198" x="7385050" y="2911475"/>
          <p14:tracePt t="38217" x="7446963" y="2911475"/>
          <p14:tracePt t="38223" x="7456488" y="2911475"/>
          <p14:tracePt t="38234" x="7473950" y="2911475"/>
          <p14:tracePt t="38248" x="7491413" y="2901950"/>
          <p14:tracePt t="38267" x="7510463" y="2901950"/>
          <p14:tracePt t="38298" x="7518400" y="2901950"/>
          <p14:tracePt t="38317" x="7554913" y="2901950"/>
          <p14:tracePt t="38331" x="7599363" y="2901950"/>
          <p14:tracePt t="38348" x="7626350" y="2901950"/>
          <p14:tracePt t="38368" x="7688263" y="2901950"/>
          <p14:tracePt t="38383" x="7705725" y="2901950"/>
          <p14:tracePt t="38397" x="7742238" y="2901950"/>
          <p14:tracePt t="38416" x="7777163" y="2901950"/>
          <p14:tracePt t="38431" x="7813675" y="2901950"/>
          <p14:tracePt t="38447" x="7848600" y="2919413"/>
          <p14:tracePt t="38464" x="7885113" y="2919413"/>
          <p14:tracePt t="38481" x="7929563" y="2928938"/>
          <p14:tracePt t="38497" x="7956550" y="2938463"/>
          <p14:tracePt t="38516" x="8001000" y="2946400"/>
          <p14:tracePt t="38531" x="8010525" y="2946400"/>
          <p14:tracePt t="38547" x="8018463" y="2946400"/>
          <p14:tracePt t="38564" x="8045450" y="2946400"/>
          <p14:tracePt t="38581" x="8099425" y="2946400"/>
          <p14:tracePt t="38597" x="8134350" y="2946400"/>
          <p14:tracePt t="38614" x="8197850" y="2946400"/>
          <p14:tracePt t="38631" x="8242300" y="2946400"/>
          <p14:tracePt t="38648" x="8269288" y="2946400"/>
          <p14:tracePt t="38664" x="8277225" y="2946400"/>
          <p14:tracePt t="38682" x="8296275" y="2955925"/>
          <p14:tracePt t="38714" x="8313738" y="2955925"/>
          <p14:tracePt t="38731" x="8348663" y="2965450"/>
          <p14:tracePt t="38738" x="8367713" y="2965450"/>
          <p14:tracePt t="38748" x="8375650" y="2965450"/>
          <p14:tracePt t="38764" x="8412163" y="2965450"/>
          <p14:tracePt t="38782" x="8439150" y="2965450"/>
          <p14:tracePt t="38797" x="8447088" y="2965450"/>
          <p14:tracePt t="38839" x="8456613" y="2965450"/>
          <p14:tracePt t="38891" x="8474075" y="2965450"/>
          <p14:tracePt t="38904" x="8491538" y="2965450"/>
          <p14:tracePt t="38920" x="8501063" y="2965450"/>
          <p14:tracePt t="40193" x="8429625" y="2982913"/>
          <p14:tracePt t="40199" x="8331200" y="3000375"/>
          <p14:tracePt t="40205" x="8224838" y="3017838"/>
          <p14:tracePt t="40213" x="7956550" y="3044825"/>
          <p14:tracePt t="40230" x="7589838" y="3098800"/>
          <p14:tracePt t="40247" x="6884988" y="3187700"/>
          <p14:tracePt t="40263" x="5830888" y="3330575"/>
          <p14:tracePt t="40280" x="5010150" y="3411538"/>
          <p14:tracePt t="40297" x="4348163" y="3367088"/>
          <p14:tracePt t="40314" x="3581400" y="3179763"/>
          <p14:tracePt t="40330" x="3276600" y="3089275"/>
          <p14:tracePt t="40347" x="3017838" y="3009900"/>
          <p14:tracePt t="40363" x="2768600" y="2990850"/>
          <p14:tracePt t="40381" x="2705100" y="2990850"/>
          <p14:tracePt t="40397" x="2643188" y="2990850"/>
          <p14:tracePt t="40414" x="2544763" y="3017838"/>
          <p14:tracePt t="40431" x="2482850" y="3054350"/>
          <p14:tracePt t="40451" x="2366963" y="3108325"/>
          <p14:tracePt t="40465" x="2312988" y="3133725"/>
          <p14:tracePt t="40481" x="2224088" y="3179763"/>
          <p14:tracePt t="40497" x="2116138" y="3205163"/>
          <p14:tracePt t="40515" x="1955800" y="3214688"/>
          <p14:tracePt t="40530" x="1893888" y="3205163"/>
          <p14:tracePt t="40547" x="1866900" y="3197225"/>
          <p14:tracePt t="40566" x="1839913" y="3197225"/>
          <p14:tracePt t="40581" x="1822450" y="3197225"/>
          <p14:tracePt t="40597" x="1768475" y="3205163"/>
          <p14:tracePt t="40616" x="1660525" y="3268663"/>
          <p14:tracePt t="40631" x="1598613" y="3303588"/>
          <p14:tracePt t="40647" x="1554163" y="3330575"/>
          <p14:tracePt t="40666" x="1527175" y="3330575"/>
          <p14:tracePt t="40681" x="1490663" y="3330575"/>
          <p14:tracePt t="40697" x="1482725" y="3330575"/>
          <p14:tracePt t="40714" x="1465263" y="3330575"/>
          <p14:tracePt t="40730" x="1428750" y="3330575"/>
          <p14:tracePt t="40747" x="1411288" y="3340100"/>
          <p14:tracePt t="40750" x="1401763" y="3340100"/>
          <p14:tracePt t="40767" x="1384300" y="3340100"/>
          <p14:tracePt t="40832" x="1384300" y="3348038"/>
          <p14:tracePt t="40868" x="1384300" y="3357563"/>
          <p14:tracePt t="41074" x="1393825" y="3357563"/>
          <p14:tracePt t="41082" x="1401763" y="3357563"/>
          <p14:tracePt t="41096" x="1411288" y="3357563"/>
          <p14:tracePt t="41117" x="1419225" y="3357563"/>
          <p14:tracePt t="41131" x="1428750" y="3357563"/>
          <p14:tracePt t="41145" x="1438275" y="3357563"/>
          <p14:tracePt t="41152" x="1446213" y="3357563"/>
          <p14:tracePt t="41173" x="1455738" y="3357563"/>
          <p14:tracePt t="41202" x="1465263" y="3357563"/>
          <p14:tracePt t="41223" x="1473200" y="3357563"/>
          <p14:tracePt t="41245" x="1482725" y="3357563"/>
          <p14:tracePt t="41252" x="1500188" y="3357563"/>
          <p14:tracePt t="41264" x="1517650" y="3357563"/>
          <p14:tracePt t="41280" x="1554163" y="3357563"/>
          <p14:tracePt t="41297" x="1589088" y="3357563"/>
          <p14:tracePt t="41313" x="1616075" y="3367088"/>
          <p14:tracePt t="41330" x="1652588" y="3367088"/>
          <p14:tracePt t="41347" x="1670050" y="3384550"/>
          <p14:tracePt t="41382" x="1679575" y="3384550"/>
          <p14:tracePt t="41403" x="1687513" y="3384550"/>
          <p14:tracePt t="41413" x="1697038" y="3384550"/>
          <p14:tracePt t="41430" x="1751013" y="3384550"/>
          <p14:tracePt t="41446" x="1776413" y="3384550"/>
          <p14:tracePt t="41463" x="1822450" y="3384550"/>
          <p14:tracePt t="41480" x="1857375" y="3384550"/>
          <p14:tracePt t="41496" x="1884363" y="3394075"/>
          <p14:tracePt t="41514" x="1901825" y="3402013"/>
          <p14:tracePt t="41530" x="1938338" y="3411538"/>
          <p14:tracePt t="41546" x="1955800" y="3419475"/>
          <p14:tracePt t="41564" x="1965325" y="3429000"/>
          <p14:tracePt t="41583" x="2000250" y="3438525"/>
          <p14:tracePt t="41597" x="2017713" y="3438525"/>
          <p14:tracePt t="41614" x="2027238" y="3438525"/>
          <p14:tracePt t="41670" x="2036763" y="3438525"/>
          <p14:tracePt t="41737" x="2044700" y="3438525"/>
          <p14:tracePt t="41743" x="2054225" y="3438525"/>
          <p14:tracePt t="41755" x="2081213" y="3438525"/>
          <p14:tracePt t="41764" x="2098675" y="3438525"/>
          <p14:tracePt t="41780" x="2125663" y="3429000"/>
          <p14:tracePt t="41796" x="2179638" y="3419475"/>
          <p14:tracePt t="41813" x="2205038" y="3411538"/>
          <p14:tracePt t="41832" x="2241550" y="3411538"/>
          <p14:tracePt t="41848" x="2286000" y="3411538"/>
          <p14:tracePt t="41864" x="2312988" y="3411538"/>
          <p14:tracePt t="41880" x="2330450" y="3411538"/>
          <p14:tracePt t="41897" x="2347913" y="3411538"/>
          <p14:tracePt t="41914" x="2357438" y="3419475"/>
          <p14:tracePt t="41979" x="2366963" y="3419475"/>
          <p14:tracePt t="41985" x="2374900" y="3419475"/>
          <p14:tracePt t="41998" x="2401888" y="3419475"/>
          <p14:tracePt t="42014" x="2428875" y="3419475"/>
          <p14:tracePt t="42031" x="2490788" y="3419475"/>
          <p14:tracePt t="42048" x="2633663" y="3411538"/>
          <p14:tracePt t="42064" x="2724150" y="3411538"/>
          <p14:tracePt t="42081" x="2786063" y="3411538"/>
          <p14:tracePt t="42098" x="2847975" y="3419475"/>
          <p14:tracePt t="42116" x="2901950" y="3438525"/>
          <p14:tracePt t="42130" x="2982913" y="3446463"/>
          <p14:tracePt t="42149" x="3071813" y="3455988"/>
          <p14:tracePt t="42164" x="3116263" y="3465513"/>
          <p14:tracePt t="42181" x="3152775" y="3473450"/>
          <p14:tracePt t="42199" x="3179763" y="3473450"/>
          <p14:tracePt t="42214" x="3187700" y="3473450"/>
          <p14:tracePt t="42287" x="3197225" y="3473450"/>
          <p14:tracePt t="42294" x="3205163" y="3473450"/>
          <p14:tracePt t="42306" x="3241675" y="3473450"/>
          <p14:tracePt t="42316" x="3251200" y="3473450"/>
          <p14:tracePt t="42331" x="3268663" y="3473450"/>
          <p14:tracePt t="42349" x="3322638" y="3473450"/>
          <p14:tracePt t="42364" x="3340100" y="3473450"/>
          <p14:tracePt t="42421" x="3340100" y="3482975"/>
          <p14:tracePt t="43352" x="3357563" y="3482975"/>
          <p14:tracePt t="43360" x="3375025" y="3482975"/>
          <p14:tracePt t="43368" x="3384550" y="3473450"/>
          <p14:tracePt t="43381" x="3429000" y="3473450"/>
          <p14:tracePt t="43397" x="3446463" y="3473450"/>
          <p14:tracePt t="43415" x="3473450" y="3473450"/>
          <p14:tracePt t="43431" x="3509963" y="3465513"/>
          <p14:tracePt t="43447" x="3527425" y="3455988"/>
          <p14:tracePt t="43464" x="3554413" y="3455988"/>
          <p14:tracePt t="43480" x="3589338" y="3455988"/>
          <p14:tracePt t="43497" x="3598863" y="3455988"/>
          <p14:tracePt t="43533" x="3608388" y="3455988"/>
          <p14:tracePt t="43589" x="3616325" y="3455988"/>
          <p14:tracePt t="43611" x="3633788" y="3455988"/>
          <p14:tracePt t="43618" x="3652838" y="3455988"/>
          <p14:tracePt t="43633" x="3705225" y="3446463"/>
          <p14:tracePt t="43647" x="3759200" y="3446463"/>
          <p14:tracePt t="43664" x="3803650" y="3446463"/>
          <p14:tracePt t="43680" x="3848100" y="3446463"/>
          <p14:tracePt t="43697" x="3867150" y="3446463"/>
          <p14:tracePt t="43714" x="3875088" y="3446463"/>
          <p14:tracePt t="43783" x="3884613" y="3446463"/>
          <p14:tracePt t="43834" x="3911600" y="3446463"/>
          <p14:tracePt t="43840" x="3946525" y="3446463"/>
          <p14:tracePt t="43854" x="3990975" y="3446463"/>
          <p14:tracePt t="43863" x="4027488" y="3446463"/>
          <p14:tracePt t="43879" x="4108450" y="3446463"/>
          <p14:tracePt t="43896" x="4125913" y="3446463"/>
          <p14:tracePt t="43913" x="4160838" y="3446463"/>
          <p14:tracePt t="43930" x="4179888" y="3446463"/>
          <p14:tracePt t="43946" x="4205288" y="3446463"/>
          <p14:tracePt t="43963" x="4224338" y="3455988"/>
          <p14:tracePt t="43980" x="4268788" y="3455988"/>
          <p14:tracePt t="43996" x="4313238" y="3473450"/>
          <p14:tracePt t="44013" x="4375150" y="3482975"/>
          <p14:tracePt t="44029" x="4473575" y="3517900"/>
          <p14:tracePt t="44046" x="4527550" y="3527425"/>
          <p14:tracePt t="44063" x="4572000" y="3554413"/>
          <p14:tracePt t="44081" x="4608513" y="3554413"/>
          <p14:tracePt t="44097" x="4633913" y="3554413"/>
          <p14:tracePt t="44113" x="4643438" y="3562350"/>
          <p14:tracePt t="44154" x="4652963" y="3562350"/>
          <p14:tracePt t="44184" x="4660900" y="3562350"/>
          <p14:tracePt t="44191" x="4687888" y="3562350"/>
          <p14:tracePt t="44204" x="4741863" y="3562350"/>
          <p14:tracePt t="44214" x="4768850" y="3562350"/>
          <p14:tracePt t="44233" x="4867275" y="3562350"/>
          <p14:tracePt t="44247" x="4919663" y="3562350"/>
          <p14:tracePt t="44264" x="4956175" y="3562350"/>
          <p14:tracePt t="44270" x="4965700" y="3562350"/>
          <p14:tracePt t="44283" x="4991100" y="3562350"/>
          <p14:tracePt t="44297" x="5037138" y="3562350"/>
          <p14:tracePt t="44315" x="5081588" y="3562350"/>
          <p14:tracePt t="44330" x="5143500" y="3562350"/>
          <p14:tracePt t="44348" x="5214938" y="3544888"/>
          <p14:tracePt t="44364" x="5251450" y="3544888"/>
          <p14:tracePt t="44386" x="5286375" y="3544888"/>
          <p14:tracePt t="44405" x="5303838" y="3536950"/>
          <p14:tracePt t="44421" x="5330825" y="3536950"/>
          <p14:tracePt t="44436" x="5340350" y="3536950"/>
          <p14:tracePt t="44448" x="5348288" y="3536950"/>
          <p14:tracePt t="44463" x="5357813" y="3536950"/>
          <p14:tracePt t="44480" x="5367338" y="3536950"/>
          <p14:tracePt t="44513" x="5375275" y="3536950"/>
          <p14:tracePt t="44592" x="5384800" y="3527425"/>
          <p14:tracePt t="44628" x="5402263" y="3517900"/>
          <p14:tracePt t="44635" x="5419725" y="3517900"/>
          <p14:tracePt t="44647" x="5456238" y="3500438"/>
          <p14:tracePt t="44664" x="5500688" y="3500438"/>
          <p14:tracePt t="44680" x="5545138" y="3490913"/>
          <p14:tracePt t="44699" x="5581650" y="3490913"/>
          <p14:tracePt t="44815" x="5599113" y="3490913"/>
          <p14:tracePt t="44822" x="5616575" y="3490913"/>
          <p14:tracePt t="44830" x="5634038" y="3490913"/>
          <p14:tracePt t="44849" x="5661025" y="3490913"/>
          <p14:tracePt t="44865" x="5680075" y="3500438"/>
          <p14:tracePt t="44880" x="5688013" y="3500438"/>
          <p14:tracePt t="44964" x="5697538" y="3500438"/>
          <p14:tracePt t="44971" x="5705475" y="3500438"/>
          <p14:tracePt t="44984" x="5741988" y="3500438"/>
          <p14:tracePt t="44998" x="5768975" y="3500438"/>
          <p14:tracePt t="45013" x="5813425" y="3509963"/>
          <p14:tracePt t="45029" x="5848350" y="3509963"/>
          <p14:tracePt t="45047" x="5884863" y="3517900"/>
          <p14:tracePt t="45175" x="5894388" y="3517900"/>
          <p14:tracePt t="45183" x="5911850" y="3517900"/>
          <p14:tracePt t="45190" x="5929313" y="3517900"/>
          <p14:tracePt t="45198" x="5938838" y="3517900"/>
          <p14:tracePt t="45213" x="5956300" y="3517900"/>
          <p14:tracePt t="45229" x="5965825" y="3517900"/>
          <p14:tracePt t="45345" x="5965825" y="3527425"/>
          <p14:tracePt t="45352" x="5983288" y="3527425"/>
          <p14:tracePt t="45363" x="6000750" y="3527425"/>
          <p14:tracePt t="45380" x="6018213" y="3527425"/>
          <p14:tracePt t="45398" x="6161088" y="3482975"/>
          <p14:tracePt t="46109" x="6180138" y="3482975"/>
          <p14:tracePt t="46115" x="6197600" y="3482975"/>
          <p14:tracePt t="46129" x="6242050" y="3482975"/>
          <p14:tracePt t="46146" x="6296025" y="3482975"/>
          <p14:tracePt t="46166" x="6323013" y="3482975"/>
          <p14:tracePt t="46179" x="6375400" y="3482975"/>
          <p14:tracePt t="46196" x="6402388" y="3482975"/>
          <p14:tracePt t="46213" x="6438900" y="3482975"/>
          <p14:tracePt t="46230" x="6483350" y="3482975"/>
          <p14:tracePt t="46246" x="6500813" y="3482975"/>
          <p14:tracePt t="46263" x="6527800" y="3490913"/>
          <p14:tracePt t="46280" x="6554788" y="3490913"/>
          <p14:tracePt t="46296" x="6589713" y="3490913"/>
          <p14:tracePt t="46313" x="6616700" y="3490913"/>
          <p14:tracePt t="46319" x="6626225" y="3500438"/>
          <p14:tracePt t="46329" x="6634163" y="3500438"/>
          <p14:tracePt t="46346" x="6643688" y="3500438"/>
          <p14:tracePt t="46367" x="6643688" y="3509963"/>
          <p14:tracePt t="46429" x="6653213" y="3509963"/>
          <p14:tracePt t="46450" x="6670675" y="3509963"/>
          <p14:tracePt t="46457" x="6680200" y="3509963"/>
          <p14:tracePt t="46465" x="6688138" y="3509963"/>
          <p14:tracePt t="46479" x="6697663" y="3509963"/>
          <p14:tracePt t="46496" x="6724650" y="3509963"/>
          <p14:tracePt t="46512" x="6742113" y="3509963"/>
          <p14:tracePt t="46530" x="6759575" y="3509963"/>
          <p14:tracePt t="46611" x="6769100" y="3509963"/>
          <p14:tracePt t="46619" x="6786563" y="3509963"/>
          <p14:tracePt t="46632" x="6813550" y="3509963"/>
          <p14:tracePt t="46647" x="6858000" y="3509963"/>
          <p14:tracePt t="46663" x="6911975" y="3509963"/>
          <p14:tracePt t="46682" x="6956425" y="3509963"/>
          <p14:tracePt t="46697" x="6965950" y="3509963"/>
          <p14:tracePt t="46713" x="6973888" y="3509963"/>
          <p14:tracePt t="46799" x="6991350" y="3509963"/>
          <p14:tracePt t="46807" x="7010400" y="3509963"/>
          <p14:tracePt t="46813" x="7027863" y="3509963"/>
          <p14:tracePt t="46833" x="7072313" y="3509963"/>
          <p14:tracePt t="46839" x="7089775" y="3509963"/>
          <p14:tracePt t="46850" x="7116763" y="3509963"/>
          <p14:tracePt t="46863" x="7170738" y="3509963"/>
          <p14:tracePt t="46881" x="7205663" y="3517900"/>
          <p14:tracePt t="46897" x="7242175" y="3536950"/>
          <p14:tracePt t="46913" x="7277100" y="3536950"/>
          <p14:tracePt t="46932" x="7304088" y="3536950"/>
          <p14:tracePt t="46946" x="7348538" y="3536950"/>
          <p14:tracePt t="46963" x="7367588" y="3536950"/>
          <p14:tracePt t="46979" x="7402513" y="3536950"/>
          <p14:tracePt t="46996" x="7419975" y="3536950"/>
          <p14:tracePt t="47013" x="7429500" y="3536950"/>
          <p14:tracePt t="47030" x="7439025" y="3536950"/>
          <p14:tracePt t="47099" x="7446963" y="3536950"/>
          <p14:tracePt t="47127" x="7456488" y="3536950"/>
          <p14:tracePt t="47135" x="7466013" y="3536950"/>
          <p14:tracePt t="47147" x="7500938" y="3536950"/>
          <p14:tracePt t="47165" x="7518400" y="3536950"/>
          <p14:tracePt t="47180" x="7572375" y="3536950"/>
          <p14:tracePt t="47196" x="7643813" y="3536950"/>
          <p14:tracePt t="47213" x="7661275" y="3536950"/>
          <p14:tracePt t="47229" x="7661275" y="3544888"/>
          <p14:tracePt t="47275" x="7670800" y="3544888"/>
          <p14:tracePt t="47283" x="7697788" y="3544888"/>
          <p14:tracePt t="47296" x="7732713" y="3544888"/>
          <p14:tracePt t="47313" x="7759700" y="3544888"/>
          <p14:tracePt t="47329" x="7796213" y="3544888"/>
          <p14:tracePt t="47348" x="7858125" y="3544888"/>
          <p14:tracePt t="47363" x="7885113" y="3544888"/>
          <p14:tracePt t="47379" x="7912100" y="3544888"/>
          <p14:tracePt t="47398" x="7947025" y="3544888"/>
          <p14:tracePt t="47415" x="7956550" y="3544888"/>
          <p14:tracePt t="47430" x="7983538" y="3544888"/>
          <p14:tracePt t="47446" x="8045450" y="3544888"/>
          <p14:tracePt t="47462" x="8081963" y="3536950"/>
          <p14:tracePt t="47479" x="8108950" y="3536950"/>
          <p14:tracePt t="47497" x="8153400" y="3536950"/>
          <p14:tracePt t="47512" x="8180388" y="3536950"/>
          <p14:tracePt t="47529" x="8205788" y="3536950"/>
          <p14:tracePt t="47547" x="8277225" y="3536950"/>
          <p14:tracePt t="47562" x="8348663" y="3527425"/>
          <p14:tracePt t="47579" x="8412163" y="3517900"/>
          <p14:tracePt t="47596" x="8474075" y="3517900"/>
          <p14:tracePt t="47613" x="8501063" y="3509963"/>
          <p14:tracePt t="47629" x="8555038" y="3500438"/>
          <p14:tracePt t="47646" x="8599488" y="3500438"/>
          <p14:tracePt t="47662" x="8688388" y="3500438"/>
          <p14:tracePt t="47679" x="8742363" y="3500438"/>
          <p14:tracePt t="47695" x="8769350" y="3500438"/>
          <p14:tracePt t="47712" x="8796338" y="3500438"/>
          <p14:tracePt t="47733" x="8804275" y="3500438"/>
          <p14:tracePt t="47966" x="8786813" y="3500438"/>
          <p14:tracePt t="47972" x="8769350" y="3500438"/>
          <p14:tracePt t="47982" x="8751888" y="3500438"/>
          <p14:tracePt t="47996" x="8697913" y="3500438"/>
          <p14:tracePt t="48015" x="8616950" y="3536950"/>
          <p14:tracePt t="48030" x="8609013" y="3536950"/>
          <p14:tracePt t="48046" x="8599488" y="3536950"/>
          <p14:tracePt t="48064" x="8582025" y="3536950"/>
          <p14:tracePt t="48086" x="8582025" y="3517900"/>
          <p14:tracePt t="48137" x="8582025" y="3509963"/>
          <p14:tracePt t="48467" x="8501063" y="3509963"/>
          <p14:tracePt t="48473" x="8331200" y="3536950"/>
          <p14:tracePt t="48480" x="8072438" y="3562350"/>
          <p14:tracePt t="48496" x="7858125" y="3616325"/>
          <p14:tracePt t="48517" x="7232650" y="3625850"/>
          <p14:tracePt t="48531" x="6500813" y="3598863"/>
          <p14:tracePt t="48546" x="5946775" y="3544888"/>
          <p14:tracePt t="48565" x="5384800" y="3527425"/>
          <p14:tracePt t="48579" x="4286250" y="3517900"/>
          <p14:tracePt t="48596" x="3795713" y="3581400"/>
          <p14:tracePt t="48614" x="3295650" y="3660775"/>
          <p14:tracePt t="48632" x="2901950" y="3714750"/>
          <p14:tracePt t="48648" x="2732088" y="3741738"/>
          <p14:tracePt t="48665" x="2670175" y="3741738"/>
          <p14:tracePt t="48680" x="2633663" y="3741738"/>
          <p14:tracePt t="48696" x="2616200" y="3741738"/>
          <p14:tracePt t="48713" x="2598738" y="3741738"/>
          <p14:tracePt t="48730" x="2347913" y="3751263"/>
          <p14:tracePt t="48746" x="2224088" y="3751263"/>
          <p14:tracePt t="48763" x="2125663" y="3751263"/>
          <p14:tracePt t="48780" x="1919288" y="3741738"/>
          <p14:tracePt t="48796" x="1812925" y="3705225"/>
          <p14:tracePt t="48812" x="1751013" y="3679825"/>
          <p14:tracePt t="48828" x="1687513" y="3660775"/>
          <p14:tracePt t="48845" x="1670050" y="3660775"/>
          <p14:tracePt t="48865" x="1652588" y="3660775"/>
          <p14:tracePt t="48879" x="1633538" y="3660775"/>
          <p14:tracePt t="48895" x="1625600" y="3660775"/>
          <p14:tracePt t="48912" x="1616075" y="3670300"/>
          <p14:tracePt t="48929" x="1608138" y="3687763"/>
          <p14:tracePt t="48979" x="1616075" y="3687763"/>
          <p14:tracePt t="48995" x="1625600" y="3687763"/>
          <p14:tracePt t="49001" x="1633538" y="3687763"/>
          <p14:tracePt t="49013" x="1652588" y="3687763"/>
          <p14:tracePt t="49029" x="1660525" y="3687763"/>
          <p14:tracePt t="49047" x="1741488" y="3705225"/>
          <p14:tracePt t="49063" x="1874838" y="3705225"/>
          <p14:tracePt t="49080" x="2044700" y="3724275"/>
          <p14:tracePt t="49096" x="2125663" y="3741738"/>
          <p14:tracePt t="49113" x="2205038" y="3759200"/>
          <p14:tracePt t="49131" x="2374900" y="3768725"/>
          <p14:tracePt t="49146" x="2473325" y="3768725"/>
          <p14:tracePt t="49163" x="2544763" y="3768725"/>
          <p14:tracePt t="49188" x="2616200" y="3768725"/>
          <p14:tracePt t="49196" x="2687638" y="3768725"/>
          <p14:tracePt t="49214" x="2776538" y="3768725"/>
          <p14:tracePt t="49232" x="2928938" y="3751263"/>
          <p14:tracePt t="49246" x="2973388" y="3751263"/>
          <p14:tracePt t="49263" x="3009900" y="3751263"/>
          <p14:tracePt t="49282" x="3081338" y="3751263"/>
          <p14:tracePt t="49298" x="3170238" y="3751263"/>
          <p14:tracePt t="49313" x="3241675" y="3751263"/>
          <p14:tracePt t="49332" x="3384550" y="3751263"/>
          <p14:tracePt t="49346" x="3455988" y="3759200"/>
          <p14:tracePt t="49363" x="3527425" y="3768725"/>
          <p14:tracePt t="49383" x="3652838" y="3776663"/>
          <p14:tracePt t="49396" x="3759200" y="3776663"/>
          <p14:tracePt t="49413" x="3822700" y="3776663"/>
          <p14:tracePt t="49432" x="3867150" y="3776663"/>
          <p14:tracePt t="49446" x="3894138" y="3776663"/>
          <p14:tracePt t="49463" x="3919538" y="3776663"/>
          <p14:tracePt t="49480" x="3946525" y="3776663"/>
          <p14:tracePt t="49496" x="3990975" y="3776663"/>
          <p14:tracePt t="49513" x="4017963" y="3776663"/>
          <p14:tracePt t="49530" x="4044950" y="3776663"/>
          <p14:tracePt t="49546" x="4062413" y="3776663"/>
          <p14:tracePt t="49648" x="4054475" y="3776663"/>
          <p14:tracePt t="50443" x="4062413" y="3786188"/>
          <p14:tracePt t="50453" x="4071938" y="3786188"/>
          <p14:tracePt t="50462" x="4081463" y="3786188"/>
          <p14:tracePt t="50479" x="4089400" y="3795713"/>
          <p14:tracePt t="50496" x="4108450" y="3795713"/>
          <p14:tracePt t="50557" x="4116388" y="3795713"/>
          <p14:tracePt t="50586" x="4133850" y="3795713"/>
          <p14:tracePt t="50603" x="4143375" y="3795713"/>
          <p14:tracePt t="50610" x="4170363" y="3803650"/>
          <p14:tracePt t="50617" x="4187825" y="3803650"/>
          <p14:tracePt t="50630" x="4224338" y="3803650"/>
          <p14:tracePt t="50645" x="4251325" y="3803650"/>
          <p14:tracePt t="50662" x="4268788" y="3813175"/>
          <p14:tracePt t="50679" x="4286250" y="3813175"/>
          <p14:tracePt t="50695" x="4313238" y="3813175"/>
          <p14:tracePt t="50714" x="4357688" y="3813175"/>
          <p14:tracePt t="50729" x="4402138" y="3813175"/>
          <p14:tracePt t="50745" x="4429125" y="3813175"/>
          <p14:tracePt t="50764" x="4473575" y="3813175"/>
          <p14:tracePt t="50779" x="4500563" y="3822700"/>
          <p14:tracePt t="50796" x="4518025" y="3830638"/>
          <p14:tracePt t="50814" x="4545013" y="3830638"/>
          <p14:tracePt t="50829" x="4562475" y="3830638"/>
          <p14:tracePt t="50846" x="4581525" y="3830638"/>
          <p14:tracePt t="50865" x="4598988" y="3830638"/>
          <p14:tracePt t="50880" x="4608513" y="3840163"/>
          <p14:tracePt t="50896" x="4633913" y="3848100"/>
          <p14:tracePt t="50916" x="4660900" y="3848100"/>
          <p14:tracePt t="50929" x="4687888" y="3848100"/>
          <p14:tracePt t="50935" x="4714875" y="3848100"/>
          <p14:tracePt t="50946" x="4724400" y="3848100"/>
          <p14:tracePt t="50972" x="4768850" y="3867150"/>
          <p14:tracePt t="50979" x="4786313" y="3867150"/>
          <p14:tracePt t="50997" x="4822825" y="3875088"/>
          <p14:tracePt t="51016" x="4857750" y="3875088"/>
          <p14:tracePt t="51030" x="4884738" y="3884613"/>
          <p14:tracePt t="51046" x="4911725" y="3884613"/>
          <p14:tracePt t="51065" x="4938713" y="3884613"/>
          <p14:tracePt t="51083" x="4956175" y="3884613"/>
          <p14:tracePt t="51114" x="4965700" y="3884613"/>
          <p14:tracePt t="51132" x="4983163" y="3884613"/>
          <p14:tracePt t="51146" x="5010150" y="3884613"/>
          <p14:tracePt t="51162" x="5027613" y="3884613"/>
          <p14:tracePt t="51180" x="5062538" y="3884613"/>
          <p14:tracePt t="51202" x="5089525" y="3884613"/>
          <p14:tracePt t="51229" x="5116513" y="3884613"/>
          <p14:tracePt t="51246" x="5116513" y="3894138"/>
          <p14:tracePt t="51308" x="5126038" y="3894138"/>
          <p14:tracePt t="51345" x="5133975" y="3894138"/>
          <p14:tracePt t="51353" x="5143500" y="3894138"/>
          <p14:tracePt t="51362" x="5153025" y="3894138"/>
          <p14:tracePt t="51379" x="5187950" y="3894138"/>
          <p14:tracePt t="51396" x="5232400" y="3894138"/>
          <p14:tracePt t="51412" x="5251450" y="3894138"/>
          <p14:tracePt t="51429" x="5276850" y="3894138"/>
          <p14:tracePt t="51468" x="5286375" y="3894138"/>
          <p14:tracePt t="51504" x="5295900" y="3894138"/>
          <p14:tracePt t="51510" x="5303838" y="3894138"/>
          <p14:tracePt t="51515" x="5330825" y="3894138"/>
          <p14:tracePt t="51528" x="5384800" y="3894138"/>
          <p14:tracePt t="51545" x="5429250" y="3884613"/>
          <p14:tracePt t="51561" x="5465763" y="3884613"/>
          <p14:tracePt t="51578" x="5518150" y="3884613"/>
          <p14:tracePt t="51595" x="5554663" y="3884613"/>
          <p14:tracePt t="51612" x="5589588" y="3884613"/>
          <p14:tracePt t="51628" x="5661025" y="3884613"/>
          <p14:tracePt t="51645" x="5732463" y="3884613"/>
          <p14:tracePt t="51662" x="5768975" y="3884613"/>
          <p14:tracePt t="51681" x="5813425" y="3884613"/>
          <p14:tracePt t="51696" x="5857875" y="3884613"/>
          <p14:tracePt t="51713" x="5894388" y="3884613"/>
          <p14:tracePt t="51732" x="5991225" y="3884613"/>
          <p14:tracePt t="51747" x="6062663" y="3884613"/>
          <p14:tracePt t="51762" x="6161088" y="3867150"/>
          <p14:tracePt t="51781" x="6251575" y="3848100"/>
          <p14:tracePt t="51796" x="6303963" y="3840163"/>
          <p14:tracePt t="51812" x="6340475" y="3840163"/>
          <p14:tracePt t="51831" x="6446838" y="3840163"/>
          <p14:tracePt t="51846" x="6510338" y="3840163"/>
          <p14:tracePt t="51862" x="6554788" y="3840163"/>
          <p14:tracePt t="51881" x="6608763" y="3840163"/>
          <p14:tracePt t="51895" x="6643688" y="3840163"/>
          <p14:tracePt t="51912" x="6653213" y="3840163"/>
          <p14:tracePt t="51932" x="6697663" y="3840163"/>
          <p14:tracePt t="51947" x="6724650" y="3840163"/>
          <p14:tracePt t="51953" x="6732588" y="3840163"/>
          <p14:tracePt t="51963" x="6769100" y="3840163"/>
          <p14:tracePt t="51982" x="6848475" y="3840163"/>
          <p14:tracePt t="51996" x="6902450" y="3840163"/>
          <p14:tracePt t="52012" x="6938963" y="3840163"/>
          <p14:tracePt t="52029" x="6973888" y="3840163"/>
          <p14:tracePt t="52048" x="7010400" y="3840163"/>
          <p14:tracePt t="52064" x="7045325" y="3840163"/>
          <p14:tracePt t="52092" x="7126288" y="3840163"/>
          <p14:tracePt t="52103" x="7215188" y="3840163"/>
          <p14:tracePt t="52114" x="7251700" y="3840163"/>
          <p14:tracePt t="52141" x="7323138" y="3840163"/>
          <p14:tracePt t="52155" x="7331075" y="3840163"/>
          <p14:tracePt t="52193" x="7340600" y="3840163"/>
          <p14:tracePt t="52219" x="7348538" y="3840163"/>
          <p14:tracePt t="52234" x="7358063" y="3840163"/>
          <p14:tracePt t="52242" x="7385050" y="3822700"/>
          <p14:tracePt t="52249" x="7394575" y="3822700"/>
          <p14:tracePt t="52262" x="7412038" y="3822700"/>
          <p14:tracePt t="52334" x="7429500" y="3822700"/>
          <p14:tracePt t="52342" x="7446963" y="3822700"/>
          <p14:tracePt t="52354" x="7456488" y="3822700"/>
          <p14:tracePt t="54969" x="7419975" y="3840163"/>
          <p14:tracePt t="54983" x="7277100" y="3965575"/>
          <p14:tracePt t="54990" x="7224713" y="4037013"/>
          <p14:tracePt t="55000" x="7153275" y="4098925"/>
          <p14:tracePt t="55012" x="6946900" y="4259263"/>
          <p14:tracePt t="55029" x="6777038" y="4367213"/>
          <p14:tracePt t="55047" x="6562725" y="4545013"/>
          <p14:tracePt t="55064" x="6419850" y="4652963"/>
          <p14:tracePt t="55078" x="6296025" y="4705350"/>
          <p14:tracePt t="55095" x="6215063" y="4741863"/>
          <p14:tracePt t="55111" x="6170613" y="4751388"/>
          <p14:tracePt t="55128" x="6081713" y="4786313"/>
          <p14:tracePt t="55146" x="5902325" y="4840288"/>
          <p14:tracePt t="55161" x="5786438" y="4884738"/>
          <p14:tracePt t="55177" x="5724525" y="4911725"/>
          <p14:tracePt t="55195" x="5697538" y="4938713"/>
          <p14:tracePt t="55211" x="5670550" y="4946650"/>
          <p14:tracePt t="55227" x="5653088" y="4946650"/>
          <p14:tracePt t="55261" x="5643563" y="4946650"/>
          <p14:tracePt t="55281" x="5616575" y="4956175"/>
          <p14:tracePt t="55294" x="5572125" y="4983163"/>
          <p14:tracePt t="55312" x="5419725" y="5054600"/>
          <p14:tracePt t="55328" x="5348288" y="5081588"/>
          <p14:tracePt t="55345" x="5295900" y="5126038"/>
          <p14:tracePt t="55362" x="5241925" y="5143500"/>
          <p14:tracePt t="55378" x="5197475" y="5153025"/>
          <p14:tracePt t="55395" x="5133975" y="5153025"/>
          <p14:tracePt t="55412" x="4973638" y="5160963"/>
          <p14:tracePt t="55428" x="4875213" y="5160963"/>
          <p14:tracePt t="55445" x="4795838" y="5160963"/>
          <p14:tracePt t="55463" x="4652963" y="5160963"/>
          <p14:tracePt t="55478" x="4581525" y="5160963"/>
          <p14:tracePt t="55495" x="4562475" y="5160963"/>
          <p14:tracePt t="55504" x="4554538" y="5160963"/>
          <p14:tracePt t="55793" x="4446588" y="5170488"/>
          <p14:tracePt t="55803" x="4286250" y="5197475"/>
          <p14:tracePt t="55814" x="3697288" y="5241925"/>
          <p14:tracePt t="55828" x="3170238" y="5251450"/>
          <p14:tracePt t="55847" x="2911475" y="5259388"/>
          <p14:tracePt t="55866" x="2536825" y="5232400"/>
          <p14:tracePt t="55878" x="2374900" y="5214938"/>
          <p14:tracePt t="55895" x="2339975" y="5197475"/>
          <p14:tracePt t="55914" x="2276475" y="5187950"/>
          <p14:tracePt t="55928" x="2259013" y="5187950"/>
          <p14:tracePt t="55945" x="2251075" y="5187950"/>
          <p14:tracePt t="55965" x="2241550" y="5187950"/>
          <p14:tracePt t="55978" x="2224088" y="5187950"/>
          <p14:tracePt t="55995" x="2205038" y="5187950"/>
          <p14:tracePt t="56001" x="2187575" y="5197475"/>
          <p14:tracePt t="56013" x="2152650" y="5205413"/>
          <p14:tracePt t="56028" x="2089150" y="5214938"/>
          <p14:tracePt t="56045" x="2062163" y="5224463"/>
          <p14:tracePt t="56063" x="2036763" y="5224463"/>
          <p14:tracePt t="56081" x="2000250" y="5224463"/>
          <p14:tracePt t="56095" x="1928813" y="5224463"/>
          <p14:tracePt t="56112" x="1822450" y="5224463"/>
          <p14:tracePt t="56129" x="1625600" y="5224463"/>
          <p14:tracePt t="56145" x="1571625" y="5224463"/>
          <p14:tracePt t="56161" x="1527175" y="5224463"/>
          <p14:tracePt t="56178" x="1455738" y="5224463"/>
          <p14:tracePt t="56194" x="1357313" y="5214938"/>
          <p14:tracePt t="56211" x="1295400" y="5214938"/>
          <p14:tracePt t="56228" x="1231900" y="5214938"/>
          <p14:tracePt t="56244" x="1204913" y="5205413"/>
          <p14:tracePt t="56261" x="1187450" y="5205413"/>
          <p14:tracePt t="56278" x="1169988" y="5197475"/>
          <p14:tracePt t="56294" x="1160463" y="5187950"/>
          <p14:tracePt t="56311" x="1152525" y="5180013"/>
          <p14:tracePt t="56344" x="1143000" y="5180013"/>
          <p14:tracePt t="56361" x="1125538" y="5180013"/>
          <p14:tracePt t="56377" x="1116013" y="5180013"/>
          <p14:tracePt t="56394" x="1098550" y="5180013"/>
          <p14:tracePt t="56411" x="1081088" y="5180013"/>
          <p14:tracePt t="56427" x="1071563" y="5180013"/>
          <p14:tracePt t="56631" x="1081088" y="5180013"/>
          <p14:tracePt t="56638" x="1089025" y="5180013"/>
          <p14:tracePt t="56667" x="1098550" y="5180013"/>
          <p14:tracePt t="56674" x="1098550" y="5170488"/>
          <p14:tracePt t="56688" x="1108075" y="5170488"/>
          <p14:tracePt t="56703" x="1116013" y="5170488"/>
          <p14:tracePt t="56733" x="1125538" y="5170488"/>
          <p14:tracePt t="56747" x="1133475" y="5170488"/>
          <p14:tracePt t="56753" x="1143000" y="5170488"/>
          <p14:tracePt t="56774" x="1152525" y="5170488"/>
          <p14:tracePt t="56789" x="1160463" y="5170488"/>
          <p14:tracePt t="56798" x="1187450" y="5170488"/>
          <p14:tracePt t="56811" x="1214438" y="5170488"/>
          <p14:tracePt t="56829" x="1231900" y="5170488"/>
          <p14:tracePt t="56845" x="1276350" y="5170488"/>
          <p14:tracePt t="56861" x="1322388" y="5170488"/>
          <p14:tracePt t="56879" x="1357313" y="5170488"/>
          <p14:tracePt t="56895" x="1384300" y="5180013"/>
          <p14:tracePt t="56911" x="1393825" y="5187950"/>
          <p14:tracePt t="56945" x="1393825" y="5197475"/>
          <p14:tracePt t="56961" x="1401763" y="5197475"/>
          <p14:tracePt t="56978" x="1419225" y="5197475"/>
          <p14:tracePt t="56994" x="1455738" y="5197475"/>
          <p14:tracePt t="57011" x="1500188" y="5187950"/>
          <p14:tracePt t="57016" x="1527175" y="5187950"/>
          <p14:tracePt t="57027" x="1544638" y="5187950"/>
          <p14:tracePt t="57045" x="1581150" y="5187950"/>
          <p14:tracePt t="57079" x="1589088" y="5197475"/>
          <p14:tracePt t="57146" x="1598613" y="5197475"/>
          <p14:tracePt t="57152" x="1625600" y="5197475"/>
          <p14:tracePt t="57161" x="1633538" y="5197475"/>
          <p14:tracePt t="57178" x="1660525" y="5197475"/>
          <p14:tracePt t="57194" x="1758950" y="5197475"/>
          <p14:tracePt t="57211" x="1812925" y="5197475"/>
          <p14:tracePt t="57228" x="1857375" y="5197475"/>
          <p14:tracePt t="57245" x="1938338" y="5224463"/>
          <p14:tracePt t="57263" x="1973263" y="5232400"/>
          <p14:tracePt t="57278" x="2017713" y="5251450"/>
          <p14:tracePt t="57294" x="2054225" y="5259388"/>
          <p14:tracePt t="57311" x="2081213" y="5259388"/>
          <p14:tracePt t="57328" x="2116138" y="5259388"/>
          <p14:tracePt t="57344" x="2152650" y="5259388"/>
          <p14:tracePt t="57361" x="2197100" y="5259388"/>
          <p14:tracePt t="57378" x="2224088" y="5259388"/>
          <p14:tracePt t="57397" x="2259013" y="5259388"/>
          <p14:tracePt t="57411" x="2276475" y="5259388"/>
          <p14:tracePt t="57428" x="2303463" y="5259388"/>
          <p14:tracePt t="57446" x="2347913" y="5259388"/>
          <p14:tracePt t="57461" x="2374900" y="5259388"/>
          <p14:tracePt t="57478" x="2401888" y="5259388"/>
          <p14:tracePt t="57496" x="2465388" y="5259388"/>
          <p14:tracePt t="57513" x="2482850" y="5259388"/>
          <p14:tracePt t="57518" x="2509838" y="5259388"/>
          <p14:tracePt t="57528" x="2527300" y="5259388"/>
          <p14:tracePt t="57545" x="2562225" y="5259388"/>
          <p14:tracePt t="57561" x="2598738" y="5259388"/>
          <p14:tracePt t="57578" x="2633663" y="5259388"/>
          <p14:tracePt t="57595" x="2660650" y="5268913"/>
          <p14:tracePt t="57610" x="2679700" y="5268913"/>
          <p14:tracePt t="57645" x="2724150" y="5268913"/>
          <p14:tracePt t="57660" x="2768600" y="5268913"/>
          <p14:tracePt t="57677" x="2795588" y="5268913"/>
          <p14:tracePt t="57696" x="2857500" y="5268913"/>
          <p14:tracePt t="57711" x="2894013" y="5268913"/>
          <p14:tracePt t="57727" x="2919413" y="5276850"/>
          <p14:tracePt t="57744" x="2946400" y="5276850"/>
          <p14:tracePt t="57761" x="2982913" y="5286375"/>
          <p14:tracePt t="57778" x="3009900" y="5286375"/>
          <p14:tracePt t="57796" x="3027363" y="5286375"/>
          <p14:tracePt t="57811" x="3036888" y="5286375"/>
          <p14:tracePt t="57884" x="3054350" y="5286375"/>
          <p14:tracePt t="57892" x="3089275" y="5286375"/>
          <p14:tracePt t="57906" x="3125788" y="5286375"/>
          <p14:tracePt t="57920" x="3143250" y="5286375"/>
          <p14:tracePt t="57928" x="3160713" y="5286375"/>
          <p14:tracePt t="57944" x="3197225" y="5286375"/>
          <p14:tracePt t="57962" x="3224213" y="5286375"/>
          <p14:tracePt t="57978" x="3251200" y="5286375"/>
          <p14:tracePt t="57994" x="3259138" y="5286375"/>
          <p14:tracePt t="58011" x="3276600" y="5286375"/>
          <p14:tracePt t="58028" x="3295650" y="5286375"/>
          <p14:tracePt t="58048" x="3313113" y="5286375"/>
          <p14:tracePt t="58061" x="3340100" y="5286375"/>
          <p14:tracePt t="58077" x="3375025" y="5286375"/>
          <p14:tracePt t="58095" x="3438525" y="5276850"/>
          <p14:tracePt t="58112" x="3527425" y="5259388"/>
          <p14:tracePt t="58127" x="3562350" y="5259388"/>
          <p14:tracePt t="58144" x="3581400" y="5259388"/>
          <p14:tracePt t="58221" x="3598863" y="5259388"/>
          <p14:tracePt t="58238" x="3625850" y="5259388"/>
          <p14:tracePt t="58259" x="3670300" y="5259388"/>
          <p14:tracePt t="58285" x="3724275" y="5259388"/>
          <p14:tracePt t="58295" x="3741738" y="5259388"/>
          <p14:tracePt t="58301" x="3751263" y="5259388"/>
          <p14:tracePt t="58313" x="3759200" y="5259388"/>
          <p14:tracePt t="58370" x="3768725" y="5259388"/>
          <p14:tracePt t="58413" x="3803650" y="5259388"/>
          <p14:tracePt t="58419" x="3822700" y="5259388"/>
          <p14:tracePt t="58428" x="3830638" y="5259388"/>
          <p14:tracePt t="58444" x="3867150" y="5259388"/>
          <p14:tracePt t="58462" x="3902075" y="5259388"/>
          <p14:tracePt t="58478" x="3919538" y="5259388"/>
          <p14:tracePt t="58536" x="3929063" y="5259388"/>
          <p14:tracePt t="58579" x="3938588" y="5259388"/>
          <p14:tracePt t="58586" x="3946525" y="5259388"/>
          <p14:tracePt t="58595" x="3965575" y="5259388"/>
          <p14:tracePt t="58612" x="3990975" y="5259388"/>
          <p14:tracePt t="58628" x="4044950" y="5259388"/>
          <p14:tracePt t="58645" x="4071938" y="5259388"/>
          <p14:tracePt t="58664" x="4098925" y="5259388"/>
          <p14:tracePt t="58708" x="4108450" y="5259388"/>
          <p14:tracePt t="58735" x="4160838" y="5259388"/>
          <p14:tracePt t="58746" x="4170363" y="5259388"/>
          <p14:tracePt t="58761" x="4197350" y="5259388"/>
          <p14:tracePt t="58778" x="4232275" y="5259388"/>
          <p14:tracePt t="58794" x="4251325" y="5259388"/>
          <p14:tracePt t="58811" x="4268788" y="5259388"/>
          <p14:tracePt t="58927" x="4276725" y="5268913"/>
          <p14:tracePt t="58935" x="4295775" y="5268913"/>
          <p14:tracePt t="58944" x="4303713" y="5268913"/>
          <p14:tracePt t="68256" x="4276725" y="5268913"/>
          <p14:tracePt t="68266" x="4187825" y="5268913"/>
          <p14:tracePt t="68276" x="3786188" y="5251450"/>
          <p14:tracePt t="68292" x="3517900" y="5214938"/>
          <p14:tracePt t="68309" x="3081338" y="5153025"/>
          <p14:tracePt t="68325" x="2822575" y="5099050"/>
          <p14:tracePt t="68342" x="2643188" y="5062538"/>
          <p14:tracePt t="68359" x="2536825" y="5027613"/>
          <p14:tracePt t="68379" x="2465388" y="5010150"/>
          <p14:tracePt t="68392" x="2393950" y="4991100"/>
          <p14:tracePt t="68409" x="2286000" y="4983163"/>
          <p14:tracePt t="68426" x="2089150" y="5000625"/>
          <p14:tracePt t="68443" x="2009775" y="5018088"/>
          <p14:tracePt t="68459" x="1973263" y="5037138"/>
          <p14:tracePt t="68477" x="1946275" y="5054600"/>
          <p14:tracePt t="68493" x="1928813" y="5054600"/>
          <p14:tracePt t="68509" x="1911350" y="5054600"/>
          <p14:tracePt t="68527" x="1776413" y="5054600"/>
          <p14:tracePt t="68543" x="1704975" y="5062538"/>
          <p14:tracePt t="68559" x="1652588" y="5072063"/>
          <p14:tracePt t="68578" x="1581150" y="5089525"/>
          <p14:tracePt t="68592" x="1544638" y="5099050"/>
          <p14:tracePt t="68609" x="1500188" y="5108575"/>
          <p14:tracePt t="68628" x="1419225" y="5153025"/>
          <p14:tracePt t="68643" x="1366838" y="5180013"/>
          <p14:tracePt t="68659" x="1322388" y="5187950"/>
          <p14:tracePt t="68675" x="1268413" y="5205413"/>
          <p14:tracePt t="68692" x="1258888" y="5214938"/>
          <p14:tracePt t="68709" x="1241425" y="5214938"/>
          <p14:tracePt t="68726" x="1187450" y="5251450"/>
          <p14:tracePt t="68742" x="1152525" y="5268913"/>
          <p14:tracePt t="68759" x="1081088" y="5303838"/>
          <p14:tracePt t="68775" x="1054100" y="5330825"/>
          <p14:tracePt t="68792" x="1017588" y="5348288"/>
          <p14:tracePt t="68809" x="1009650" y="5357813"/>
          <p14:tracePt t="68825" x="1000125" y="5357813"/>
          <p14:tracePt t="68842" x="990600" y="5357813"/>
          <p14:tracePt t="68888" x="990600" y="5375275"/>
          <p14:tracePt t="68909" x="990600" y="5384800"/>
          <p14:tracePt t="68930" x="982663" y="5384800"/>
          <p14:tracePt t="68938" x="973138" y="5402263"/>
          <p14:tracePt t="68949" x="973138" y="5411788"/>
          <p14:tracePt t="68963" x="973138" y="5419725"/>
          <p14:tracePt t="68985" x="973138" y="5429250"/>
          <p14:tracePt t="69083" x="982663" y="5429250"/>
          <p14:tracePt t="69096" x="990600" y="5429250"/>
          <p14:tracePt t="69108" x="1000125" y="5429250"/>
          <p14:tracePt t="69116" x="1017588" y="5429250"/>
          <p14:tracePt t="69126" x="1044575" y="5429250"/>
          <p14:tracePt t="69143" x="1081088" y="5446713"/>
          <p14:tracePt t="69159" x="1116013" y="5456238"/>
          <p14:tracePt t="69176" x="1133475" y="5465763"/>
          <p14:tracePt t="69194" x="1160463" y="5483225"/>
          <p14:tracePt t="69209" x="1179513" y="5500688"/>
          <p14:tracePt t="69243" x="1196975" y="5500688"/>
          <p14:tracePt t="69259" x="1214438" y="5500688"/>
          <p14:tracePt t="69276" x="1231900" y="5500688"/>
          <p14:tracePt t="69293" x="1276350" y="5500688"/>
          <p14:tracePt t="69309" x="1295400" y="5510213"/>
          <p14:tracePt t="69326" x="1339850" y="5518150"/>
          <p14:tracePt t="69343" x="1401763" y="5545138"/>
          <p14:tracePt t="69359" x="1428750" y="5562600"/>
          <p14:tracePt t="69378" x="1446213" y="5581650"/>
          <p14:tracePt t="69393" x="1465263" y="5589588"/>
          <p14:tracePt t="69426" x="1473200" y="5589588"/>
          <p14:tracePt t="69442" x="1482725" y="5589588"/>
          <p14:tracePt t="69459" x="1500188" y="5589588"/>
          <p14:tracePt t="69476" x="1527175" y="5589588"/>
          <p14:tracePt t="69493" x="1589088" y="5589588"/>
          <p14:tracePt t="69509" x="1633538" y="5589588"/>
          <p14:tracePt t="69526" x="1660525" y="5589588"/>
          <p14:tracePt t="69543" x="1724025" y="5589588"/>
          <p14:tracePt t="69559" x="1751013" y="5599113"/>
          <p14:tracePt t="69576" x="1785938" y="5608638"/>
          <p14:tracePt t="69594" x="1812925" y="5616575"/>
          <p14:tracePt t="69609" x="1812925" y="5626100"/>
          <p14:tracePt t="69626" x="1830388" y="5626100"/>
          <p14:tracePt t="69644" x="1839913" y="5626100"/>
          <p14:tracePt t="69688" x="1847850" y="5626100"/>
          <p14:tracePt t="69696" x="1857375" y="5626100"/>
          <p14:tracePt t="69709" x="1874838" y="5626100"/>
          <p14:tracePt t="69726" x="1911350" y="5626100"/>
          <p14:tracePt t="69747" x="1990725" y="5626100"/>
          <p14:tracePt t="69759" x="2054225" y="5626100"/>
          <p14:tracePt t="69766" x="2081213" y="5626100"/>
          <p14:tracePt t="69776" x="2098675" y="5626100"/>
          <p14:tracePt t="69795" x="2143125" y="5626100"/>
          <p14:tracePt t="69809" x="2152650" y="5626100"/>
          <p14:tracePt t="69826" x="2160588" y="5626100"/>
          <p14:tracePt t="69860" x="2179638" y="5634038"/>
          <p14:tracePt t="69876" x="2205038" y="5634038"/>
          <p14:tracePt t="69896" x="2303463" y="5634038"/>
          <p14:tracePt t="69909" x="2374900" y="5634038"/>
          <p14:tracePt t="69926" x="2438400" y="5634038"/>
          <p14:tracePt t="69942" x="2482850" y="5634038"/>
          <p14:tracePt t="69958" x="2517775" y="5643563"/>
          <p14:tracePt t="69975" x="2554288" y="5643563"/>
          <p14:tracePt t="69993" x="2562225" y="5643563"/>
          <p14:tracePt t="70008" x="2589213" y="5653088"/>
          <p14:tracePt t="70025" x="2608263" y="5653088"/>
          <p14:tracePt t="70042" x="2616200" y="5653088"/>
          <p14:tracePt t="70059" x="2652713" y="5653088"/>
          <p14:tracePt t="70075" x="2670175" y="5653088"/>
          <p14:tracePt t="70092" x="2697163" y="5653088"/>
          <p14:tracePt t="70109" x="2751138" y="5653088"/>
          <p14:tracePt t="70126" x="2759075" y="5653088"/>
          <p14:tracePt t="70142" x="2776538" y="5653088"/>
          <p14:tracePt t="70159" x="2813050" y="5653088"/>
          <p14:tracePt t="70176" x="2840038" y="5653088"/>
          <p14:tracePt t="70192" x="2867025" y="5653088"/>
          <p14:tracePt t="70209" x="2911475" y="5653088"/>
          <p14:tracePt t="70226" x="2928938" y="5653088"/>
          <p14:tracePt t="70242" x="2955925" y="5653088"/>
          <p14:tracePt t="70276" x="2965450" y="5653088"/>
          <p14:tracePt t="70296" x="3009900" y="5653088"/>
          <p14:tracePt t="70312" x="3044825" y="5653088"/>
          <p14:tracePt t="70326" x="3108325" y="5643563"/>
          <p14:tracePt t="70343" x="3152775" y="5643563"/>
          <p14:tracePt t="70362" x="3179763" y="5643563"/>
          <p14:tracePt t="70433" x="3205163" y="5643563"/>
          <p14:tracePt t="70442" x="3214688" y="5643563"/>
          <p14:tracePt t="70449" x="3232150" y="5643563"/>
          <p14:tracePt t="70461" x="3268663" y="5643563"/>
          <p14:tracePt t="70476" x="3295650" y="5643563"/>
          <p14:tracePt t="70493" x="3330575" y="5643563"/>
          <p14:tracePt t="70510" x="3375025" y="5643563"/>
          <p14:tracePt t="70525" x="3384550" y="5643563"/>
          <p14:tracePt t="70596" x="3419475" y="5643563"/>
          <p14:tracePt t="70603" x="3446463" y="5643563"/>
          <p14:tracePt t="70612" x="3465513" y="5643563"/>
          <p14:tracePt t="70626" x="3509963" y="5643563"/>
          <p14:tracePt t="70642" x="3536950" y="5643563"/>
          <p14:tracePt t="70660" x="3571875" y="5643563"/>
          <p14:tracePt t="70705" x="3581400" y="5643563"/>
          <p14:tracePt t="70779" x="3589338" y="5643563"/>
          <p14:tracePt t="70786" x="3598863" y="5643563"/>
          <p14:tracePt t="70793" x="3608388" y="5643563"/>
          <p14:tracePt t="70812" x="3616325" y="5643563"/>
          <p14:tracePt t="70826" x="3643313" y="5643563"/>
          <p14:tracePt t="70843" x="3652838" y="5643563"/>
          <p14:tracePt t="72021" x="3660775" y="5626100"/>
          <p14:tracePt t="72029" x="3679825" y="5626100"/>
          <p14:tracePt t="72037" x="3714750" y="5608638"/>
          <p14:tracePt t="72043" x="3751263" y="5589588"/>
          <p14:tracePt t="72058" x="3813175" y="5572125"/>
          <p14:tracePt t="72075" x="3875088" y="5562600"/>
          <p14:tracePt t="72091" x="3929063" y="5562600"/>
          <p14:tracePt t="72108" x="3973513" y="5562600"/>
          <p14:tracePt t="72125" x="3990975" y="5562600"/>
          <p14:tracePt t="72142" x="4000500" y="5562600"/>
          <p14:tracePt t="72208" x="4010025" y="5562600"/>
          <p14:tracePt t="72229" x="4017963" y="5562600"/>
          <p14:tracePt t="72236" x="4017963" y="5572125"/>
          <p14:tracePt t="72319" x="4017963" y="5581650"/>
          <p14:tracePt t="72347" x="4054475" y="5581650"/>
          <p14:tracePt t="72356" x="4089400" y="5581650"/>
          <p14:tracePt t="72360" x="4133850" y="5589588"/>
          <p14:tracePt t="72375" x="4251325" y="5589588"/>
          <p14:tracePt t="72393" x="4402138" y="5599113"/>
          <p14:tracePt t="72408" x="4491038" y="5616575"/>
          <p14:tracePt t="72425" x="4554538" y="5616575"/>
          <p14:tracePt t="72442" x="4633913" y="5634038"/>
          <p14:tracePt t="72458" x="4660900" y="5634038"/>
          <p14:tracePt t="72475" x="4697413" y="5643563"/>
          <p14:tracePt t="72492" x="4714875" y="5643563"/>
          <p14:tracePt t="72508" x="4724400" y="5653088"/>
          <p14:tracePt t="72541" x="4732338" y="5653088"/>
          <p14:tracePt t="72566" x="4741863" y="5653088"/>
          <p14:tracePt t="72575" x="4759325" y="5653088"/>
          <p14:tracePt t="72592" x="4840288" y="5643563"/>
          <p14:tracePt t="72608" x="5000625" y="5616575"/>
          <p14:tracePt t="72626" x="5089525" y="5608638"/>
          <p14:tracePt t="72642" x="5126038" y="5608638"/>
          <p14:tracePt t="72659" x="5143500" y="5608638"/>
          <p14:tracePt t="72675" x="5153025" y="5608638"/>
          <p14:tracePt t="72712" x="5153025" y="5616575"/>
          <p14:tracePt t="72752" x="5160963" y="5616575"/>
          <p14:tracePt t="72759" x="5180013" y="5616575"/>
          <p14:tracePt t="72766" x="5187950" y="5616575"/>
          <p14:tracePt t="72775" x="5205413" y="5616575"/>
          <p14:tracePt t="72792" x="5251450" y="5616575"/>
          <p14:tracePt t="72808" x="5340350" y="5616575"/>
          <p14:tracePt t="72825" x="5384800" y="5616575"/>
          <p14:tracePt t="72842" x="5411788" y="5616575"/>
          <p14:tracePt t="72858" x="5429250" y="5616575"/>
          <p14:tracePt t="72875" x="5438775" y="5616575"/>
          <p14:tracePt t="72910" x="5473700" y="5616575"/>
          <p14:tracePt t="72925" x="5518150" y="5616575"/>
          <p14:tracePt t="72942" x="5581650" y="5616575"/>
          <p14:tracePt t="72961" x="5661025" y="5616575"/>
          <p14:tracePt t="72975" x="5705475" y="5616575"/>
          <p14:tracePt t="72992" x="5724525" y="5616575"/>
          <p14:tracePt t="73010" x="5759450" y="5616575"/>
          <p14:tracePt t="73025" x="5768975" y="5616575"/>
          <p14:tracePt t="73042" x="5776913" y="5616575"/>
          <p14:tracePt t="73061" x="5813425" y="5616575"/>
          <p14:tracePt t="73076" x="5840413" y="5616575"/>
          <p14:tracePt t="73092" x="5857875" y="5616575"/>
          <p14:tracePt t="73110" x="5884863" y="5616575"/>
          <p14:tracePt t="73125" x="5902325" y="5626100"/>
          <p14:tracePt t="73142" x="5919788" y="5626100"/>
          <p14:tracePt t="73160" x="5929313" y="5626100"/>
          <p14:tracePt t="73192" x="5946775" y="5626100"/>
          <p14:tracePt t="73197" x="5956300" y="5626100"/>
          <p14:tracePt t="73212" x="5983288" y="5626100"/>
          <p14:tracePt t="73225" x="6010275" y="5626100"/>
          <p14:tracePt t="73242" x="6054725" y="5626100"/>
          <p14:tracePt t="73261" x="6089650" y="5626100"/>
          <p14:tracePt t="73275" x="6099175" y="5626100"/>
          <p14:tracePt t="73310" x="6108700" y="5626100"/>
          <p14:tracePt t="73355" x="6126163" y="5626100"/>
          <p14:tracePt t="73363" x="6143625" y="5626100"/>
          <p14:tracePt t="73383" x="6180138" y="5626100"/>
          <p14:tracePt t="73392" x="6224588" y="5626100"/>
          <p14:tracePt t="73409" x="6259513" y="5626100"/>
          <p14:tracePt t="73426" x="6303963" y="5626100"/>
          <p14:tracePt t="73506" x="6313488" y="5626100"/>
          <p14:tracePt t="73521" x="6323013" y="5626100"/>
          <p14:tracePt t="73533" x="6394450" y="5626100"/>
          <p14:tracePt t="73542" x="6429375" y="5626100"/>
          <p14:tracePt t="73559" x="6465888" y="5626100"/>
          <p14:tracePt t="73575" x="6518275" y="5626100"/>
          <p14:tracePt t="73592" x="6537325" y="5626100"/>
          <p14:tracePt t="73608" x="6545263" y="5626100"/>
          <p14:tracePt t="73682" x="6562725" y="5626100"/>
          <p14:tracePt t="73688" x="6581775" y="5626100"/>
          <p14:tracePt t="73695" x="6608763" y="5626100"/>
          <p14:tracePt t="73708" x="6626225" y="5626100"/>
          <p14:tracePt t="73725" x="6724650" y="5616575"/>
          <p14:tracePt t="73741" x="6777038" y="5616575"/>
          <p14:tracePt t="73758" x="6823075" y="5616575"/>
          <p14:tracePt t="73774" x="6867525" y="5616575"/>
          <p14:tracePt t="73792" x="6894513" y="5616575"/>
          <p14:tracePt t="73809" x="6911975" y="5616575"/>
          <p14:tracePt t="73816" x="6938963" y="5616575"/>
          <p14:tracePt t="73827" x="6956425" y="5616575"/>
          <p14:tracePt t="73841" x="6983413" y="5616575"/>
          <p14:tracePt t="73858" x="7010400" y="5616575"/>
          <p14:tracePt t="73874" x="7054850" y="5616575"/>
          <p14:tracePt t="73891" x="7062788" y="5616575"/>
          <p14:tracePt t="73908" x="7072313" y="5616575"/>
          <p14:tracePt t="73926" x="7126288" y="5616575"/>
          <p14:tracePt t="73942" x="7153275" y="5616575"/>
          <p14:tracePt t="73958" x="7188200" y="5616575"/>
          <p14:tracePt t="73978" x="7232650" y="5616575"/>
          <p14:tracePt t="73992" x="7259638" y="5616575"/>
          <p14:tracePt t="74008" x="7269163" y="5616575"/>
          <p14:tracePt t="74086" x="7296150" y="5608638"/>
          <p14:tracePt t="74098" x="7375525" y="5589588"/>
          <p14:tracePt t="74503" x="7429500" y="5599113"/>
          <p14:tracePt t="74508" x="7510463" y="5616575"/>
          <p14:tracePt t="74525" x="7786688" y="5634038"/>
          <p14:tracePt t="74543" x="8027988" y="5634038"/>
          <p14:tracePt t="74559" x="8153400" y="5626100"/>
          <p14:tracePt t="74575" x="8215313" y="5616575"/>
          <p14:tracePt t="74594" x="8251825" y="5608638"/>
          <p14:tracePt t="74609" x="8259763" y="5608638"/>
          <p14:tracePt t="74652" x="8269288" y="5608638"/>
          <p14:tracePt t="74661" x="8277225" y="5608638"/>
          <p14:tracePt t="74675" x="8348663" y="5608638"/>
          <p14:tracePt t="74694" x="8429625" y="5608638"/>
          <p14:tracePt t="74709" x="8483600" y="5608638"/>
          <p14:tracePt t="74725" x="8518525" y="5599113"/>
          <p14:tracePt t="74746" x="8555038" y="5599113"/>
          <p14:tracePt t="74761" x="8562975" y="5599113"/>
          <p14:tracePt t="74816" x="8572500" y="5599113"/>
          <p14:tracePt t="74825" x="8609013" y="5599113"/>
          <p14:tracePt t="74836" x="8688388" y="5616575"/>
          <p14:tracePt t="74844" x="8724900" y="5616575"/>
          <p14:tracePt t="74859" x="8786813" y="5616575"/>
          <p14:tracePt t="74875" x="8885238" y="5616575"/>
          <p14:tracePt t="74892" x="9055100" y="5616575"/>
          <p14:tracePt t="74908" x="9117013" y="5616575"/>
          <p14:tracePt t="74924" x="9144000" y="5616575"/>
          <p14:tracePt t="74942" x="9161463" y="5616575"/>
          <p14:tracePt t="75175" x="9134475" y="5572125"/>
          <p14:tracePt t="75181" x="9126538" y="5562600"/>
          <p14:tracePt t="75193" x="9117013" y="5554663"/>
          <p14:tracePt t="75211" x="8939213" y="5446713"/>
          <p14:tracePt t="75225" x="8929688" y="5446713"/>
          <p14:tracePt t="75242" x="8912225" y="5446713"/>
          <p14:tracePt t="75259" x="8902700" y="5446713"/>
          <p14:tracePt t="75275" x="8894763" y="5446713"/>
          <p14:tracePt t="75334" x="8894763" y="5438775"/>
          <p14:tracePt t="75368" x="8894763" y="5429250"/>
          <p14:tracePt t="75741" x="8670925" y="5500688"/>
          <p14:tracePt t="75748" x="8491538" y="5572125"/>
          <p14:tracePt t="75761" x="7599363" y="5840413"/>
          <p14:tracePt t="75775" x="6697663" y="5973763"/>
          <p14:tracePt t="75792" x="5830888" y="6037263"/>
          <p14:tracePt t="75812" x="4786313" y="6072188"/>
          <p14:tracePt t="75826" x="3956050" y="6010275"/>
          <p14:tracePt t="75842" x="3259138" y="5946775"/>
          <p14:tracePt t="75862" x="2224088" y="5875338"/>
          <p14:tracePt t="75868" x="2133600" y="5875338"/>
          <p14:tracePt t="75878" x="2009775" y="5884863"/>
          <p14:tracePt t="75894" x="1633538" y="5911850"/>
          <p14:tracePt t="75912" x="1455738" y="5938838"/>
          <p14:tracePt t="75925" x="1143000" y="6010275"/>
          <p14:tracePt t="75941" x="982663" y="6045200"/>
          <p14:tracePt t="75958" x="911225" y="6099175"/>
          <p14:tracePt t="75975" x="812800" y="6180138"/>
          <p14:tracePt t="75991" x="741363" y="6215063"/>
          <p14:tracePt t="76008" x="679450" y="6251575"/>
          <p14:tracePt t="76024" x="588963" y="6286500"/>
          <p14:tracePt t="76041" x="544513" y="6286500"/>
          <p14:tracePt t="76058" x="500063" y="6286500"/>
          <p14:tracePt t="76074" x="393700" y="6286500"/>
          <p14:tracePt t="76091" x="312738" y="6286500"/>
          <p14:tracePt t="76107" x="231775" y="6286500"/>
          <p14:tracePt t="76125" x="169863" y="6286500"/>
          <p14:tracePt t="76141" x="133350" y="6286500"/>
          <p14:tracePt t="76157" x="125413" y="6276975"/>
          <p14:tracePt t="76210" x="133350" y="6276975"/>
          <p14:tracePt t="76216" x="142875" y="6269038"/>
          <p14:tracePt t="76231" x="152400" y="6269038"/>
          <p14:tracePt t="76241" x="160338" y="6269038"/>
          <p14:tracePt t="76258" x="179388" y="6269038"/>
          <p14:tracePt t="76275" x="204788" y="6259513"/>
          <p14:tracePt t="76292" x="285750" y="6251575"/>
          <p14:tracePt t="76308" x="347663" y="6251575"/>
          <p14:tracePt t="76327" x="438150" y="6232525"/>
          <p14:tracePt t="76342" x="527050" y="6232525"/>
          <p14:tracePt t="76358" x="633413" y="6232525"/>
          <p14:tracePt t="76363" x="669925" y="6232525"/>
          <p14:tracePt t="76375" x="714375" y="6232525"/>
          <p14:tracePt t="76394" x="785813" y="6242050"/>
          <p14:tracePt t="76408" x="803275" y="6242050"/>
          <p14:tracePt t="76426" x="847725" y="6242050"/>
          <p14:tracePt t="76443" x="866775" y="6242050"/>
          <p14:tracePt t="76458" x="893763" y="6242050"/>
          <p14:tracePt t="76477" x="946150" y="6242050"/>
          <p14:tracePt t="76491" x="1009650" y="6232525"/>
          <p14:tracePt t="76508" x="1098550" y="6215063"/>
          <p14:tracePt t="76527" x="1204913" y="6197600"/>
          <p14:tracePt t="76542" x="1241425" y="6180138"/>
          <p14:tracePt t="76558" x="1276350" y="6180138"/>
          <p14:tracePt t="76577" x="1357313" y="6180138"/>
          <p14:tracePt t="76591" x="1411288" y="6180138"/>
          <p14:tracePt t="76608" x="1465263" y="6180138"/>
          <p14:tracePt t="76627" x="1482725" y="6180138"/>
          <p14:tracePt t="76642" x="1490663" y="6180138"/>
          <p14:tracePt t="76658" x="1500188" y="6180138"/>
          <p14:tracePt t="76679" x="1509713" y="6180138"/>
          <p14:tracePt t="76691" x="1527175" y="6180138"/>
          <p14:tracePt t="76708" x="1581150" y="6170613"/>
          <p14:tracePt t="76726" x="1616075" y="6170613"/>
          <p14:tracePt t="76741" x="1741488" y="6143625"/>
          <p14:tracePt t="76758" x="1839913" y="6134100"/>
          <p14:tracePt t="76776" x="1893888" y="6134100"/>
          <p14:tracePt t="76793" x="1919288" y="6134100"/>
          <p14:tracePt t="76808" x="1938338" y="6143625"/>
          <p14:tracePt t="76825" x="1938338" y="6153150"/>
          <p14:tracePt t="76841" x="1965325" y="6161088"/>
          <p14:tracePt t="76858" x="2000250" y="6161088"/>
          <p14:tracePt t="76863" x="2009775" y="6161088"/>
          <p14:tracePt t="76875" x="2027238" y="6170613"/>
          <p14:tracePt t="76893" x="2098675" y="6170613"/>
          <p14:tracePt t="76908" x="2143125" y="6180138"/>
          <p14:tracePt t="76924" x="2179638" y="6180138"/>
          <p14:tracePt t="76941" x="2232025" y="6188075"/>
          <p14:tracePt t="76958" x="2259013" y="6188075"/>
          <p14:tracePt t="76975" x="2286000" y="6188075"/>
          <p14:tracePt t="76992" x="2330450" y="6197600"/>
          <p14:tracePt t="77008" x="2357438" y="6205538"/>
          <p14:tracePt t="77025" x="2393950" y="6215063"/>
          <p14:tracePt t="77041" x="2465388" y="6224588"/>
          <p14:tracePt t="77058" x="2527300" y="6224588"/>
          <p14:tracePt t="77075" x="2589213" y="6224588"/>
          <p14:tracePt t="77091" x="2660650" y="6224588"/>
          <p14:tracePt t="77107" x="2697163" y="6224588"/>
          <p14:tracePt t="77124" x="2732088" y="6224588"/>
          <p14:tracePt t="77142" x="2759075" y="6224588"/>
          <p14:tracePt t="77174" x="2776538" y="6224588"/>
          <p14:tracePt t="77245" x="2795588" y="6215063"/>
          <p14:tracePt t="77251" x="2822575" y="6205538"/>
          <p14:tracePt t="77259" x="2840038" y="6197600"/>
          <p14:tracePt t="77275" x="2884488" y="6197600"/>
          <p14:tracePt t="77293" x="2946400" y="6188075"/>
          <p14:tracePt t="77308" x="2973388" y="6188075"/>
          <p14:tracePt t="77324" x="2990850" y="6188075"/>
          <p14:tracePt t="77341" x="3000375" y="6188075"/>
          <p14:tracePt t="77379" x="3027363" y="6188075"/>
          <p14:tracePt t="77388" x="3044825" y="6188075"/>
          <p14:tracePt t="77393" x="3054350" y="6188075"/>
          <p14:tracePt t="77407" x="3089275" y="6188075"/>
          <p14:tracePt t="77424" x="3108325" y="6188075"/>
          <p14:tracePt t="77442" x="3143250" y="6188075"/>
          <p14:tracePt t="77458" x="3160713" y="6188075"/>
          <p14:tracePt t="78203" x="3205163" y="6188075"/>
          <p14:tracePt t="78211" x="3259138" y="6188075"/>
          <p14:tracePt t="78217" x="3357563" y="6188075"/>
          <p14:tracePt t="78224" x="3465513" y="6170613"/>
          <p14:tracePt t="78241" x="3776663" y="6134100"/>
          <p14:tracePt t="78259" x="4375150" y="6027738"/>
          <p14:tracePt t="78274" x="4545013" y="5991225"/>
          <p14:tracePt t="78291" x="4679950" y="5965825"/>
          <p14:tracePt t="78309" x="4803775" y="5965825"/>
          <p14:tracePt t="78325" x="4848225" y="5956300"/>
          <p14:tracePt t="78341" x="4867275" y="5956300"/>
          <p14:tracePt t="78359" x="4875213" y="5956300"/>
          <p14:tracePt t="78410" x="4875213" y="5965825"/>
          <p14:tracePt t="78417" x="4875213" y="5973763"/>
          <p14:tracePt t="78431" x="4894263" y="5973763"/>
          <p14:tracePt t="78441" x="4911725" y="5973763"/>
          <p14:tracePt t="78458" x="4965700" y="5973763"/>
          <p14:tracePt t="78475" x="5116513" y="5973763"/>
          <p14:tracePt t="78491" x="5214938" y="5983288"/>
          <p14:tracePt t="78509" x="5268913" y="6000750"/>
          <p14:tracePt t="78525" x="5313363" y="6018213"/>
          <p14:tracePt t="78542" x="5348288" y="6037263"/>
          <p14:tracePt t="78558" x="5367338" y="6037263"/>
          <p14:tracePt t="78574" x="5473700" y="6054725"/>
          <p14:tracePt t="78590" x="5589588" y="6054725"/>
          <p14:tracePt t="78607" x="5732463" y="6054725"/>
          <p14:tracePt t="78624" x="5813425" y="6054725"/>
          <p14:tracePt t="78640" x="5830888" y="6054725"/>
          <p14:tracePt t="78657" x="5840413" y="6054725"/>
          <p14:tracePt t="78821" x="5848350" y="6054725"/>
          <p14:tracePt t="78827" x="5857875" y="6054725"/>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txBox="1">
            <a:spLocks noGrp="1"/>
          </p:cNvSpPr>
          <p:nvPr/>
        </p:nvSpPr>
        <p:spPr bwMode="auto">
          <a:xfrm>
            <a:off x="7842250" y="6388100"/>
            <a:ext cx="2063750" cy="457200"/>
          </a:xfrm>
          <a:prstGeom prst="rect">
            <a:avLst/>
          </a:prstGeom>
          <a:noFill/>
          <a:ln>
            <a:miter lim="800000"/>
            <a:headEnd/>
            <a:tailEnd/>
          </a:ln>
        </p:spPr>
        <p:txBody>
          <a:bodyPr anchor="b"/>
          <a:lstStyle/>
          <a:p>
            <a:pPr algn="r">
              <a:spcBef>
                <a:spcPct val="50000"/>
              </a:spcBef>
              <a:defRPr/>
            </a:pPr>
            <a:fld id="{713E0114-149D-4412-AE66-F94627024565}" type="slidenum">
              <a:rPr lang="en-US" altLang="ja-JP" sz="1400">
                <a:latin typeface="Arial" charset="0"/>
                <a:ea typeface="+mn-ea"/>
              </a:rPr>
              <a:pPr algn="r">
                <a:spcBef>
                  <a:spcPct val="50000"/>
                </a:spcBef>
                <a:defRPr/>
              </a:pPr>
              <a:t>11</a:t>
            </a:fld>
            <a:endParaRPr lang="en-US" altLang="ja-JP" sz="1400">
              <a:latin typeface="Arial" charset="0"/>
              <a:ea typeface="+mn-ea"/>
            </a:endParaRPr>
          </a:p>
        </p:txBody>
      </p:sp>
      <p:sp>
        <p:nvSpPr>
          <p:cNvPr id="56323" name="テキスト ボックス 9"/>
          <p:cNvSpPr txBox="1">
            <a:spLocks noChangeArrowheads="1"/>
          </p:cNvSpPr>
          <p:nvPr/>
        </p:nvSpPr>
        <p:spPr bwMode="auto">
          <a:xfrm>
            <a:off x="992188" y="6167438"/>
            <a:ext cx="88074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0" bIns="0" anchor="b"/>
          <a:lstStyle>
            <a:lvl1pPr eaLnBrk="0" hangingPunct="0">
              <a:spcBef>
                <a:spcPct val="20000"/>
              </a:spcBef>
              <a:buClr>
                <a:srgbClr val="9EA0A1"/>
              </a:buClr>
              <a:buSzPct val="110000"/>
              <a:buFont typeface="Wingdings" pitchFamily="2" charset="2"/>
              <a:buChar char="n"/>
              <a:tabLst>
                <a:tab pos="357188" algn="l"/>
              </a:tabLst>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tabLst>
                <a:tab pos="357188" algn="l"/>
              </a:tabLst>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9pPr>
          </a:lstStyle>
          <a:p>
            <a:pPr algn="r" eaLnBrk="1" hangingPunct="1">
              <a:spcBef>
                <a:spcPct val="0"/>
              </a:spcBef>
              <a:buClr>
                <a:srgbClr val="353C83"/>
              </a:buClr>
              <a:buSzPct val="100000"/>
              <a:buFontTx/>
              <a:buNone/>
            </a:pPr>
            <a:r>
              <a:rPr lang="ja-JP" altLang="en-US" sz="900">
                <a:solidFill>
                  <a:srgbClr val="000000"/>
                </a:solidFill>
                <a:latin typeface="ＭＳ Ｐゴシック" pitchFamily="50" charset="-128"/>
                <a:ea typeface="メイリオ" pitchFamily="50" charset="-128"/>
              </a:rPr>
              <a:t>出所</a:t>
            </a:r>
            <a:r>
              <a:rPr lang="en-US" altLang="ja-JP" sz="900">
                <a:solidFill>
                  <a:srgbClr val="000000"/>
                </a:solidFill>
                <a:latin typeface="ＭＳ Ｐゴシック" pitchFamily="50" charset="-128"/>
                <a:ea typeface="メイリオ" pitchFamily="50" charset="-128"/>
              </a:rPr>
              <a:t>:</a:t>
            </a:r>
            <a:r>
              <a:rPr lang="ja-JP" altLang="en-US" sz="900">
                <a:solidFill>
                  <a:srgbClr val="000000"/>
                </a:solidFill>
                <a:latin typeface="ＭＳ Ｐゴシック" pitchFamily="50" charset="-128"/>
                <a:ea typeface="メイリオ" pitchFamily="50" charset="-128"/>
              </a:rPr>
              <a:t>国土交通省  水災害に関する防災・減災対策本部防災行動計画ワーキング・グループ「タイムライン（防災行動計画）策定・活用指針（初版</a:t>
            </a:r>
            <a:r>
              <a:rPr lang="en-US" altLang="ja-JP" sz="900">
                <a:solidFill>
                  <a:srgbClr val="000000"/>
                </a:solidFill>
                <a:latin typeface="ＭＳ Ｐゴシック" pitchFamily="50" charset="-128"/>
                <a:ea typeface="メイリオ" pitchFamily="50" charset="-128"/>
              </a:rPr>
              <a:t>)</a:t>
            </a:r>
            <a:r>
              <a:rPr lang="ja-JP" altLang="en-US" sz="900">
                <a:solidFill>
                  <a:srgbClr val="000000"/>
                </a:solidFill>
                <a:latin typeface="ＭＳ Ｐゴシック" pitchFamily="50" charset="-128"/>
                <a:ea typeface="メイリオ" pitchFamily="50" charset="-128"/>
              </a:rPr>
              <a:t>」</a:t>
            </a:r>
            <a:r>
              <a:rPr lang="en-US" altLang="ja-JP" sz="900">
                <a:solidFill>
                  <a:srgbClr val="000000"/>
                </a:solidFill>
                <a:latin typeface="ＭＳ Ｐゴシック" pitchFamily="50" charset="-128"/>
                <a:ea typeface="メイリオ" pitchFamily="50" charset="-128"/>
              </a:rPr>
              <a:t>H28.8</a:t>
            </a:r>
          </a:p>
        </p:txBody>
      </p:sp>
      <p:sp>
        <p:nvSpPr>
          <p:cNvPr id="56324" name="タイトル 1"/>
          <p:cNvSpPr>
            <a:spLocks noGrp="1"/>
          </p:cNvSpPr>
          <p:nvPr>
            <p:ph type="ctrTitle"/>
          </p:nvPr>
        </p:nvSpPr>
        <p:spPr>
          <a:xfrm>
            <a:off x="128588" y="115888"/>
            <a:ext cx="9648825" cy="576262"/>
          </a:xfrm>
        </p:spPr>
        <p:txBody>
          <a:bodyPr/>
          <a:lstStyle/>
          <a:p>
            <a:r>
              <a:rPr lang="ja-JP" altLang="en-US" dirty="0"/>
              <a:t>２</a:t>
            </a:r>
            <a:r>
              <a:rPr dirty="0" smtClean="0"/>
              <a:t>．タイムラインとは</a:t>
            </a:r>
            <a:endParaRPr lang="zh-TW" dirty="0" smtClean="0"/>
          </a:p>
        </p:txBody>
      </p:sp>
      <p:pic>
        <p:nvPicPr>
          <p:cNvPr id="56325"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7188" y="1484313"/>
            <a:ext cx="9224962" cy="468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Lst>
        </p:spPr>
      </p:pic>
      <p:sp>
        <p:nvSpPr>
          <p:cNvPr id="56326" name="テキスト ボックス 1"/>
          <p:cNvSpPr txBox="1">
            <a:spLocks noChangeArrowheads="1"/>
          </p:cNvSpPr>
          <p:nvPr/>
        </p:nvSpPr>
        <p:spPr bwMode="auto">
          <a:xfrm>
            <a:off x="273050" y="908050"/>
            <a:ext cx="5759450" cy="504825"/>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eaLnBrk="1" hangingPunct="1">
              <a:spcBef>
                <a:spcPct val="0"/>
              </a:spcBef>
              <a:buClrTx/>
              <a:buSzTx/>
              <a:buFontTx/>
              <a:buNone/>
            </a:pPr>
            <a:r>
              <a:rPr lang="ja-JP" altLang="en-US" sz="2400" b="1">
                <a:solidFill>
                  <a:srgbClr val="FFFFFF"/>
                </a:solidFill>
              </a:rPr>
              <a:t>国や地方公共団体のタイムライン</a:t>
            </a:r>
            <a:endParaRPr lang="en-US" altLang="ja-JP" sz="2400" b="1">
              <a:solidFill>
                <a:srgbClr val="FFFFFF"/>
              </a:solidFill>
            </a:endParaRPr>
          </a:p>
        </p:txBody>
      </p:sp>
    </p:spTree>
    <p:extLst>
      <p:ext uri="{BB962C8B-B14F-4D97-AF65-F5344CB8AC3E}">
        <p14:creationId xmlns:p14="http://schemas.microsoft.com/office/powerpoint/2010/main" val="3977961513"/>
      </p:ext>
    </p:extLst>
  </p:cSld>
  <p:clrMapOvr>
    <a:masterClrMapping/>
  </p:clrMapOvr>
  <mc:AlternateContent xmlns:mc="http://schemas.openxmlformats.org/markup-compatibility/2006" xmlns:p14="http://schemas.microsoft.com/office/powerpoint/2010/main">
    <mc:Choice Requires="p14">
      <p:transition spd="slow" p14:dur="2000" advTm="102569"/>
    </mc:Choice>
    <mc:Fallback xmlns="">
      <p:transition spd="slow" advTm="102569"/>
    </mc:Fallback>
  </mc:AlternateContent>
  <p:timing>
    <p:tnLst>
      <p:par>
        <p:cTn id="1" dur="indefinite" restart="never" nodeType="tmRoot"/>
      </p:par>
    </p:tnLst>
  </p:timing>
  <p:extLst mod="1">
    <p:ext uri="{3A86A75C-4F4B-4683-9AE1-C65F6400EC91}">
      <p14:laserTraceLst xmlns:p14="http://schemas.microsoft.com/office/powerpoint/2010/main">
        <p14:tracePtLst>
          <p14:tracePt t="11743" x="5848350" y="6062663"/>
          <p14:tracePt t="11750" x="5813425" y="6072188"/>
          <p14:tracePt t="11758" x="5759450" y="6081713"/>
          <p14:tracePt t="11770" x="5688013" y="6081713"/>
          <p14:tracePt t="11787" x="5616575" y="6081713"/>
          <p14:tracePt t="11807" x="5527675" y="6081713"/>
          <p14:tracePt t="11822" x="5419725" y="6081713"/>
          <p14:tracePt t="11837" x="5322888" y="6072188"/>
          <p14:tracePt t="11855" x="5224463" y="6072188"/>
          <p14:tracePt t="11873" x="5143500" y="6072188"/>
          <p14:tracePt t="11902" x="5072063" y="6072188"/>
          <p14:tracePt t="11909" x="5062538" y="6072188"/>
          <p14:tracePt t="11920" x="5045075" y="6081713"/>
          <p14:tracePt t="11936" x="5037138" y="6081713"/>
          <p14:tracePt t="11953" x="5027613" y="6081713"/>
          <p14:tracePt t="11970" x="4991100" y="6089650"/>
          <p14:tracePt t="11987" x="4938713" y="6099175"/>
          <p14:tracePt t="12006" x="4822825" y="6126163"/>
          <p14:tracePt t="12020" x="4786313" y="6126163"/>
          <p14:tracePt t="12036" x="4759325" y="6126163"/>
          <p14:tracePt t="12053" x="4751388" y="6126163"/>
          <p14:tracePt t="12070" x="4741863" y="6126163"/>
          <p14:tracePt t="12113" x="4732338" y="6126163"/>
          <p14:tracePt t="12120" x="4714875" y="6126163"/>
          <p14:tracePt t="12128" x="4705350" y="6126163"/>
          <p14:tracePt t="12136" x="4697413" y="6126163"/>
          <p14:tracePt t="12153" x="4687888" y="6134100"/>
          <p14:tracePt t="12170" x="4660900" y="6134100"/>
          <p14:tracePt t="12186" x="4652963" y="6134100"/>
          <p14:tracePt t="12235" x="4643438" y="6134100"/>
          <p14:tracePt t="12264" x="4633913" y="6134100"/>
          <p14:tracePt t="12272" x="4616450" y="6143625"/>
          <p14:tracePt t="12278" x="4608513" y="6143625"/>
          <p14:tracePt t="12286" x="4598988" y="6143625"/>
          <p14:tracePt t="12302" x="4589463" y="6143625"/>
          <p14:tracePt t="12430" x="4581525" y="6143625"/>
          <p14:tracePt t="12603" x="4572000" y="6143625"/>
          <p14:tracePt t="12609" x="4537075" y="6153150"/>
          <p14:tracePt t="12622" x="4456113" y="6153150"/>
          <p14:tracePt t="12636" x="4411663" y="6153150"/>
          <p14:tracePt t="12653" x="4384675" y="6153150"/>
          <p14:tracePt t="12673" x="4367213" y="6153150"/>
          <p14:tracePt t="12752" x="4357688" y="6153150"/>
          <p14:tracePt t="12838" x="4348163" y="6153150"/>
          <p14:tracePt t="12852" x="4340225" y="6161088"/>
          <p14:tracePt t="12861" x="4322763" y="6161088"/>
          <p14:tracePt t="12870" x="4303713" y="6161088"/>
          <p14:tracePt t="12893" x="4276725" y="6161088"/>
          <p14:tracePt t="12903" x="4268788" y="6161088"/>
          <p14:tracePt t="13187" x="4259263" y="6161088"/>
          <p14:tracePt t="13200" x="4241800" y="6170613"/>
          <p14:tracePt t="13208" x="4224338" y="6170613"/>
          <p14:tracePt t="13219" x="4205288" y="6180138"/>
          <p14:tracePt t="13236" x="4187825" y="6180138"/>
          <p14:tracePt t="13253" x="4179888" y="6180138"/>
          <p14:tracePt t="13269" x="4179888" y="6188075"/>
          <p14:tracePt t="13425" x="4187825" y="6188075"/>
          <p14:tracePt t="13433" x="4187825" y="6197600"/>
          <p14:tracePt t="13441" x="4197350" y="6197600"/>
          <p14:tracePt t="14083" x="4125913" y="6197600"/>
          <p14:tracePt t="14089" x="4054475" y="6188075"/>
          <p14:tracePt t="14103" x="3822700" y="6081713"/>
          <p14:tracePt t="14119" x="3295650" y="5776913"/>
          <p14:tracePt t="14136" x="2803525" y="5510213"/>
          <p14:tracePt t="14154" x="2276475" y="5180013"/>
          <p14:tracePt t="14169" x="1973263" y="4956175"/>
          <p14:tracePt t="14186" x="1803400" y="4857750"/>
          <p14:tracePt t="14205" x="1633538" y="4724400"/>
          <p14:tracePt t="14220" x="1527175" y="4598988"/>
          <p14:tracePt t="14236" x="1446213" y="4483100"/>
          <p14:tracePt t="14255" x="1357313" y="4357688"/>
          <p14:tracePt t="14269" x="1322388" y="4251325"/>
          <p14:tracePt t="14285" x="1322388" y="4081463"/>
          <p14:tracePt t="14302" x="1303338" y="3983038"/>
          <p14:tracePt t="14319" x="1276350" y="3894138"/>
          <p14:tracePt t="14336" x="1268413" y="3867150"/>
          <p14:tracePt t="14353" x="1258888" y="3848100"/>
          <p14:tracePt t="14369" x="1258888" y="3840163"/>
          <p14:tracePt t="14600" x="1214438" y="3687763"/>
          <p14:tracePt t="14608" x="1179513" y="3455988"/>
          <p14:tracePt t="14620" x="1143000" y="3170238"/>
          <p14:tracePt t="14636" x="1143000" y="2813050"/>
          <p14:tracePt t="14642" x="1143000" y="2705100"/>
          <p14:tracePt t="14653" x="1143000" y="2633663"/>
          <p14:tracePt t="14669" x="1143000" y="2544763"/>
          <p14:tracePt t="14686" x="1143000" y="2517775"/>
          <p14:tracePt t="14702" x="1143000" y="2509838"/>
          <p14:tracePt t="14736" x="1152525" y="2490788"/>
          <p14:tracePt t="14752" x="1169988" y="2366963"/>
          <p14:tracePt t="14769" x="1187450" y="2276475"/>
          <p14:tracePt t="14785" x="1196975" y="2251075"/>
          <p14:tracePt t="14802" x="1196975" y="2232025"/>
          <p14:tracePt t="14855" x="1196975" y="2224088"/>
          <p14:tracePt t="14871" x="1196975" y="2170113"/>
          <p14:tracePt t="14878" x="1204913" y="2081213"/>
          <p14:tracePt t="14886" x="1204913" y="2062163"/>
          <p14:tracePt t="14902" x="1231900" y="1919288"/>
          <p14:tracePt t="14920" x="1241425" y="1874838"/>
          <p14:tracePt t="14936" x="1241425" y="1866900"/>
          <p14:tracePt t="15245" x="1241425" y="1874838"/>
          <p14:tracePt t="15336" x="1241425" y="1884363"/>
          <p14:tracePt t="15365" x="1241425" y="1893888"/>
          <p14:tracePt t="15380" x="1241425" y="1901825"/>
          <p14:tracePt t="15394" x="1241425" y="1911350"/>
          <p14:tracePt t="15402" x="1241425" y="1919288"/>
          <p14:tracePt t="15419" x="1241425" y="1928813"/>
          <p14:tracePt t="15436" x="1241425" y="1990725"/>
          <p14:tracePt t="15453" x="1241425" y="2098675"/>
          <p14:tracePt t="15469" x="1241425" y="2251075"/>
          <p14:tracePt t="15486" x="1241425" y="2357438"/>
          <p14:tracePt t="15502" x="1241425" y="2473325"/>
          <p14:tracePt t="15520" x="1250950" y="2598738"/>
          <p14:tracePt t="15537" x="1258888" y="2768600"/>
          <p14:tracePt t="15553" x="1258888" y="2813050"/>
          <p14:tracePt t="15573" x="1258888" y="2874963"/>
          <p14:tracePt t="15589" x="1258888" y="2928938"/>
          <p14:tracePt t="15603" x="1258888" y="3027363"/>
          <p14:tracePt t="15619" x="1258888" y="3133725"/>
          <p14:tracePt t="15637" x="1258888" y="3214688"/>
          <p14:tracePt t="15653" x="1258888" y="3232150"/>
          <p14:tracePt t="15670" x="1258888" y="3241675"/>
          <p14:tracePt t="15689" x="1258888" y="3259138"/>
          <p14:tracePt t="15724" x="1258888" y="3268663"/>
          <p14:tracePt t="15738" x="1258888" y="3303588"/>
          <p14:tracePt t="15753" x="1258888" y="3375025"/>
          <p14:tracePt t="15769" x="1268413" y="3490913"/>
          <p14:tracePt t="15788" x="1268413" y="3625850"/>
          <p14:tracePt t="15803" x="1268413" y="3660775"/>
          <p14:tracePt t="15821" x="1268413" y="3670300"/>
          <p14:tracePt t="15838" x="1268413" y="3687763"/>
          <p14:tracePt t="15869" x="1276350" y="3687763"/>
          <p14:tracePt t="15887" x="1276350" y="3705225"/>
          <p14:tracePt t="15902" x="1276350" y="3714750"/>
          <p14:tracePt t="15918" x="1276350" y="3724275"/>
          <p14:tracePt t="15935" x="1276350" y="3741738"/>
          <p14:tracePt t="15952" x="1276350" y="3768725"/>
          <p14:tracePt t="15969" x="1276350" y="3776663"/>
          <p14:tracePt t="16002" x="1276350" y="3786188"/>
          <p14:tracePt t="16023" x="1285875" y="3803650"/>
          <p14:tracePt t="16036" x="1295400" y="3857625"/>
          <p14:tracePt t="16052" x="1295400" y="4044950"/>
          <p14:tracePt t="16068" x="1295400" y="4108450"/>
          <p14:tracePt t="16085" x="1295400" y="4160838"/>
          <p14:tracePt t="16102" x="1295400" y="4205288"/>
          <p14:tracePt t="16119" x="1295400" y="4214813"/>
          <p14:tracePt t="16162" x="1295400" y="4224338"/>
          <p14:tracePt t="16176" x="1303338" y="4276725"/>
          <p14:tracePt t="16188" x="1303338" y="4322763"/>
          <p14:tracePt t="16204" x="1303338" y="4465638"/>
          <p14:tracePt t="16219" x="1303338" y="4510088"/>
          <p14:tracePt t="16236" x="1303338" y="4537075"/>
          <p14:tracePt t="16257" x="1303338" y="4554538"/>
          <p14:tracePt t="16310" x="1303338" y="4572000"/>
          <p14:tracePt t="16317" x="1303338" y="4616450"/>
          <p14:tracePt t="16324" x="1312863" y="4652963"/>
          <p14:tracePt t="16336" x="1312863" y="4660900"/>
          <p14:tracePt t="16353" x="1330325" y="4759325"/>
          <p14:tracePt t="16369" x="1330325" y="4768850"/>
          <p14:tracePt t="16386" x="1330325" y="4786313"/>
          <p14:tracePt t="16435" x="1339850" y="4786313"/>
          <p14:tracePt t="16772" x="1339850" y="4803775"/>
          <p14:tracePt t="16777" x="1339850" y="4830763"/>
          <p14:tracePt t="16786" x="1330325" y="4875213"/>
          <p14:tracePt t="16806" x="1303338" y="5018088"/>
          <p14:tracePt t="16819" x="1295400" y="5054600"/>
          <p14:tracePt t="16836" x="1285875" y="5089525"/>
          <p14:tracePt t="16854" x="1285875" y="5099050"/>
          <p14:tracePt t="16869" x="1285875" y="5116513"/>
          <p14:tracePt t="16964" x="1285875" y="5126038"/>
          <p14:tracePt t="17086" x="1285875" y="5143500"/>
          <p14:tracePt t="17100" x="1285875" y="5153025"/>
          <p14:tracePt t="17108" x="1285875" y="5160963"/>
          <p14:tracePt t="17119" x="1285875" y="5170488"/>
          <p14:tracePt t="17135" x="1285875" y="5180013"/>
          <p14:tracePt t="17152" x="1285875" y="5197475"/>
          <p14:tracePt t="17154" x="1285875" y="5205413"/>
          <p14:tracePt t="17168" x="1285875" y="5214938"/>
          <p14:tracePt t="17185" x="1285875" y="5224463"/>
          <p14:tracePt t="17932" x="1295400" y="5180013"/>
          <p14:tracePt t="17939" x="1312863" y="5072063"/>
          <p14:tracePt t="17952" x="1330325" y="4867275"/>
          <p14:tracePt t="17969" x="1330325" y="4562475"/>
          <p14:tracePt t="17987" x="1268413" y="4143375"/>
          <p14:tracePt t="18004" x="1179513" y="3795713"/>
          <p14:tracePt t="18019" x="1062038" y="3544888"/>
          <p14:tracePt t="18038" x="893763" y="3170238"/>
          <p14:tracePt t="18052" x="847725" y="3036888"/>
          <p14:tracePt t="18069" x="822325" y="2938463"/>
          <p14:tracePt t="18088" x="812800" y="2830513"/>
          <p14:tracePt t="18103" x="812800" y="2776538"/>
          <p14:tracePt t="18126" x="812800" y="2759075"/>
          <p14:tracePt t="18174" x="812800" y="2751138"/>
          <p14:tracePt t="18194" x="812800" y="2741613"/>
          <p14:tracePt t="18200" x="822325" y="2687638"/>
          <p14:tracePt t="18208" x="866775" y="2608263"/>
          <p14:tracePt t="18219" x="911225" y="2536825"/>
          <p14:tracePt t="18237" x="1044575" y="2241550"/>
          <p14:tracePt t="18253" x="1108075" y="2089150"/>
          <p14:tracePt t="18268" x="1152525" y="1919288"/>
          <p14:tracePt t="18287" x="1152525" y="1830388"/>
          <p14:tracePt t="18302" x="1152525" y="1795463"/>
          <p14:tracePt t="18320" x="1143000" y="1776413"/>
          <p14:tracePt t="18336" x="1133475" y="1768475"/>
          <p14:tracePt t="18351" x="1133475" y="1758950"/>
          <p14:tracePt t="18826" x="1133475" y="1768475"/>
          <p14:tracePt t="18856" x="1133475" y="1776413"/>
          <p14:tracePt t="18875" x="1133475" y="1785938"/>
          <p14:tracePt t="18891" x="1133475" y="1795463"/>
          <p14:tracePt t="18906" x="1133475" y="1803400"/>
          <p14:tracePt t="18947" x="1133475" y="1812925"/>
          <p14:tracePt t="18962" x="1133475" y="1822450"/>
          <p14:tracePt t="19012" x="1133475" y="1830388"/>
          <p14:tracePt t="19026" x="1133475" y="1839913"/>
          <p14:tracePt t="19041" x="1143000" y="1839913"/>
          <p14:tracePt t="19048" x="1143000" y="1857375"/>
          <p14:tracePt t="19063" x="1143000" y="1866900"/>
          <p14:tracePt t="19077" x="1143000" y="1874838"/>
          <p14:tracePt t="19085" x="1143000" y="1884363"/>
          <p14:tracePt t="19104" x="1152525" y="1911350"/>
          <p14:tracePt t="19119" x="1152525" y="1919288"/>
          <p14:tracePt t="19136" x="1152525" y="1928813"/>
          <p14:tracePt t="19158" x="1152525" y="1946275"/>
          <p14:tracePt t="19211" x="1152525" y="1955800"/>
          <p14:tracePt t="19226" x="1152525" y="1965325"/>
          <p14:tracePt t="19232" x="1152525" y="1973263"/>
          <p14:tracePt t="19239" x="1152525" y="1982788"/>
          <p14:tracePt t="19255" x="1152525" y="1990725"/>
          <p14:tracePt t="19268" x="1160463" y="2027238"/>
          <p14:tracePt t="19285" x="1160463" y="2044700"/>
          <p14:tracePt t="19302" x="1160463" y="2054225"/>
          <p14:tracePt t="19320" x="1160463" y="2062163"/>
          <p14:tracePt t="19335" x="1160463" y="2081213"/>
          <p14:tracePt t="19361" x="1160463" y="2089150"/>
          <p14:tracePt t="19375" x="1160463" y="2098675"/>
          <p14:tracePt t="19646" x="1160463" y="2108200"/>
          <p14:tracePt t="19994" x="1160463" y="2116138"/>
          <p14:tracePt t="20001" x="1160463" y="2125663"/>
          <p14:tracePt t="20121" x="1160463" y="2133600"/>
          <p14:tracePt t="20235" x="1160463" y="2143125"/>
          <p14:tracePt t="20256" x="1160463" y="2160588"/>
          <p14:tracePt t="20263" x="1160463" y="2170113"/>
          <p14:tracePt t="20271" x="1160463" y="2179638"/>
          <p14:tracePt t="20286" x="1160463" y="2187575"/>
          <p14:tracePt t="20301" x="1160463" y="2224088"/>
          <p14:tracePt t="20318" x="1160463" y="2232025"/>
          <p14:tracePt t="20335" x="1160463" y="2241550"/>
          <p14:tracePt t="20357" x="1160463" y="2251075"/>
          <p14:tracePt t="20368" x="1160463" y="2259013"/>
          <p14:tracePt t="20386" x="1160463" y="2276475"/>
          <p14:tracePt t="20402" x="1160463" y="2295525"/>
          <p14:tracePt t="20419" x="1160463" y="2303463"/>
          <p14:tracePt t="20436" x="1160463" y="2312988"/>
          <p14:tracePt t="20495" x="1160463" y="2322513"/>
          <p14:tracePt t="20513" x="1160463" y="2330450"/>
          <p14:tracePt t="20537" x="1169988" y="2401888"/>
          <p14:tracePt t="20550" x="1169988" y="2446338"/>
          <p14:tracePt t="20558" x="1169988" y="2465388"/>
          <p14:tracePt t="20568" x="1179513" y="2473325"/>
          <p14:tracePt t="20587" x="1179513" y="2490788"/>
          <p14:tracePt t="20601" x="1179513" y="2509838"/>
          <p14:tracePt t="20618" x="1179513" y="2544763"/>
          <p14:tracePt t="20638" x="1187450" y="2652713"/>
          <p14:tracePt t="20652" x="1187450" y="2697163"/>
          <p14:tracePt t="20669" x="1179513" y="2786063"/>
          <p14:tracePt t="20688" x="1169988" y="2911475"/>
          <p14:tracePt t="20702" x="1169988" y="2955925"/>
          <p14:tracePt t="20719" x="1169988" y="2965450"/>
          <p14:tracePt t="20739" x="1169988" y="2982913"/>
          <p14:tracePt t="20745" x="1169988" y="2990850"/>
          <p14:tracePt t="20768" x="1169988" y="3009900"/>
          <p14:tracePt t="20776" x="1169988" y="3036888"/>
          <p14:tracePt t="20787" x="1169988" y="3081338"/>
          <p14:tracePt t="20802" x="1169988" y="3116263"/>
          <p14:tracePt t="20818" x="1169988" y="3152775"/>
          <p14:tracePt t="20835" x="1169988" y="3179763"/>
          <p14:tracePt t="20851" x="1169988" y="3197225"/>
          <p14:tracePt t="21419" x="1169988" y="3224213"/>
          <p14:tracePt t="21426" x="1169988" y="3276600"/>
          <p14:tracePt t="21435" x="1169988" y="3295650"/>
          <p14:tracePt t="21455" x="1169988" y="3330575"/>
          <p14:tracePt t="21468" x="1169988" y="3348038"/>
          <p14:tracePt t="21485" x="1169988" y="3357563"/>
          <p14:tracePt t="21535" x="1169988" y="3367088"/>
          <p14:tracePt t="21606" x="1169988" y="3375025"/>
          <p14:tracePt t="21613" x="1169988" y="3394075"/>
          <p14:tracePt t="21626" x="1169988" y="3411538"/>
          <p14:tracePt t="21635" x="1169988" y="3419475"/>
          <p14:tracePt t="21655" x="1169988" y="3446463"/>
          <p14:tracePt t="21669" x="1169988" y="3455988"/>
          <p14:tracePt t="21685" x="1169988" y="3465513"/>
          <p14:tracePt t="21756" x="1169988" y="3473450"/>
          <p14:tracePt t="21777" x="1169988" y="3482975"/>
          <p14:tracePt t="21785" x="1169988" y="3490913"/>
          <p14:tracePt t="21792" x="1169988" y="3500438"/>
          <p14:tracePt t="21803" x="1169988" y="3517900"/>
          <p14:tracePt t="21819" x="1169988" y="3544888"/>
          <p14:tracePt t="21835" x="1169988" y="3562350"/>
          <p14:tracePt t="21852" x="1169988" y="3571875"/>
          <p14:tracePt t="21908" x="1169988" y="3581400"/>
          <p14:tracePt t="22024" x="1169988" y="3589338"/>
          <p14:tracePt t="22040" x="1169988" y="3608388"/>
          <p14:tracePt t="22047" x="1169988" y="3616325"/>
          <p14:tracePt t="22055" x="1169988" y="3633788"/>
          <p14:tracePt t="22067" x="1169988" y="3679825"/>
          <p14:tracePt t="22084" x="1169988" y="3697288"/>
          <p14:tracePt t="22101" x="1169988" y="3724275"/>
          <p14:tracePt t="22117" x="1169988" y="3741738"/>
          <p14:tracePt t="22134" x="1169988" y="3751263"/>
          <p14:tracePt t="22151" x="1169988" y="3759200"/>
          <p14:tracePt t="22185" x="1169988" y="3768725"/>
          <p14:tracePt t="22202" x="1169988" y="3776663"/>
          <p14:tracePt t="22221" x="1169988" y="3822700"/>
          <p14:tracePt t="22235" x="1179513" y="3848100"/>
          <p14:tracePt t="22251" x="1179513" y="3857625"/>
          <p14:tracePt t="22268" x="1179513" y="3875088"/>
          <p14:tracePt t="22301" x="1179513" y="3884613"/>
          <p14:tracePt t="22327" x="1179513" y="3911600"/>
          <p14:tracePt t="22334" x="1179513" y="3919538"/>
          <p14:tracePt t="22352" x="1179513" y="3965575"/>
          <p14:tracePt t="22370" x="1187450" y="4037013"/>
          <p14:tracePt t="22385" x="1187450" y="4071938"/>
          <p14:tracePt t="22401" x="1187450" y="4098925"/>
          <p14:tracePt t="22420" x="1187450" y="4125913"/>
          <p14:tracePt t="22435" x="1187450" y="4133850"/>
          <p14:tracePt t="22452" x="1187450" y="4143375"/>
          <p14:tracePt t="22470" x="1187450" y="4160838"/>
          <p14:tracePt t="22502" x="1187450" y="4170363"/>
          <p14:tracePt t="22522" x="1187450" y="4214813"/>
          <p14:tracePt t="22535" x="1187450" y="4224338"/>
          <p14:tracePt t="22551" x="1187450" y="4232275"/>
          <p14:tracePt t="22569" x="1196975" y="4286250"/>
          <p14:tracePt t="22585" x="1196975" y="4375150"/>
          <p14:tracePt t="22602" x="1196975" y="4429125"/>
          <p14:tracePt t="22619" x="1196975" y="4456113"/>
          <p14:tracePt t="22636" x="1196975" y="4491038"/>
          <p14:tracePt t="22651" x="1196975" y="4510088"/>
          <p14:tracePt t="22668" x="1196975" y="4527550"/>
          <p14:tracePt t="22685" x="1196975" y="4537075"/>
          <p14:tracePt t="22765" x="1196975" y="4545013"/>
          <p14:tracePt t="22774" x="1196975" y="4562475"/>
          <p14:tracePt t="22785" x="1196975" y="4589463"/>
          <p14:tracePt t="22802" x="1187450" y="4660900"/>
          <p14:tracePt t="22818" x="1187450" y="4714875"/>
          <p14:tracePt t="22835" x="1179513" y="4751388"/>
          <p14:tracePt t="22852" x="1179513" y="4759325"/>
          <p14:tracePt t="22886" x="1179513" y="4768850"/>
          <p14:tracePt t="23838" x="1179513" y="4857750"/>
          <p14:tracePt t="23846" x="1179513" y="4884738"/>
          <p14:tracePt t="23853" x="1179513" y="4919663"/>
          <p14:tracePt t="23868" x="1179513" y="4956175"/>
          <p14:tracePt t="23885" x="1179513" y="4991100"/>
          <p14:tracePt t="23904" x="1179513" y="5037138"/>
          <p14:tracePt t="23919" x="1179513" y="5081588"/>
          <p14:tracePt t="23935" x="1179513" y="5126038"/>
          <p14:tracePt t="23954" x="1179513" y="5143500"/>
          <p14:tracePt t="23975" x="1179513" y="5160963"/>
          <p14:tracePt t="23985" x="1179513" y="5170488"/>
          <p14:tracePt t="24061" x="1179513" y="5180013"/>
          <p14:tracePt t="24084" x="1179513" y="5187950"/>
          <p14:tracePt t="24110" x="1179513" y="5197475"/>
          <p14:tracePt t="24118" x="1179513" y="5205413"/>
          <p14:tracePt t="24127" x="1179513" y="5251450"/>
          <p14:tracePt t="24135" x="1169988" y="5268913"/>
          <p14:tracePt t="24155" x="1152525" y="5348288"/>
          <p14:tracePt t="24169" x="1152525" y="5384800"/>
          <p14:tracePt t="24184" x="1152525" y="5402263"/>
          <p14:tracePt t="25416" x="1179513" y="5402263"/>
          <p14:tracePt t="25423" x="1223963" y="5402263"/>
          <p14:tracePt t="25435" x="1312863" y="5402263"/>
          <p14:tracePt t="25451" x="1401763" y="5394325"/>
          <p14:tracePt t="25468" x="1465263" y="5375275"/>
          <p14:tracePt t="25488" x="1571625" y="5367338"/>
          <p14:tracePt t="25501" x="1598613" y="5367338"/>
          <p14:tracePt t="25518" x="1608138" y="5367338"/>
          <p14:tracePt t="25996" x="1652588" y="5180013"/>
          <p14:tracePt t="26004" x="1741488" y="4902200"/>
          <p14:tracePt t="26018" x="1982788" y="4286250"/>
          <p14:tracePt t="26034" x="2152650" y="3660775"/>
          <p14:tracePt t="26051" x="2473325" y="2679700"/>
          <p14:tracePt t="26068" x="2652713" y="2160588"/>
          <p14:tracePt t="26085" x="2697163" y="2000250"/>
          <p14:tracePt t="26101" x="2697163" y="1965325"/>
          <p14:tracePt t="26118" x="2697163" y="1928813"/>
          <p14:tracePt t="26232" x="2697163" y="1938338"/>
          <p14:tracePt t="26254" x="2697163" y="1946275"/>
          <p14:tracePt t="26393" x="2697163" y="1938338"/>
          <p14:tracePt t="26415" x="2697163" y="1928813"/>
          <p14:tracePt t="26430" x="2697163" y="1919288"/>
          <p14:tracePt t="26438" x="2697163" y="1911350"/>
          <p14:tracePt t="26452" x="2697163" y="1901825"/>
          <p14:tracePt t="26467" x="2697163" y="1884363"/>
          <p14:tracePt t="26484" x="2697163" y="1857375"/>
          <p14:tracePt t="26504" x="2697163" y="1697038"/>
          <p14:tracePt t="26522" x="2697163" y="1679575"/>
          <p14:tracePt t="26626" x="2697163" y="1687513"/>
          <p14:tracePt t="26677" x="2697163" y="1697038"/>
          <p14:tracePt t="26704" x="2697163" y="1704975"/>
          <p14:tracePt t="26711" x="2697163" y="1714500"/>
          <p14:tracePt t="26721" x="2697163" y="1724025"/>
          <p14:tracePt t="27287" x="2724150" y="1724025"/>
          <p14:tracePt t="27294" x="2741613" y="1724025"/>
          <p14:tracePt t="27305" x="2803525" y="1714500"/>
          <p14:tracePt t="27320" x="2874963" y="1697038"/>
          <p14:tracePt t="27334" x="2928938" y="1697038"/>
          <p14:tracePt t="27341" x="2938463" y="1697038"/>
          <p14:tracePt t="27351" x="2946400" y="1697038"/>
          <p14:tracePt t="27369" x="2973388" y="1697038"/>
          <p14:tracePt t="27384" x="2982913" y="1697038"/>
          <p14:tracePt t="27418" x="3071813" y="1679575"/>
          <p14:tracePt t="27434" x="3170238" y="1652588"/>
          <p14:tracePt t="27450" x="3251200" y="1625600"/>
          <p14:tracePt t="27468" x="3402013" y="1589088"/>
          <p14:tracePt t="27484" x="3465513" y="1571625"/>
          <p14:tracePt t="27500" x="3500438" y="1571625"/>
          <p14:tracePt t="27520" x="3527425" y="1571625"/>
          <p14:tracePt t="27551" x="3544888" y="1571625"/>
          <p14:tracePt t="27567" x="3598863" y="1571625"/>
          <p14:tracePt t="27584" x="3670300" y="1562100"/>
          <p14:tracePt t="27601" x="3759200" y="1562100"/>
          <p14:tracePt t="27617" x="3867150" y="1554163"/>
          <p14:tracePt t="27634" x="3965575" y="1554163"/>
          <p14:tracePt t="27651" x="4017963" y="1554163"/>
          <p14:tracePt t="27667" x="4037013" y="1562100"/>
          <p14:tracePt t="27684" x="4081463" y="1581150"/>
          <p14:tracePt t="27702" x="4108450" y="1589088"/>
          <p14:tracePt t="27717" x="4133850" y="1608138"/>
          <p14:tracePt t="27735" x="4160838" y="1608138"/>
          <p14:tracePt t="27767" x="4170363" y="1608138"/>
          <p14:tracePt t="27784" x="4224338" y="1608138"/>
          <p14:tracePt t="27801" x="4322763" y="1608138"/>
          <p14:tracePt t="27817" x="4446588" y="1571625"/>
          <p14:tracePt t="27835" x="4572000" y="1554163"/>
          <p14:tracePt t="27851" x="4705350" y="1554163"/>
          <p14:tracePt t="27867" x="4822825" y="1554163"/>
          <p14:tracePt t="27884" x="4911725" y="1554163"/>
          <p14:tracePt t="27901" x="5018088" y="1581150"/>
          <p14:tracePt t="27917" x="5099050" y="1598613"/>
          <p14:tracePt t="27936" x="5259388" y="1616075"/>
          <p14:tracePt t="27951" x="5348288" y="1643063"/>
          <p14:tracePt t="27968" x="5394325" y="1652588"/>
          <p14:tracePt t="27986" x="5483225" y="1660525"/>
          <p14:tracePt t="28005" x="5562600" y="1660525"/>
          <p14:tracePt t="28018" x="5661025" y="1660525"/>
          <p14:tracePt t="28036" x="5759450" y="1633538"/>
          <p14:tracePt t="28053" x="5795963" y="1633538"/>
          <p14:tracePt t="28067" x="5822950" y="1633538"/>
          <p14:tracePt t="28086" x="5875338" y="1633538"/>
          <p14:tracePt t="28101" x="5929313" y="1633538"/>
          <p14:tracePt t="28117" x="6000750" y="1633538"/>
          <p14:tracePt t="28136" x="6134100" y="1643063"/>
          <p14:tracePt t="28151" x="6205538" y="1652588"/>
          <p14:tracePt t="28167" x="6259513" y="1652588"/>
          <p14:tracePt t="28185" x="6348413" y="1652588"/>
          <p14:tracePt t="28201" x="6473825" y="1643063"/>
          <p14:tracePt t="28217" x="6599238" y="1616075"/>
          <p14:tracePt t="28236" x="6732588" y="1589088"/>
          <p14:tracePt t="28251" x="6804025" y="1571625"/>
          <p14:tracePt t="28267" x="6911975" y="1544638"/>
          <p14:tracePt t="28285" x="7099300" y="1527175"/>
          <p14:tracePt t="28300" x="7188200" y="1517650"/>
          <p14:tracePt t="28317" x="7304088" y="1500188"/>
          <p14:tracePt t="28337" x="7483475" y="1500188"/>
          <p14:tracePt t="28344" x="7527925" y="1500188"/>
          <p14:tracePt t="28354" x="7581900" y="1500188"/>
          <p14:tracePt t="28368" x="7634288" y="1500188"/>
          <p14:tracePt t="28388" x="7697788" y="1500188"/>
          <p14:tracePt t="28402" x="7742238" y="1509713"/>
          <p14:tracePt t="28417" x="7786688" y="1509713"/>
          <p14:tracePt t="28436" x="7848600" y="1517650"/>
          <p14:tracePt t="28451" x="7894638" y="1527175"/>
          <p14:tracePt t="28467" x="7929563" y="1544638"/>
          <p14:tracePt t="28484" x="7974013" y="1554163"/>
          <p14:tracePt t="28500" x="8027988" y="1571625"/>
          <p14:tracePt t="28517" x="8062913" y="1581150"/>
          <p14:tracePt t="28535" x="8089900" y="1581150"/>
          <p14:tracePt t="28551" x="8134350" y="1581150"/>
          <p14:tracePt t="28567" x="8170863" y="1589088"/>
          <p14:tracePt t="28584" x="8197850" y="1608138"/>
          <p14:tracePt t="28600" x="8251825" y="1616075"/>
          <p14:tracePt t="28617" x="8286750" y="1625600"/>
          <p14:tracePt t="28634" x="8331200" y="1633538"/>
          <p14:tracePt t="28650" x="8385175" y="1652588"/>
          <p14:tracePt t="28667" x="8420100" y="1652588"/>
          <p14:tracePt t="28683" x="8439150" y="1652588"/>
          <p14:tracePt t="28700" x="8466138" y="1652588"/>
          <p14:tracePt t="28717" x="8483600" y="1652588"/>
          <p14:tracePt t="28734" x="8501063" y="1652588"/>
          <p14:tracePt t="28752" x="8537575" y="1660525"/>
          <p14:tracePt t="28769" x="8545513" y="1660525"/>
          <p14:tracePt t="28785" x="8572500" y="1660525"/>
          <p14:tracePt t="28810" x="8609013" y="1660525"/>
          <p14:tracePt t="28817" x="8616950" y="1660525"/>
          <p14:tracePt t="28855" x="8626475" y="1660525"/>
          <p14:tracePt t="29089" x="8616950" y="1660525"/>
          <p14:tracePt t="29097" x="8599488" y="1660525"/>
          <p14:tracePt t="29105" x="8555038" y="1660525"/>
          <p14:tracePt t="29117" x="8483600" y="1652588"/>
          <p14:tracePt t="29134" x="8402638" y="1625600"/>
          <p14:tracePt t="29153" x="8269288" y="1581150"/>
          <p14:tracePt t="29170" x="8153400" y="1554163"/>
          <p14:tracePt t="29184" x="8062913" y="1527175"/>
          <p14:tracePt t="29203" x="7920038" y="1465263"/>
          <p14:tracePt t="29217" x="7705725" y="1419225"/>
          <p14:tracePt t="29234" x="7491413" y="1374775"/>
          <p14:tracePt t="29254" x="7000875" y="1357313"/>
          <p14:tracePt t="29267" x="6697663" y="1366838"/>
          <p14:tracePt t="29284" x="6072188" y="1438275"/>
          <p14:tracePt t="29305" x="5259388" y="1527175"/>
          <p14:tracePt t="29317" x="4991100" y="1544638"/>
          <p14:tracePt t="29334" x="4697413" y="1500188"/>
          <p14:tracePt t="29353" x="4500563" y="1438275"/>
          <p14:tracePt t="29360" x="4446588" y="1411288"/>
          <p14:tracePt t="29367" x="4375150" y="1384300"/>
          <p14:tracePt t="29384" x="4276725" y="1339850"/>
          <p14:tracePt t="29406" x="4179888" y="1322388"/>
          <p14:tracePt t="29419" x="4143375" y="1322388"/>
          <p14:tracePt t="29434" x="4125913" y="1322388"/>
          <p14:tracePt t="29451" x="4116388" y="1322388"/>
          <p14:tracePt t="29769" x="4037013" y="1330325"/>
          <p14:tracePt t="29777" x="3983038" y="1339850"/>
          <p14:tracePt t="29786" x="3894138" y="1357313"/>
          <p14:tracePt t="29800" x="3687763" y="1411288"/>
          <p14:tracePt t="29818" x="3473450" y="1438275"/>
          <p14:tracePt t="29834" x="3394075" y="1446213"/>
          <p14:tracePt t="29851" x="3340100" y="1465263"/>
          <p14:tracePt t="29868" x="3276600" y="1482725"/>
          <p14:tracePt t="29884" x="3259138" y="1482725"/>
          <p14:tracePt t="29900" x="3241675" y="1482725"/>
          <p14:tracePt t="29999" x="3232150" y="1482725"/>
          <p14:tracePt t="30034" x="3232150" y="1490663"/>
          <p14:tracePt t="30042" x="3224213" y="1490663"/>
          <p14:tracePt t="30050" x="3160713" y="1527175"/>
          <p14:tracePt t="30069" x="3044825" y="1616075"/>
          <p14:tracePt t="30084" x="2982913" y="1687513"/>
          <p14:tracePt t="30100" x="2928938" y="1731963"/>
          <p14:tracePt t="30119" x="2847975" y="1758950"/>
          <p14:tracePt t="30134" x="2830513" y="1768475"/>
          <p14:tracePt t="30150" x="2822575" y="1768475"/>
          <p14:tracePt t="30168" x="2803525" y="1768475"/>
          <p14:tracePt t="30184" x="2795588" y="1768475"/>
          <p14:tracePt t="30201" x="2786063" y="1768475"/>
          <p14:tracePt t="30313" x="2795588" y="1768475"/>
          <p14:tracePt t="30342" x="2795588" y="1758950"/>
          <p14:tracePt t="30351" x="2795588" y="1751013"/>
          <p14:tracePt t="30359" x="2803525" y="1751013"/>
          <p14:tracePt t="30367" x="2813050" y="1741488"/>
          <p14:tracePt t="30384" x="2867025" y="1633538"/>
          <p14:tracePt t="30400" x="2982913" y="1438275"/>
          <p14:tracePt t="30417" x="3054350" y="1339850"/>
          <p14:tracePt t="30434" x="3179763" y="1276350"/>
          <p14:tracePt t="30450" x="3197225" y="1268413"/>
          <p14:tracePt t="30551" x="3205163" y="1268413"/>
          <p14:tracePt t="30559" x="3214688" y="1268413"/>
          <p14:tracePt t="30572" x="3259138" y="1268413"/>
          <p14:tracePt t="30585" x="3375025" y="1276350"/>
          <p14:tracePt t="30600" x="3455988" y="1285875"/>
          <p14:tracePt t="30621" x="3544888" y="1312863"/>
          <p14:tracePt t="30635" x="3724275" y="1357313"/>
          <p14:tracePt t="30650" x="3813175" y="1384300"/>
          <p14:tracePt t="30667" x="3875088" y="1411288"/>
          <p14:tracePt t="30685" x="3919538" y="1446213"/>
          <p14:tracePt t="30700" x="3929063" y="1455738"/>
          <p14:tracePt t="30717" x="3938588" y="1465263"/>
          <p14:tracePt t="30735" x="3938588" y="1473200"/>
          <p14:tracePt t="30750" x="3938588" y="1482725"/>
          <p14:tracePt t="30787" x="3938588" y="1490663"/>
          <p14:tracePt t="30800" x="3938588" y="1509713"/>
          <p14:tracePt t="30817" x="3875088" y="1554163"/>
          <p14:tracePt t="30835" x="3616325" y="1687513"/>
          <p14:tracePt t="30851" x="3490913" y="1714500"/>
          <p14:tracePt t="30867" x="3438525" y="1741488"/>
          <p14:tracePt t="30874" x="3411538" y="1751013"/>
          <p14:tracePt t="30893" x="3402013" y="1751013"/>
          <p14:tracePt t="30902" x="3394075" y="1751013"/>
          <p14:tracePt t="30945" x="3394075" y="1741488"/>
          <p14:tracePt t="30952" x="3402013" y="1741488"/>
          <p14:tracePt t="30967" x="3419475" y="1731963"/>
          <p14:tracePt t="30986" x="3517900" y="1704975"/>
          <p14:tracePt t="31000" x="3616325" y="1679575"/>
          <p14:tracePt t="31017" x="3759200" y="1670050"/>
          <p14:tracePt t="31037" x="3973513" y="1652588"/>
          <p14:tracePt t="31050" x="4322763" y="1625600"/>
          <p14:tracePt t="31067" x="4483100" y="1608138"/>
          <p14:tracePt t="31086" x="4759325" y="1598613"/>
          <p14:tracePt t="31100" x="5000625" y="1581150"/>
          <p14:tracePt t="31117" x="5367338" y="1554163"/>
          <p14:tracePt t="31134" x="5545138" y="1554163"/>
          <p14:tracePt t="31150" x="5653088" y="1544638"/>
          <p14:tracePt t="31167" x="5840413" y="1544638"/>
          <p14:tracePt t="31184" x="5884863" y="1544638"/>
          <p14:tracePt t="31331" x="5884863" y="1554163"/>
          <p14:tracePt t="31354" x="5894388" y="1554163"/>
          <p14:tracePt t="31381" x="5911850" y="1554163"/>
          <p14:tracePt t="31389" x="5946775" y="1571625"/>
          <p14:tracePt t="31400" x="5965825" y="1581150"/>
          <p14:tracePt t="31418" x="6000750" y="1598613"/>
          <p14:tracePt t="31434" x="6018213" y="1598613"/>
          <p14:tracePt t="31451" x="6054725" y="1616075"/>
          <p14:tracePt t="31467" x="6072188" y="1633538"/>
          <p14:tracePt t="31483" x="6072188" y="1643063"/>
          <p14:tracePt t="31500" x="6072188" y="1652588"/>
          <p14:tracePt t="31622" x="6072188" y="1660525"/>
          <p14:tracePt t="31721" x="6072188" y="1670050"/>
          <p14:tracePt t="31729" x="6072188" y="1679575"/>
          <p14:tracePt t="31736" x="6062663" y="1697038"/>
          <p14:tracePt t="31756" x="6054725" y="1704975"/>
          <p14:tracePt t="31767" x="6037263" y="1704975"/>
          <p14:tracePt t="31783" x="6000750" y="1714500"/>
          <p14:tracePt t="31803" x="5956300" y="1714500"/>
          <p14:tracePt t="31817" x="5946775" y="1714500"/>
          <p14:tracePt t="31834" x="5938838" y="1714500"/>
          <p14:tracePt t="31854" x="5902325" y="1714500"/>
          <p14:tracePt t="31870" x="5803900" y="1714500"/>
          <p14:tracePt t="31883" x="5741988" y="1714500"/>
          <p14:tracePt t="31890" x="5715000" y="1714500"/>
          <p14:tracePt t="31903" x="5626100" y="1731963"/>
          <p14:tracePt t="31919" x="5518150" y="1758950"/>
          <p14:tracePt t="31933" x="5429250" y="1768475"/>
          <p14:tracePt t="31952" x="5384800" y="1768475"/>
          <p14:tracePt t="31971" x="5322888" y="1776413"/>
          <p14:tracePt t="31983" x="5313363" y="1776413"/>
          <p14:tracePt t="32000" x="5295900" y="1776413"/>
          <p14:tracePt t="32016" x="5241925" y="1751013"/>
          <p14:tracePt t="32033" x="5224463" y="1731963"/>
          <p14:tracePt t="32049" x="5205413" y="1724025"/>
          <p14:tracePt t="32132" x="5205413" y="1714500"/>
          <p14:tracePt t="32176" x="5205413" y="1704975"/>
          <p14:tracePt t="32204" x="5205413" y="1687513"/>
          <p14:tracePt t="32212" x="5205413" y="1679575"/>
          <p14:tracePt t="32219" x="5205413" y="1660525"/>
          <p14:tracePt t="32235" x="5205413" y="1652588"/>
          <p14:tracePt t="32255" x="5205413" y="1633538"/>
          <p14:tracePt t="32284" x="5214938" y="1633538"/>
          <p14:tracePt t="32299" x="5224463" y="1625600"/>
          <p14:tracePt t="32306" x="5276850" y="1598613"/>
          <p14:tracePt t="32319" x="5357813" y="1562100"/>
          <p14:tracePt t="32333" x="5456238" y="1536700"/>
          <p14:tracePt t="32350" x="5554663" y="1527175"/>
          <p14:tracePt t="32369" x="5670550" y="1527175"/>
          <p14:tracePt t="32383" x="5724525" y="1527175"/>
          <p14:tracePt t="32401" x="5768975" y="1527175"/>
          <p14:tracePt t="32408" x="5803900" y="1536700"/>
          <p14:tracePt t="32422" x="5884863" y="1536700"/>
          <p14:tracePt t="32433" x="5946775" y="1544638"/>
          <p14:tracePt t="32450" x="5983288" y="1562100"/>
          <p14:tracePt t="32469" x="6045200" y="1571625"/>
          <p14:tracePt t="32484" x="6072188" y="1581150"/>
          <p14:tracePt t="32500" x="6099175" y="1581150"/>
          <p14:tracePt t="32520" x="6134100" y="1581150"/>
          <p14:tracePt t="32548" x="6170613" y="1589088"/>
          <p14:tracePt t="32568" x="6170613" y="1598613"/>
          <p14:tracePt t="32616" x="6188075" y="1625600"/>
          <p14:tracePt t="32630" x="6205538" y="1643063"/>
          <p14:tracePt t="32658" x="6232525" y="1704975"/>
          <p14:tracePt t="32673" x="6232525" y="1714500"/>
          <p14:tracePt t="32686" x="6232525" y="1724025"/>
          <p14:tracePt t="32750" x="6224588" y="1724025"/>
          <p14:tracePt t="33212" x="6232525" y="1724025"/>
          <p14:tracePt t="33220" x="6259513" y="1704975"/>
          <p14:tracePt t="33233" x="6375400" y="1660525"/>
          <p14:tracePt t="33250" x="6527800" y="1625600"/>
          <p14:tracePt t="33266" x="6661150" y="1598613"/>
          <p14:tracePt t="33284" x="6777038" y="1571625"/>
          <p14:tracePt t="33299" x="6858000" y="1554163"/>
          <p14:tracePt t="33316" x="6919913" y="1536700"/>
          <p14:tracePt t="33336" x="6983413" y="1517650"/>
          <p14:tracePt t="33350" x="6991350" y="1517650"/>
          <p14:tracePt t="33367" x="7000875" y="1517650"/>
          <p14:tracePt t="33386" x="7000875" y="1509713"/>
          <p14:tracePt t="33408" x="7018338" y="1509713"/>
          <p14:tracePt t="33417" x="7062788" y="1473200"/>
          <p14:tracePt t="33436" x="7134225" y="1428750"/>
          <p14:tracePt t="33442" x="7170738" y="1419225"/>
          <p14:tracePt t="33450" x="7188200" y="1393825"/>
          <p14:tracePt t="33467" x="7269163" y="1374775"/>
          <p14:tracePt t="33486" x="7367588" y="1357313"/>
          <p14:tracePt t="33500" x="7419975" y="1347788"/>
          <p14:tracePt t="33518" x="7466013" y="1347788"/>
          <p14:tracePt t="33534" x="7500938" y="1347788"/>
          <p14:tracePt t="33551" x="7545388" y="1347788"/>
          <p14:tracePt t="33566" x="7589838" y="1347788"/>
          <p14:tracePt t="33584" x="7643813" y="1366838"/>
          <p14:tracePt t="33601" x="7732713" y="1384300"/>
          <p14:tracePt t="33617" x="7796213" y="1419225"/>
          <p14:tracePt t="33635" x="7840663" y="1438275"/>
          <p14:tracePt t="33650" x="7902575" y="1500188"/>
          <p14:tracePt t="33667" x="7929563" y="1527175"/>
          <p14:tracePt t="33684" x="7956550" y="1562100"/>
          <p14:tracePt t="33708" x="7974013" y="1589088"/>
          <p14:tracePt t="33724" x="7974013" y="1598613"/>
          <p14:tracePt t="33740" x="7974013" y="1616075"/>
          <p14:tracePt t="33758" x="7974013" y="1625600"/>
          <p14:tracePt t="33782" x="7966075" y="1633538"/>
          <p14:tracePt t="33801" x="7724775" y="1679575"/>
          <p14:tracePt t="33808" x="7653338" y="1714500"/>
          <p14:tracePt t="33817" x="7562850" y="1731963"/>
          <p14:tracePt t="33833" x="7439025" y="1795463"/>
          <p14:tracePt t="33850" x="7170738" y="1919288"/>
          <p14:tracePt t="33867" x="7037388" y="1928813"/>
          <p14:tracePt t="33883" x="7010400" y="1928813"/>
          <p14:tracePt t="33901" x="6983413" y="1928813"/>
          <p14:tracePt t="33917" x="6983413" y="1919288"/>
          <p14:tracePt t="33933" x="6983413" y="1911350"/>
          <p14:tracePt t="33951" x="6983413" y="1884363"/>
          <p14:tracePt t="33966" x="6983413" y="1866900"/>
          <p14:tracePt t="34032" x="6991350" y="1866900"/>
          <p14:tracePt t="34039" x="7000875" y="1866900"/>
          <p14:tracePt t="34052" x="7010400" y="1866900"/>
          <p14:tracePt t="34066" x="7054850" y="1847850"/>
          <p14:tracePt t="34083" x="7205663" y="1768475"/>
          <p14:tracePt t="34101" x="7340600" y="1724025"/>
          <p14:tracePt t="34116" x="7446963" y="1660525"/>
          <p14:tracePt t="34133" x="7616825" y="1616075"/>
          <p14:tracePt t="34150" x="7848600" y="1589088"/>
          <p14:tracePt t="34166" x="7966075" y="1589088"/>
          <p14:tracePt t="34183" x="8134350" y="1589088"/>
          <p14:tracePt t="34201" x="8340725" y="1589088"/>
          <p14:tracePt t="34216" x="8439150" y="1589088"/>
          <p14:tracePt t="34232" x="8545513" y="1598613"/>
          <p14:tracePt t="34250" x="8715375" y="1616075"/>
          <p14:tracePt t="34266" x="8796338" y="1616075"/>
          <p14:tracePt t="34282" x="8831263" y="1616075"/>
          <p14:tracePt t="34300" x="8867775" y="1616075"/>
          <p14:tracePt t="34316" x="8902700" y="1625600"/>
          <p14:tracePt t="34333" x="8947150" y="1633538"/>
          <p14:tracePt t="34350" x="9018588" y="1660525"/>
          <p14:tracePt t="34366" x="9055100" y="1670050"/>
          <p14:tracePt t="34383" x="9090025" y="1687513"/>
          <p14:tracePt t="34400" x="9109075" y="1687513"/>
          <p14:tracePt t="34415" x="9109075" y="1697038"/>
          <p14:tracePt t="34467" x="9109075" y="1704975"/>
          <p14:tracePt t="34489" x="9109075" y="1714500"/>
          <p14:tracePt t="34496" x="9109075" y="1724025"/>
          <p14:tracePt t="34504" x="9099550" y="1741488"/>
          <p14:tracePt t="34517" x="9055100" y="1795463"/>
          <p14:tracePt t="34533" x="9018588" y="1866900"/>
          <p14:tracePt t="34554" x="8983663" y="1919288"/>
          <p14:tracePt t="34566" x="8974138" y="1928813"/>
          <p14:tracePt t="34583" x="8966200" y="1946275"/>
          <p14:tracePt t="34603" x="8956675" y="1946275"/>
          <p14:tracePt t="34620" x="8939213" y="1946275"/>
          <p14:tracePt t="34642" x="8831263" y="1893888"/>
          <p14:tracePt t="34650" x="8777288" y="1874838"/>
          <p14:tracePt t="34668" x="8616950" y="1803400"/>
          <p14:tracePt t="34683" x="8518525" y="1785938"/>
          <p14:tracePt t="34700" x="8483600" y="1776413"/>
          <p14:tracePt t="34718" x="8447088" y="1776413"/>
          <p14:tracePt t="34733" x="8439150" y="1768475"/>
          <p14:tracePt t="34752" x="8429625" y="1758950"/>
          <p14:tracePt t="34767" x="8420100" y="1751013"/>
          <p14:tracePt t="35247" x="8340725" y="1751013"/>
          <p14:tracePt t="35254" x="8232775" y="1751013"/>
          <p14:tracePt t="35268" x="8037513" y="1751013"/>
          <p14:tracePt t="35283" x="7705725" y="1751013"/>
          <p14:tracePt t="35302" x="7510463" y="1731963"/>
          <p14:tracePt t="35317" x="7313613" y="1714500"/>
          <p14:tracePt t="35333" x="6929438" y="1608138"/>
          <p14:tracePt t="35349" x="6616700" y="1500188"/>
          <p14:tracePt t="35366" x="6242050" y="1374775"/>
          <p14:tracePt t="35383" x="5715000" y="1223963"/>
          <p14:tracePt t="35399" x="5491163" y="1196975"/>
          <p14:tracePt t="35416" x="5180013" y="1196975"/>
          <p14:tracePt t="35432" x="4894263" y="1231900"/>
          <p14:tracePt t="35449" x="4616450" y="1322388"/>
          <p14:tracePt t="35465" x="4384675" y="1401763"/>
          <p14:tracePt t="35482" x="4214813" y="1455738"/>
          <p14:tracePt t="35499" x="4143375" y="1482725"/>
          <p14:tracePt t="35516" x="4116388" y="1490663"/>
          <p14:tracePt t="35532" x="4108450" y="1490663"/>
          <p14:tracePt t="36096" x="4027488" y="1679575"/>
          <p14:tracePt t="36100" x="4000500" y="1731963"/>
          <p14:tracePt t="36117" x="3911600" y="1830388"/>
          <p14:tracePt t="36137" x="3741738" y="2009775"/>
          <p14:tracePt t="36148" x="3687763" y="2089150"/>
          <p14:tracePt t="36158" x="3679825" y="2116138"/>
          <p14:tracePt t="36166" x="3670300" y="2116138"/>
          <p14:tracePt t="36182" x="3660775" y="2125663"/>
          <p14:tracePt t="36199" x="3652838" y="2133600"/>
          <p14:tracePt t="36763" x="3625850" y="2116138"/>
          <p14:tracePt t="36771" x="3581400" y="2081213"/>
          <p14:tracePt t="36782" x="3554413" y="2062163"/>
          <p14:tracePt t="36799" x="3527425" y="2027238"/>
          <p14:tracePt t="36815" x="3509963" y="2017713"/>
          <p14:tracePt t="36893" x="3500438" y="2017713"/>
          <p14:tracePt t="36901" x="3490913" y="2017713"/>
          <p14:tracePt t="36917" x="3482975" y="2017713"/>
          <p14:tracePt t="36929" x="3473450" y="2017713"/>
          <p14:tracePt t="36936" x="3465513" y="2017713"/>
          <p14:tracePt t="37076" x="3465513" y="2027238"/>
          <p14:tracePt t="37166" x="3465513" y="2036763"/>
          <p14:tracePt t="37310" x="3465513" y="2044700"/>
          <p14:tracePt t="37361" x="3465513" y="2062163"/>
          <p14:tracePt t="37418" x="3465513" y="2071688"/>
          <p14:tracePt t="37427" x="3473450" y="2071688"/>
          <p14:tracePt t="37433" x="3473450" y="2089150"/>
          <p14:tracePt t="37449" x="3473450" y="2116138"/>
          <p14:tracePt t="37466" x="3482975" y="2214563"/>
          <p14:tracePt t="37482" x="3482975" y="2276475"/>
          <p14:tracePt t="37499" x="3482975" y="2295525"/>
          <p14:tracePt t="37515" x="3482975" y="2303463"/>
          <p14:tracePt t="37532" x="3482975" y="2322513"/>
          <p14:tracePt t="37566" x="3482975" y="2330450"/>
          <p14:tracePt t="37582" x="3490913" y="2347913"/>
          <p14:tracePt t="37598" x="3490913" y="2374900"/>
          <p14:tracePt t="37616" x="3500438" y="2411413"/>
          <p14:tracePt t="37632" x="3500438" y="2438400"/>
          <p14:tracePt t="37648" x="3500438" y="2446338"/>
          <p14:tracePt t="37667" x="3500438" y="2465388"/>
          <p14:tracePt t="37767" x="3500438" y="2473325"/>
          <p14:tracePt t="38835" x="3500438" y="2482850"/>
          <p14:tracePt t="38844" x="3500438" y="2490788"/>
          <p14:tracePt t="38851" x="3500438" y="2509838"/>
          <p14:tracePt t="38865" x="3490913" y="2554288"/>
          <p14:tracePt t="38882" x="3490913" y="2625725"/>
          <p14:tracePt t="38899" x="3482975" y="2741613"/>
          <p14:tracePt t="38915" x="3482975" y="2795588"/>
          <p14:tracePt t="38932" x="3482975" y="2813050"/>
          <p14:tracePt t="38949" x="3482975" y="2840038"/>
          <p14:tracePt t="38965" x="3482975" y="2847975"/>
          <p14:tracePt t="38982" x="3482975" y="2867025"/>
          <p14:tracePt t="38998" x="3482975" y="2901950"/>
          <p14:tracePt t="39015" x="3490913" y="2928938"/>
          <p14:tracePt t="39032" x="3490913" y="2946400"/>
          <p14:tracePt t="39049" x="3500438" y="2955925"/>
          <p14:tracePt t="39065" x="3500438" y="2965450"/>
          <p14:tracePt t="39113" x="3500438" y="2973388"/>
          <p14:tracePt t="39157" x="3500438" y="2990850"/>
          <p14:tracePt t="39164" x="3500438" y="3000375"/>
          <p14:tracePt t="39170" x="3500438" y="3009900"/>
          <p14:tracePt t="39181" x="3509963" y="3017838"/>
          <p14:tracePt t="39198" x="3509963" y="3044825"/>
          <p14:tracePt t="39215" x="3509963" y="3062288"/>
          <p14:tracePt t="39231" x="3509963" y="3071813"/>
          <p14:tracePt t="39248" x="3509963" y="3081338"/>
          <p14:tracePt t="39265" x="3509963" y="3098800"/>
          <p14:tracePt t="39282" x="3517900" y="3125788"/>
          <p14:tracePt t="39300" x="3527425" y="3187700"/>
          <p14:tracePt t="39315" x="3527425" y="3224213"/>
          <p14:tracePt t="39332" x="3527425" y="3241675"/>
          <p14:tracePt t="39351" x="3527425" y="3259138"/>
          <p14:tracePt t="39387" x="3527425" y="3268663"/>
          <p14:tracePt t="39409" x="3527425" y="3286125"/>
          <p14:tracePt t="39418" x="3527425" y="3303588"/>
          <p14:tracePt t="39432" x="3527425" y="3402013"/>
          <p14:tracePt t="39450" x="3527425" y="3509963"/>
          <p14:tracePt t="39466" x="3527425" y="3616325"/>
          <p14:tracePt t="39482" x="3527425" y="3643313"/>
          <p14:tracePt t="39499" x="3527425" y="3652838"/>
          <p14:tracePt t="39515" x="3527425" y="3670300"/>
          <p14:tracePt t="39532" x="3527425" y="3679825"/>
          <p14:tracePt t="39549" x="3527425" y="3687763"/>
          <p14:tracePt t="39565" x="3527425" y="3768725"/>
          <p14:tracePt t="39582" x="3527425" y="3848100"/>
          <p14:tracePt t="39599" x="3527425" y="3911600"/>
          <p14:tracePt t="39604" x="3527425" y="3919538"/>
          <p14:tracePt t="39617" x="3527425" y="3929063"/>
          <p14:tracePt t="39632" x="3527425" y="3946525"/>
          <p14:tracePt t="39665" x="3527425" y="3956050"/>
          <p14:tracePt t="39682" x="3527425" y="3973513"/>
          <p14:tracePt t="39699" x="3527425" y="4010025"/>
          <p14:tracePt t="39716" x="3527425" y="4062413"/>
          <p14:tracePt t="39734" x="3527425" y="4081463"/>
          <p14:tracePt t="39749" x="3527425" y="4089400"/>
          <p14:tracePt t="39765" x="3527425" y="4098925"/>
          <p14:tracePt t="39797" x="3527425" y="4108450"/>
          <p14:tracePt t="39818" x="3527425" y="4116388"/>
          <p14:tracePt t="39827" x="3527425" y="4133850"/>
          <p14:tracePt t="39833" x="3536950" y="4160838"/>
          <p14:tracePt t="39849" x="3536950" y="4241800"/>
          <p14:tracePt t="39866" x="3536950" y="4276725"/>
          <p14:tracePt t="39882" x="3536950" y="4295775"/>
          <p14:tracePt t="40326" x="3536950" y="4322763"/>
          <p14:tracePt t="40331" x="3536950" y="4375150"/>
          <p14:tracePt t="40339" x="3536950" y="4402138"/>
          <p14:tracePt t="40348" x="3536950" y="4429125"/>
          <p14:tracePt t="40364" x="3536950" y="4500563"/>
          <p14:tracePt t="40381" x="3536950" y="4643438"/>
          <p14:tracePt t="40398" x="3536950" y="4741863"/>
          <p14:tracePt t="40414" x="3536950" y="4795838"/>
          <p14:tracePt t="40431" x="3544888" y="4848225"/>
          <p14:tracePt t="40448" x="3544888" y="4867275"/>
          <p14:tracePt t="40465" x="3544888" y="4884738"/>
          <p14:tracePt t="40481" x="3544888" y="4902200"/>
          <p14:tracePt t="40498" x="3544888" y="4919663"/>
          <p14:tracePt t="40515" x="3554413" y="4956175"/>
          <p14:tracePt t="40532" x="3571875" y="5099050"/>
          <p14:tracePt t="40548" x="3571875" y="5197475"/>
          <p14:tracePt t="40565" x="3571875" y="5241925"/>
          <p14:tracePt t="40582" x="3571875" y="5276850"/>
          <p14:tracePt t="40599" x="3581400" y="5303838"/>
          <p14:tracePt t="40615" x="3589338" y="5348288"/>
          <p14:tracePt t="40623" x="3598863" y="5394325"/>
          <p14:tracePt t="40632" x="3598863" y="5446713"/>
          <p14:tracePt t="40649" x="3625850" y="5643563"/>
          <p14:tracePt t="40666" x="3625850" y="5697538"/>
          <p14:tracePt t="40683" x="3625850" y="5741988"/>
          <p14:tracePt t="40699" x="3625850" y="5751513"/>
          <p14:tracePt t="40715" x="3625850" y="5759450"/>
          <p14:tracePt t="41170" x="3616325" y="5456238"/>
          <p14:tracePt t="41176" x="3616325" y="5357813"/>
          <p14:tracePt t="41185" x="3608388" y="4965700"/>
          <p14:tracePt t="41199" x="3581400" y="4419600"/>
          <p14:tracePt t="41215" x="3589338" y="3813175"/>
          <p14:tracePt t="41232" x="3608388" y="3340100"/>
          <p14:tracePt t="41252" x="3608388" y="3143250"/>
          <p14:tracePt t="41265" x="3608388" y="3116263"/>
          <p14:tracePt t="41583" x="3608388" y="3108325"/>
          <p14:tracePt t="41590" x="3608388" y="3098800"/>
          <p14:tracePt t="41598" x="3608388" y="2955925"/>
          <p14:tracePt t="41614" x="3608388" y="2840038"/>
          <p14:tracePt t="41631" x="3598863" y="2697163"/>
          <p14:tracePt t="41648" x="3581400" y="2608263"/>
          <p14:tracePt t="41664" x="3581400" y="2589213"/>
          <p14:tracePt t="41681" x="3562350" y="2589213"/>
          <p14:tracePt t="41787" x="3562350" y="2598738"/>
          <p14:tracePt t="41865" x="3562350" y="2608263"/>
          <p14:tracePt t="41921" x="3562350" y="2616200"/>
          <p14:tracePt t="41937" x="3562350" y="2625725"/>
          <p14:tracePt t="41953" x="3562350" y="2633663"/>
          <p14:tracePt t="41968" x="3562350" y="2643188"/>
          <p14:tracePt t="41974" x="3562350" y="2652713"/>
          <p14:tracePt t="41985" x="3562350" y="2660650"/>
          <p14:tracePt t="41999" x="3571875" y="2679700"/>
          <p14:tracePt t="42014" x="3581400" y="2724150"/>
          <p14:tracePt t="42031" x="3581400" y="2741613"/>
          <p14:tracePt t="42050" x="3581400" y="2759075"/>
          <p14:tracePt t="42065" x="3581400" y="2768600"/>
          <p14:tracePt t="42082" x="3581400" y="2776538"/>
          <p14:tracePt t="42098" x="3581400" y="2786063"/>
          <p14:tracePt t="42115" x="3581400" y="2795588"/>
          <p14:tracePt t="42132" x="3589338" y="2795588"/>
          <p14:tracePt t="42218" x="3589338" y="2786063"/>
          <p14:tracePt t="42339" x="3589338" y="2776538"/>
          <p14:tracePt t="42360" x="3589338" y="2768600"/>
          <p14:tracePt t="42397" x="3589338" y="2759075"/>
          <p14:tracePt t="42424" x="3589338" y="2751138"/>
          <p14:tracePt t="42433" x="3589338" y="2741613"/>
          <p14:tracePt t="42446" x="3589338" y="2732088"/>
          <p14:tracePt t="42482" x="3589338" y="2724150"/>
          <p14:tracePt t="42562" x="3589338" y="2714625"/>
          <p14:tracePt t="43377" x="3608388" y="2714625"/>
          <p14:tracePt t="43387" x="3633788" y="2714625"/>
          <p14:tracePt t="43399" x="3687763" y="2714625"/>
          <p14:tracePt t="43415" x="3751263" y="2724150"/>
          <p14:tracePt t="43434" x="3786188" y="2741613"/>
          <p14:tracePt t="43450" x="3795713" y="2741613"/>
          <p14:tracePt t="43465" x="3803650" y="2741613"/>
          <p14:tracePt t="43484" x="3813175" y="2751138"/>
          <p14:tracePt t="43521" x="3822700" y="2751138"/>
          <p14:tracePt t="43556" x="3840163" y="2751138"/>
          <p14:tracePt t="43585" x="3848100" y="2751138"/>
          <p14:tracePt t="43623" x="3857625" y="2741613"/>
          <p14:tracePt t="43663" x="3867150" y="2741613"/>
          <p14:tracePt t="43685" x="3875088" y="2732088"/>
          <p14:tracePt t="43750" x="3884613" y="2732088"/>
          <p14:tracePt t="43758" x="3894138" y="2732088"/>
          <p14:tracePt t="43765" x="3902075" y="2724150"/>
          <p14:tracePt t="43782" x="3911600" y="2724150"/>
          <p14:tracePt t="43828" x="3911600" y="2714625"/>
          <p14:tracePt t="43907" x="3919538" y="2714625"/>
          <p14:tracePt t="43922" x="3938588" y="2714625"/>
          <p14:tracePt t="43929" x="3956050" y="2705100"/>
          <p14:tracePt t="43937" x="3973513" y="2705100"/>
          <p14:tracePt t="43948" x="4017963" y="2697163"/>
          <p14:tracePt t="43965" x="4089400" y="2697163"/>
          <p14:tracePt t="43981" x="4197350" y="2697163"/>
          <p14:tracePt t="43998" x="4340225" y="2705100"/>
          <p14:tracePt t="44014" x="4384675" y="2714625"/>
          <p14:tracePt t="44031" x="4429125" y="2724150"/>
          <p14:tracePt t="44048" x="4500563" y="2741613"/>
          <p14:tracePt t="44064" x="4537075" y="2741613"/>
          <p14:tracePt t="44081" x="4554538" y="2741613"/>
          <p14:tracePt t="44097" x="4598988" y="2759075"/>
          <p14:tracePt t="44114" x="4608513" y="2759075"/>
          <p14:tracePt t="44161" x="4608513" y="2768600"/>
          <p14:tracePt t="44229" x="4616450" y="2768600"/>
          <p14:tracePt t="44237" x="4625975" y="2768600"/>
          <p14:tracePt t="44248" x="4660900" y="2786063"/>
          <p14:tracePt t="44264" x="4670425" y="2786063"/>
          <p14:tracePt t="44280" x="4687888" y="2786063"/>
          <p14:tracePt t="44297" x="4697413" y="2795588"/>
          <p14:tracePt t="44331" x="4697413" y="2803525"/>
          <p14:tracePt t="44444" x="4687888" y="2803525"/>
          <p14:tracePt t="44457" x="4679950" y="2803525"/>
          <p14:tracePt t="44465" x="4670425" y="2803525"/>
          <p14:tracePt t="44482" x="4660900" y="2803525"/>
          <p14:tracePt t="44502" x="4643438" y="2803525"/>
          <p14:tracePt t="44515" x="4625975" y="2803525"/>
          <p14:tracePt t="44532" x="4608513" y="2803525"/>
          <p14:tracePt t="44552" x="4572000" y="2803525"/>
          <p14:tracePt t="44564" x="4562475" y="2795588"/>
          <p14:tracePt t="44581" x="4545013" y="2795588"/>
          <p14:tracePt t="44600" x="4518025" y="2776538"/>
          <p14:tracePt t="44615" x="4510088" y="2776538"/>
          <p14:tracePt t="44631" x="4500563" y="2776538"/>
          <p14:tracePt t="44649" x="4483100" y="2776538"/>
          <p14:tracePt t="44687" x="4473575" y="2776538"/>
          <p14:tracePt t="44718" x="4465638" y="2776538"/>
          <p14:tracePt t="44724" x="4456113" y="2786063"/>
          <p14:tracePt t="44731" x="4419600" y="2795588"/>
          <p14:tracePt t="44748" x="4313238" y="2803525"/>
          <p14:tracePt t="44766" x="4098925" y="2847975"/>
          <p14:tracePt t="44781" x="4017963" y="2894013"/>
          <p14:tracePt t="44798" x="3956050" y="2919413"/>
          <p14:tracePt t="44815" x="3911600" y="2928938"/>
          <p14:tracePt t="44831" x="3830638" y="2928938"/>
          <p14:tracePt t="44848" x="3759200" y="2919413"/>
          <p14:tracePt t="44865" x="3687763" y="2919413"/>
          <p14:tracePt t="44882" x="3652838" y="2919413"/>
          <p14:tracePt t="44909" x="3589338" y="2919413"/>
          <p14:tracePt t="44926" x="3544888" y="2919413"/>
          <p14:tracePt t="44936" x="3527425" y="2919413"/>
          <p14:tracePt t="44948" x="3482975" y="2919413"/>
          <p14:tracePt t="44966" x="3438525" y="2919413"/>
          <p14:tracePt t="44981" x="3429000" y="2919413"/>
          <p14:tracePt t="44998" x="3411538" y="2919413"/>
          <p14:tracePt t="45015" x="3402013" y="2919413"/>
          <p14:tracePt t="45048" x="3394075" y="2919413"/>
          <p14:tracePt t="45240" x="3394075" y="2911475"/>
          <p14:tracePt t="45319" x="3402013" y="2911475"/>
          <p14:tracePt t="45333" x="3411538" y="2911475"/>
          <p14:tracePt t="45353" x="3419475" y="2911475"/>
          <p14:tracePt t="45361" x="3419475" y="2901950"/>
          <p14:tracePt t="45374" x="3429000" y="2901950"/>
          <p14:tracePt t="45403" x="3438525" y="2901950"/>
          <p14:tracePt t="45427" x="3446463" y="2901950"/>
          <p14:tracePt t="45432" x="3455988" y="2901950"/>
          <p14:tracePt t="45448" x="3465513" y="2901950"/>
          <p14:tracePt t="45467" x="3473450" y="2901950"/>
          <p14:tracePt t="45482" x="3482975" y="2901950"/>
          <p14:tracePt t="45498" x="3490913" y="2901950"/>
          <p14:tracePt t="45517" x="3500438" y="2901950"/>
          <p14:tracePt t="45531" x="3509963" y="2901950"/>
          <p14:tracePt t="45575" x="3517900" y="2901950"/>
          <p14:tracePt t="45589" x="3527425" y="2901950"/>
          <p14:tracePt t="45597" x="3527425" y="2911475"/>
          <p14:tracePt t="45619" x="3536950" y="2919413"/>
          <p14:tracePt t="45626" x="3571875" y="2928938"/>
          <p14:tracePt t="45634" x="3589338" y="2938463"/>
          <p14:tracePt t="45648" x="3660775" y="2955925"/>
          <p14:tracePt t="45665" x="3751263" y="2973388"/>
          <p14:tracePt t="45675" x="3840163" y="2973388"/>
          <p14:tracePt t="45684" x="3875088" y="2973388"/>
          <p14:tracePt t="45698" x="3911600" y="2973388"/>
          <p14:tracePt t="45715" x="3946525" y="2973388"/>
          <p14:tracePt t="45731" x="3973513" y="2973388"/>
          <p14:tracePt t="45748" x="3990975" y="2973388"/>
          <p14:tracePt t="45765" x="4017963" y="2973388"/>
          <p14:tracePt t="45781" x="4062413" y="2973388"/>
          <p14:tracePt t="45798" x="4081463" y="2973388"/>
          <p14:tracePt t="45815" x="4125913" y="2973388"/>
          <p14:tracePt t="45831" x="4187825" y="2973388"/>
          <p14:tracePt t="45848" x="4232275" y="2973388"/>
          <p14:tracePt t="45864" x="4276725" y="2973388"/>
          <p14:tracePt t="45884" x="4330700" y="2973388"/>
          <p14:tracePt t="45898" x="4357688" y="2973388"/>
          <p14:tracePt t="45914" x="4411663" y="2965450"/>
          <p14:tracePt t="45935" x="4483100" y="2965450"/>
          <p14:tracePt t="45948" x="4527550" y="2965450"/>
          <p14:tracePt t="45965" x="4554538" y="2973388"/>
          <p14:tracePt t="45991" x="4608513" y="2982913"/>
          <p14:tracePt t="46015" x="4616450" y="2982913"/>
          <p14:tracePt t="46032" x="4625975" y="2982913"/>
          <p14:tracePt t="46141" x="4633913" y="2982913"/>
          <p14:tracePt t="46163" x="4643438" y="2982913"/>
          <p14:tracePt t="46172" x="4652963" y="2982913"/>
          <p14:tracePt t="46200" x="4660900" y="2982913"/>
          <p14:tracePt t="48861" x="4633913" y="2990850"/>
          <p14:tracePt t="48883" x="4500563" y="2990850"/>
          <p14:tracePt t="48897" x="4313238" y="2990850"/>
          <p14:tracePt t="48914" x="4197350" y="2982913"/>
          <p14:tracePt t="48940" x="3884613" y="2955925"/>
          <p14:tracePt t="48957" x="3803650" y="2946400"/>
          <p14:tracePt t="48976" x="3759200" y="2946400"/>
          <p14:tracePt t="48984" x="3751263" y="2946400"/>
          <p14:tracePt t="48996" x="3741738" y="2946400"/>
          <p14:tracePt t="49040" x="3732213" y="2946400"/>
          <p14:tracePt t="49068" x="3724275" y="2946400"/>
          <p14:tracePt t="49077" x="3714750" y="2946400"/>
          <p14:tracePt t="49092" x="3705225" y="2946400"/>
          <p14:tracePt t="49155" x="3697288" y="2946400"/>
          <p14:tracePt t="49221" x="3679825" y="2946400"/>
          <p14:tracePt t="49235" x="3660775" y="2946400"/>
          <p14:tracePt t="49244" x="3643313" y="2938463"/>
          <p14:tracePt t="49251" x="3608388" y="2938463"/>
          <p14:tracePt t="49264" x="3544888" y="2911475"/>
          <p14:tracePt t="49280" x="3500438" y="2894013"/>
          <p14:tracePt t="49297" x="3429000" y="2822575"/>
          <p14:tracePt t="49314" x="3384550" y="2795588"/>
          <p14:tracePt t="49330" x="3375025" y="2786063"/>
          <p14:tracePt t="49347" x="3367088" y="2786063"/>
          <p14:tracePt t="49380" x="3367088" y="2776538"/>
          <p14:tracePt t="49396" x="3367088" y="2768600"/>
          <p14:tracePt t="49461" x="3357563" y="2732088"/>
          <p14:tracePt t="49468" x="3303588" y="2589213"/>
          <p14:tracePt t="49475" x="3295650" y="2562225"/>
          <p14:tracePt t="49484" x="3268663" y="2527300"/>
          <p14:tracePt t="49497" x="3232150" y="2473325"/>
          <p14:tracePt t="49513" x="3224213" y="2465388"/>
          <p14:tracePt t="49530" x="3224213" y="2455863"/>
          <p14:tracePt t="49564" x="3224213" y="2446338"/>
          <p14:tracePt t="49584" x="3224213" y="2428875"/>
          <p14:tracePt t="49599" x="3276600" y="2339975"/>
          <p14:tracePt t="49613" x="3340100" y="2276475"/>
          <p14:tracePt t="49631" x="3402013" y="2214563"/>
          <p14:tracePt t="49650" x="3527425" y="2160588"/>
          <p14:tracePt t="49664" x="3581400" y="2152650"/>
          <p14:tracePt t="49680" x="3598863" y="2152650"/>
          <p14:tracePt t="49699" x="3608388" y="2152650"/>
          <p14:tracePt t="49714" x="3608388" y="2160588"/>
          <p14:tracePt t="49731" x="3608388" y="2170113"/>
          <p14:tracePt t="49737" x="3616325" y="2170113"/>
          <p14:tracePt t="49749" x="3660775" y="2170113"/>
          <p14:tracePt t="49764" x="3714750" y="2170113"/>
          <p14:tracePt t="49780" x="3786188" y="2160588"/>
          <p14:tracePt t="49798" x="3973513" y="2143125"/>
          <p14:tracePt t="49813" x="4044950" y="2143125"/>
          <p14:tracePt t="49830" x="4071938" y="2143125"/>
          <p14:tracePt t="49847" x="4089400" y="2143125"/>
          <p14:tracePt t="49864" x="4089400" y="2160588"/>
          <p14:tracePt t="49880" x="4098925" y="2170113"/>
          <p14:tracePt t="49897" x="4133850" y="2179638"/>
          <p14:tracePt t="49914" x="4224338" y="2205038"/>
          <p14:tracePt t="49931" x="4322763" y="2241550"/>
          <p14:tracePt t="49947" x="4446588" y="2268538"/>
          <p14:tracePt t="49965" x="4537075" y="2295525"/>
          <p14:tracePt t="49980" x="4572000" y="2322513"/>
          <p14:tracePt t="49997" x="4598988" y="2322513"/>
          <p14:tracePt t="50014" x="4616450" y="2339975"/>
          <p14:tracePt t="50031" x="4652963" y="2357438"/>
          <p14:tracePt t="50047" x="4679950" y="2366963"/>
          <p14:tracePt t="50065" x="4705350" y="2393950"/>
          <p14:tracePt t="50081" x="4732338" y="2411413"/>
          <p14:tracePt t="50097" x="4751388" y="2438400"/>
          <p14:tracePt t="50115" x="4768850" y="2490788"/>
          <p14:tracePt t="50131" x="4795838" y="2536825"/>
          <p14:tracePt t="50151" x="4813300" y="2589213"/>
          <p14:tracePt t="50164" x="4813300" y="2608263"/>
          <p14:tracePt t="50180" x="4813300" y="2633663"/>
          <p14:tracePt t="50197" x="4813300" y="2660650"/>
          <p14:tracePt t="50215" x="4768850" y="2724150"/>
          <p14:tracePt t="50231" x="4697413" y="2776538"/>
          <p14:tracePt t="50248" x="4625975" y="2822575"/>
          <p14:tracePt t="50258" x="4581525" y="2847975"/>
          <p14:tracePt t="50267" x="4562475" y="2857500"/>
          <p14:tracePt t="50281" x="4527550" y="2874963"/>
          <p14:tracePt t="50297" x="4518025" y="2884488"/>
          <p14:tracePt t="50315" x="4500563" y="2894013"/>
          <p14:tracePt t="50347" x="4491038" y="2894013"/>
          <p14:tracePt t="50372" x="4446588" y="2911475"/>
          <p14:tracePt t="50380" x="4429125" y="2919413"/>
          <p14:tracePt t="50397" x="4357688" y="2928938"/>
          <p14:tracePt t="50418" x="4259263" y="2946400"/>
          <p14:tracePt t="50439" x="4205288" y="2973388"/>
          <p14:tracePt t="50453" x="4187825" y="2973388"/>
          <p14:tracePt t="50467" x="4160838" y="2973388"/>
          <p14:tracePt t="50497" x="3990975" y="2928938"/>
          <p14:tracePt t="50515" x="3795713" y="2894013"/>
          <p14:tracePt t="50523" x="3724275" y="2874963"/>
          <p14:tracePt t="50531" x="3679825" y="2867025"/>
          <p14:tracePt t="50548" x="3517900" y="2847975"/>
          <p14:tracePt t="50566" x="3348038" y="2840038"/>
          <p14:tracePt t="50580" x="3303588" y="2840038"/>
          <p14:tracePt t="50597" x="3295650" y="2840038"/>
          <p14:tracePt t="50614" x="3286125" y="2840038"/>
          <p14:tracePt t="50639" x="3276600" y="2840038"/>
          <p14:tracePt t="50673" x="3268663" y="2840038"/>
          <p14:tracePt t="50682" x="3268663" y="2830513"/>
          <p14:tracePt t="50689" x="3241675" y="2822575"/>
          <p14:tracePt t="50697" x="3232150" y="2813050"/>
          <p14:tracePt t="50715" x="3224213" y="2803525"/>
          <p14:tracePt t="50730" x="3214688" y="2803525"/>
          <p14:tracePt t="50747" x="3214688" y="2795588"/>
          <p14:tracePt t="50766" x="3214688" y="2776538"/>
          <p14:tracePt t="50780" x="3214688" y="2751138"/>
          <p14:tracePt t="50797" x="3241675" y="2660650"/>
          <p14:tracePt t="50814" x="3313113" y="2544763"/>
          <p14:tracePt t="50830" x="3517900" y="2347913"/>
          <p14:tracePt t="50847" x="3581400" y="2312988"/>
          <p14:tracePt t="50864" x="3598863" y="2303463"/>
          <p14:tracePt t="50881" x="3608388" y="2303463"/>
          <p14:tracePt t="50911" x="3616325" y="2312988"/>
          <p14:tracePt t="50927" x="3625850" y="2322513"/>
          <p14:tracePt t="50934" x="3643313" y="2322513"/>
          <p14:tracePt t="50947" x="3714750" y="2339975"/>
          <p14:tracePt t="50964" x="3813175" y="2347913"/>
          <p14:tracePt t="50980" x="4062413" y="2366963"/>
          <p14:tracePt t="50997" x="4160838" y="2374900"/>
          <p14:tracePt t="51014" x="4232275" y="2393950"/>
          <p14:tracePt t="51030" x="4330700" y="2411413"/>
          <p14:tracePt t="51047" x="4411663" y="2411413"/>
          <p14:tracePt t="51063" x="4483100" y="2419350"/>
          <p14:tracePt t="51080" x="4545013" y="2428875"/>
          <p14:tracePt t="51097" x="4562475" y="2438400"/>
          <p14:tracePt t="51114" x="4589463" y="2446338"/>
          <p14:tracePt t="51131" x="4608513" y="2455863"/>
          <p14:tracePt t="51196" x="4616450" y="2455863"/>
          <p14:tracePt t="51206" x="4625975" y="2455863"/>
          <p14:tracePt t="51213" x="4643438" y="2465388"/>
          <p14:tracePt t="51230" x="4652963" y="2473325"/>
          <p14:tracePt t="51247" x="4697413" y="2490788"/>
          <p14:tracePt t="51263" x="4714875" y="2500313"/>
          <p14:tracePt t="51271" x="4724400" y="2500313"/>
          <p14:tracePt t="51283" x="4724400" y="2509838"/>
          <p14:tracePt t="51297" x="4724400" y="2517775"/>
          <p14:tracePt t="51325" x="4724400" y="2527300"/>
          <p14:tracePt t="51333" x="4724400" y="2536825"/>
          <p14:tracePt t="51347" x="4732338" y="2562225"/>
          <p14:tracePt t="51364" x="4732338" y="2589213"/>
          <p14:tracePt t="51382" x="4732338" y="2633663"/>
          <p14:tracePt t="51397" x="4732338" y="2643188"/>
          <p14:tracePt t="51413" x="4732338" y="2652713"/>
          <p14:tracePt t="51447" x="4732338" y="2660650"/>
          <p14:tracePt t="51510" x="4732338" y="2670175"/>
          <p14:tracePt t="51517" x="4724400" y="2670175"/>
          <p14:tracePt t="51533" x="4724400" y="2679700"/>
          <p14:tracePt t="51546" x="4724400" y="2687638"/>
          <p14:tracePt t="51650" x="4724400" y="2697163"/>
          <p14:tracePt t="51657" x="4714875" y="2697163"/>
          <p14:tracePt t="51727" x="4705350" y="2697163"/>
          <p14:tracePt t="51735" x="4705350" y="2705100"/>
          <p14:tracePt t="51747" x="4697413" y="2724150"/>
          <p14:tracePt t="51764" x="4687888" y="2732088"/>
          <p14:tracePt t="51770" x="4679950" y="2741613"/>
          <p14:tracePt t="51785" x="4679950" y="2751138"/>
          <p14:tracePt t="51856" x="4670425" y="2751138"/>
          <p14:tracePt t="51865" x="4670425" y="2759075"/>
          <p14:tracePt t="51871" x="4660900" y="2768600"/>
          <p14:tracePt t="51880" x="4652963" y="2768600"/>
          <p14:tracePt t="51898" x="4633913" y="2813050"/>
          <p14:tracePt t="51914" x="4625975" y="2822575"/>
          <p14:tracePt t="51933" x="4616450" y="2840038"/>
          <p14:tracePt t="51949" x="4598988" y="2857500"/>
          <p14:tracePt t="51964" x="4589463" y="2867025"/>
          <p14:tracePt t="51984" x="4554538" y="2884488"/>
          <p14:tracePt t="51998" x="4527550" y="2894013"/>
          <p14:tracePt t="52014" x="4419600" y="2911475"/>
          <p14:tracePt t="52030" x="4357688" y="2928938"/>
          <p14:tracePt t="52050" x="4259263" y="2946400"/>
          <p14:tracePt t="52063" x="4170363" y="2946400"/>
          <p14:tracePt t="52080" x="3973513" y="2928938"/>
          <p14:tracePt t="52098" x="3776663" y="2874963"/>
          <p14:tracePt t="52114" x="3705225" y="2840038"/>
          <p14:tracePt t="52130" x="3616325" y="2786063"/>
          <p14:tracePt t="52148" x="3490913" y="2759075"/>
          <p14:tracePt t="52163" x="3446463" y="2751138"/>
          <p14:tracePt t="52180" x="3429000" y="2751138"/>
          <p14:tracePt t="52197" x="3419475" y="2751138"/>
          <p14:tracePt t="52852" x="3438525" y="2751138"/>
          <p14:tracePt t="52881" x="3438525" y="2759075"/>
          <p14:tracePt t="53026" x="3438525" y="2751138"/>
          <p14:tracePt t="53060" x="3438525" y="2741613"/>
          <p14:tracePt t="53075" x="3438525" y="2732088"/>
          <p14:tracePt t="53081" x="3438525" y="2724150"/>
          <p14:tracePt t="53097" x="3438525" y="2714625"/>
          <p14:tracePt t="53116" x="3438525" y="2697163"/>
          <p14:tracePt t="53147" x="3446463" y="2679700"/>
          <p14:tracePt t="53165" x="3465513" y="2670175"/>
          <p14:tracePt t="53180" x="3527425" y="2616200"/>
          <p14:tracePt t="53196" x="3544888" y="2608263"/>
          <p14:tracePt t="53216" x="3598863" y="2581275"/>
          <p14:tracePt t="53229" x="3625850" y="2571750"/>
          <p14:tracePt t="53246" x="3633788" y="2571750"/>
          <p14:tracePt t="53264" x="3670300" y="2562225"/>
          <p14:tracePt t="53279" x="3679825" y="2562225"/>
          <p14:tracePt t="53296" x="3687763" y="2562225"/>
          <p14:tracePt t="53339" x="3697288" y="2562225"/>
          <p14:tracePt t="53352" x="3714750" y="2562225"/>
          <p14:tracePt t="53360" x="3768725" y="2562225"/>
          <p14:tracePt t="53368" x="3840163" y="2562225"/>
          <p14:tracePt t="53380" x="3938588" y="2554288"/>
          <p14:tracePt t="53397" x="4000500" y="2544763"/>
          <p14:tracePt t="53414" x="4044950" y="2536825"/>
          <p14:tracePt t="53431" x="4108450" y="2527300"/>
          <p14:tracePt t="53447" x="4143375" y="2517775"/>
          <p14:tracePt t="53463" x="4179888" y="2517775"/>
          <p14:tracePt t="53481" x="4241800" y="2517775"/>
          <p14:tracePt t="53497" x="4295775" y="2517775"/>
          <p14:tracePt t="53513" x="4330700" y="2517775"/>
          <p14:tracePt t="53530" x="4375150" y="2517775"/>
          <p14:tracePt t="53547" x="4402138" y="2517775"/>
          <p14:tracePt t="53563" x="4419600" y="2517775"/>
          <p14:tracePt t="53581" x="4438650" y="2517775"/>
          <p14:tracePt t="53597" x="4456113" y="2517775"/>
          <p14:tracePt t="53613" x="4500563" y="2517775"/>
          <p14:tracePt t="53630" x="4545013" y="2527300"/>
          <p14:tracePt t="53646" x="4633913" y="2527300"/>
          <p14:tracePt t="53663" x="4679950" y="2527300"/>
          <p14:tracePt t="53680" x="4741863" y="2527300"/>
          <p14:tracePt t="53696" x="4768850" y="2544763"/>
          <p14:tracePt t="53713" x="4786313" y="2554288"/>
          <p14:tracePt t="53730" x="4795838" y="2562225"/>
          <p14:tracePt t="53746" x="4813300" y="2571750"/>
          <p14:tracePt t="53796" x="4822825" y="2581275"/>
          <p14:tracePt t="53804" x="4822825" y="2589213"/>
          <p14:tracePt t="53819" x="4822825" y="2598738"/>
          <p14:tracePt t="53831" x="4830763" y="2616200"/>
          <p14:tracePt t="53847" x="4830763" y="2625725"/>
          <p14:tracePt t="53863" x="4840288" y="2660650"/>
          <p14:tracePt t="53880" x="4840288" y="2679700"/>
          <p14:tracePt t="53896" x="4840288" y="2687638"/>
          <p14:tracePt t="53913" x="4830763" y="2724150"/>
          <p14:tracePt t="53931" x="4795838" y="2786063"/>
          <p14:tracePt t="53946" x="4776788" y="2813050"/>
          <p14:tracePt t="53963" x="4759325" y="2822575"/>
          <p14:tracePt t="53981" x="4741863" y="2830513"/>
          <p14:tracePt t="53997" x="4732338" y="2830513"/>
          <p14:tracePt t="54031" x="4724400" y="2830513"/>
          <p14:tracePt t="54046" x="4687888" y="2840038"/>
          <p14:tracePt t="54063" x="4643438" y="2857500"/>
          <p14:tracePt t="54082" x="4572000" y="2857500"/>
          <p14:tracePt t="54096" x="4537075" y="2874963"/>
          <p14:tracePt t="54114" x="4527550" y="2874963"/>
          <p14:tracePt t="54131" x="4510088" y="2874963"/>
          <p14:tracePt t="54169" x="4500563" y="2874963"/>
          <p14:tracePt t="54182" x="4483100" y="2874963"/>
          <p14:tracePt t="54197" x="4456113" y="2874963"/>
          <p14:tracePt t="54213" x="4438650" y="2874963"/>
          <p14:tracePt t="54233" x="4384675" y="2874963"/>
          <p14:tracePt t="54246" x="4375150" y="2874963"/>
          <p14:tracePt t="54264" x="4348163" y="2874963"/>
          <p14:tracePt t="54281" x="4340225" y="2874963"/>
          <p14:tracePt t="54287" x="4330700" y="2874963"/>
          <p14:tracePt t="54296" x="4259263" y="2874963"/>
          <p14:tracePt t="54313" x="4187825" y="2874963"/>
          <p14:tracePt t="54333" x="4081463" y="2867025"/>
          <p14:tracePt t="54346" x="4000500" y="2867025"/>
          <p14:tracePt t="54363" x="3857625" y="2857500"/>
          <p14:tracePt t="54382" x="3768725" y="2857500"/>
          <p14:tracePt t="54396" x="3751263" y="2857500"/>
          <p14:tracePt t="54413" x="3741738" y="2857500"/>
          <p14:tracePt t="54430" x="3724275" y="2857500"/>
          <p14:tracePt t="54477" x="3714750" y="2857500"/>
          <p14:tracePt t="54491" x="3697288" y="2857500"/>
          <p14:tracePt t="54499" x="3687763" y="2847975"/>
          <p14:tracePt t="54514" x="3670300" y="2847975"/>
          <p14:tracePt t="54530" x="3660775" y="2847975"/>
          <p14:tracePt t="54549" x="3660775" y="2840038"/>
          <p14:tracePt t="54563" x="3660775" y="2822575"/>
          <p14:tracePt t="54580" x="3660775" y="2813050"/>
          <p14:tracePt t="54598" x="3660775" y="2795588"/>
          <p14:tracePt t="54613" x="3652838" y="2786063"/>
          <p14:tracePt t="54630" x="3652838" y="2776538"/>
          <p14:tracePt t="54646" x="3643313" y="2768600"/>
          <p14:tracePt t="54669" x="3643313" y="2759075"/>
          <p14:tracePt t="54684" x="3643313" y="2751138"/>
          <p14:tracePt t="54697" x="3625850" y="2705100"/>
          <p14:tracePt t="54713" x="3608388" y="2679700"/>
          <p14:tracePt t="54730" x="3608388" y="2670175"/>
          <p14:tracePt t="54777" x="3608388" y="2652713"/>
          <p14:tracePt t="54792" x="3608388" y="2643188"/>
          <p14:tracePt t="54806" x="3616325" y="2625725"/>
          <p14:tracePt t="54814" x="3633788" y="2616200"/>
          <p14:tracePt t="54830" x="3643313" y="2608263"/>
          <p14:tracePt t="54848" x="3652838" y="2608263"/>
          <p14:tracePt t="54863" x="3660775" y="2608263"/>
          <p14:tracePt t="54884" x="3786188" y="2589213"/>
          <p14:tracePt t="54899" x="3946525" y="2589213"/>
          <p14:tracePt t="54913" x="4017963" y="2589213"/>
          <p14:tracePt t="54931" x="4054475" y="2589213"/>
          <p14:tracePt t="54949" x="4098925" y="2589213"/>
          <p14:tracePt t="54963" x="4125913" y="2589213"/>
          <p14:tracePt t="54980" x="4179888" y="2608263"/>
          <p14:tracePt t="55001" x="4268788" y="2616200"/>
          <p14:tracePt t="55013" x="4322763" y="2625725"/>
          <p14:tracePt t="55030" x="4375150" y="2643188"/>
          <p14:tracePt t="55050" x="4411663" y="2652713"/>
          <p14:tracePt t="55063" x="4438650" y="2670175"/>
          <p14:tracePt t="55080" x="4465638" y="2670175"/>
          <p14:tracePt t="55099" x="4500563" y="2670175"/>
          <p14:tracePt t="55114" x="4545013" y="2679700"/>
          <p14:tracePt t="55130" x="4562475" y="2679700"/>
          <p14:tracePt t="55149" x="4581525" y="2679700"/>
          <p14:tracePt t="55168" x="4581525" y="2687638"/>
          <p14:tracePt t="55208" x="4589463" y="2687638"/>
          <p14:tracePt t="55216" x="4589463" y="2697163"/>
          <p14:tracePt t="55230" x="4598988" y="2697163"/>
          <p14:tracePt t="55246" x="4608513" y="2705100"/>
          <p14:tracePt t="55264" x="4608513" y="2724150"/>
          <p14:tracePt t="55313" x="4608513" y="2732088"/>
          <p14:tracePt t="55355" x="4608513" y="2741613"/>
          <p14:tracePt t="55383" x="4608513" y="2751138"/>
          <p14:tracePt t="55390" x="4608513" y="2759075"/>
          <p14:tracePt t="55404" x="4608513" y="2768600"/>
          <p14:tracePt t="55412" x="4598988" y="2776538"/>
          <p14:tracePt t="55429" x="4589463" y="2786063"/>
          <p14:tracePt t="55445" x="4581525" y="2795588"/>
          <p14:tracePt t="55462" x="4572000" y="2795588"/>
          <p14:tracePt t="55532" x="4562475" y="2795588"/>
          <p14:tracePt t="55539" x="4554538" y="2803525"/>
          <p14:tracePt t="55550" x="4537075" y="2813050"/>
          <p14:tracePt t="55563" x="4518025" y="2830513"/>
          <p14:tracePt t="55579" x="4500563" y="2840038"/>
          <p14:tracePt t="55596" x="4483100" y="2840038"/>
          <p14:tracePt t="55613" x="4473575" y="2840038"/>
          <p14:tracePt t="55673" x="4465638" y="2840038"/>
          <p14:tracePt t="55696" x="4456113" y="2840038"/>
          <p14:tracePt t="55702" x="4446588" y="2840038"/>
          <p14:tracePt t="55714" x="4411663" y="2840038"/>
          <p14:tracePt t="55730" x="4348163" y="2822575"/>
          <p14:tracePt t="55746" x="4259263" y="2822575"/>
          <p14:tracePt t="55767" x="4160838" y="2830513"/>
          <p14:tracePt t="55780" x="4116388" y="2830513"/>
          <p14:tracePt t="55787" x="4098925" y="2830513"/>
          <p14:tracePt t="55796" x="4081463" y="2830513"/>
          <p14:tracePt t="55816" x="4017963" y="2830513"/>
          <p14:tracePt t="55830" x="3911600" y="2813050"/>
          <p14:tracePt t="55846" x="3803650" y="2786063"/>
          <p14:tracePt t="55865" x="3724275" y="2768600"/>
          <p14:tracePt t="55881" x="3697288" y="2751138"/>
          <p14:tracePt t="55896" x="3679825" y="2751138"/>
          <p14:tracePt t="55914" x="3679825" y="2741613"/>
          <p14:tracePt t="55930" x="3679825" y="2732088"/>
          <p14:tracePt t="55946" x="3679825" y="2724150"/>
          <p14:tracePt t="55966" x="3679825" y="2705100"/>
          <p14:tracePt t="55980" x="3679825" y="2679700"/>
          <p14:tracePt t="55996" x="3705225" y="2625725"/>
          <p14:tracePt t="56015" x="3714750" y="2616200"/>
          <p14:tracePt t="56031" x="3786188" y="2581275"/>
          <p14:tracePt t="56046" x="3857625" y="2544763"/>
          <p14:tracePt t="56063" x="3938588" y="2527300"/>
          <p14:tracePt t="56080" x="4000500" y="2500313"/>
          <p14:tracePt t="56096" x="4017963" y="2490788"/>
          <p14:tracePt t="56114" x="4062413" y="2490788"/>
          <p14:tracePt t="56131" x="4098925" y="2490788"/>
          <p14:tracePt t="56146" x="4160838" y="2490788"/>
          <p14:tracePt t="56163" x="4224338" y="2490788"/>
          <p14:tracePt t="56186" x="4295775" y="2490788"/>
          <p14:tracePt t="56196" x="4340225" y="2500313"/>
          <p14:tracePt t="56213" x="4367213" y="2500313"/>
          <p14:tracePt t="56234" x="4419600" y="2517775"/>
          <p14:tracePt t="56246" x="4446588" y="2536825"/>
          <p14:tracePt t="56263" x="4491038" y="2544763"/>
          <p14:tracePt t="56279" x="4545013" y="2571750"/>
          <p14:tracePt t="56287" x="4562475" y="2571750"/>
          <p14:tracePt t="56297" x="4572000" y="2581275"/>
          <p14:tracePt t="56313" x="4581525" y="2581275"/>
          <p14:tracePt t="56333" x="4581525" y="2589213"/>
          <p14:tracePt t="56352" x="4581525" y="2598738"/>
          <p14:tracePt t="56363" x="4589463" y="2598738"/>
          <p14:tracePt t="56381" x="4589463" y="2616200"/>
          <p14:tracePt t="56396" x="4589463" y="2643188"/>
          <p14:tracePt t="56413" x="4589463" y="2652713"/>
          <p14:tracePt t="56432" x="4589463" y="2697163"/>
          <p14:tracePt t="56446" x="4554538" y="2732088"/>
          <p14:tracePt t="56463" x="4527550" y="2759075"/>
          <p14:tracePt t="56480" x="4518025" y="2768600"/>
          <p14:tracePt t="56496" x="4500563" y="2776538"/>
          <p14:tracePt t="56513" x="4473575" y="2795588"/>
          <p14:tracePt t="56530" x="4456113" y="2803525"/>
          <p14:tracePt t="57184" x="4438650" y="2830513"/>
          <p14:tracePt t="57198" x="4367213" y="2938463"/>
          <p14:tracePt t="57207" x="4340225" y="2990850"/>
          <p14:tracePt t="57214" x="4322763" y="3009900"/>
          <p14:tracePt t="57229" x="4295775" y="3062288"/>
          <p14:tracePt t="57248" x="4286250" y="3089275"/>
          <p14:tracePt t="57263" x="4286250" y="3098800"/>
          <p14:tracePt t="57279" x="4286250" y="3108325"/>
          <p14:tracePt t="57470" x="4286250" y="3133725"/>
          <p14:tracePt t="57480" x="4286250" y="3160713"/>
          <p14:tracePt t="57498" x="4286250" y="3224213"/>
          <p14:tracePt t="57513" x="4286250" y="3232150"/>
          <p14:tracePt t="57529" x="4286250" y="3241675"/>
          <p14:tracePt t="57548" x="4286250" y="3251200"/>
          <p14:tracePt t="57590" x="4276725" y="3251200"/>
          <p14:tracePt t="57600" x="4268788" y="3251200"/>
          <p14:tracePt t="57629" x="4268788" y="3241675"/>
          <p14:tracePt t="57636" x="4268788" y="3232150"/>
          <p14:tracePt t="58459" x="4268788" y="3241675"/>
          <p14:tracePt t="58472" x="4251325" y="3286125"/>
          <p14:tracePt t="58479" x="4251325" y="3295650"/>
          <p14:tracePt t="58496" x="4241800" y="3330575"/>
          <p14:tracePt t="58516" x="4224338" y="3394075"/>
          <p14:tracePt t="58529" x="4224338" y="3419475"/>
          <p14:tracePt t="58546" x="4224338" y="3429000"/>
          <p14:tracePt t="58563" x="4224338" y="3438525"/>
          <p14:tracePt t="58596" x="4224338" y="3446463"/>
          <p14:tracePt t="58623" x="4224338" y="3455988"/>
          <p14:tracePt t="58638" x="4224338" y="3473450"/>
          <p14:tracePt t="58651" x="4224338" y="3482975"/>
          <p14:tracePt t="58662" x="4224338" y="3500438"/>
          <p14:tracePt t="58680" x="4214813" y="3536950"/>
          <p14:tracePt t="58703" x="4197350" y="3581400"/>
          <p14:tracePt t="58719" x="4197350" y="3589338"/>
          <p14:tracePt t="58738" x="4197350" y="3616325"/>
          <p14:tracePt t="58762" x="4197350" y="3625850"/>
          <p14:tracePt t="59634" x="4197350" y="3643313"/>
          <p14:tracePt t="59641" x="4197350" y="3660775"/>
          <p14:tracePt t="59649" x="4197350" y="3670300"/>
          <p14:tracePt t="59663" x="4187825" y="3705225"/>
          <p14:tracePt t="59678" x="4187825" y="3724275"/>
          <p14:tracePt t="59696" x="4187825" y="3768725"/>
          <p14:tracePt t="59712" x="4187825" y="3786188"/>
          <p14:tracePt t="59729" x="4179888" y="3830638"/>
          <p14:tracePt t="59747" x="4179888" y="3840163"/>
          <p14:tracePt t="59762" x="4179888" y="3857625"/>
          <p14:tracePt t="59779" x="4179888" y="3867150"/>
          <p14:tracePt t="59796" x="4179888" y="3875088"/>
          <p14:tracePt t="59843" x="4179888" y="3884613"/>
          <p14:tracePt t="59864" x="4179888" y="3894138"/>
          <p14:tracePt t="59876" x="4179888" y="3902075"/>
          <p14:tracePt t="59888" x="4179888" y="3911600"/>
          <p14:tracePt t="59925" x="4179888" y="3919538"/>
          <p14:tracePt t="59931" x="4179888" y="3929063"/>
          <p14:tracePt t="59948" x="4179888" y="3938588"/>
          <p14:tracePt t="59977" x="4179888" y="3946525"/>
          <p14:tracePt t="59985" x="4179888" y="3956050"/>
          <p14:tracePt t="60016" x="4170363" y="3973513"/>
          <p14:tracePt t="60023" x="4170363" y="3983038"/>
          <p14:tracePt t="60034" x="4170363" y="3990975"/>
          <p14:tracePt t="60049" x="4170363" y="4010025"/>
          <p14:tracePt t="60062" x="4170363" y="4017963"/>
          <p14:tracePt t="60079" x="4170363" y="4027488"/>
          <p14:tracePt t="60326" x="4170363" y="4044950"/>
          <p14:tracePt t="60333" x="4170363" y="4054475"/>
          <p14:tracePt t="60347" x="4170363" y="4062413"/>
          <p14:tracePt t="60367" x="4170363" y="4071938"/>
          <p14:tracePt t="61933" x="4170363" y="4089400"/>
          <p14:tracePt t="61941" x="4170363" y="4108450"/>
          <p14:tracePt t="61953" x="4160838" y="4152900"/>
          <p14:tracePt t="61962" x="4160838" y="4160838"/>
          <p14:tracePt t="61979" x="4160838" y="4170363"/>
          <p14:tracePt t="61995" x="4160838" y="4179888"/>
          <p14:tracePt t="62012" x="4160838" y="4197350"/>
          <p14:tracePt t="62048" x="4160838" y="4205288"/>
          <p14:tracePt t="62062" x="4160838" y="4214813"/>
          <p14:tracePt t="62069" x="4160838" y="4224338"/>
          <p14:tracePt t="62080" x="4160838" y="4232275"/>
          <p14:tracePt t="62095" x="4160838" y="4241800"/>
          <p14:tracePt t="62115" x="4160838" y="4276725"/>
          <p14:tracePt t="62145" x="4160838" y="4286250"/>
          <p14:tracePt t="62262" x="4152900" y="4286250"/>
          <p14:tracePt t="62298" x="4143375" y="4286250"/>
          <p14:tracePt t="62312" x="4133850" y="4286250"/>
          <p14:tracePt t="62320" x="4125913" y="4276725"/>
          <p14:tracePt t="62329" x="4108450" y="4268788"/>
          <p14:tracePt t="62346" x="4071938" y="4187825"/>
          <p14:tracePt t="62362" x="4037013" y="4133850"/>
          <p14:tracePt t="62379" x="4010025" y="4089400"/>
          <p14:tracePt t="62398" x="4000500" y="4062413"/>
          <p14:tracePt t="62404" x="3990975" y="4062413"/>
          <p14:tracePt t="62424" x="3983038" y="4054475"/>
          <p14:tracePt t="62514" x="3973513" y="4054475"/>
          <p14:tracePt t="62541" x="3965575" y="4054475"/>
          <p14:tracePt t="62570" x="3956050" y="4054475"/>
          <p14:tracePt t="62620" x="3946525" y="4054475"/>
          <p14:tracePt t="62634" x="3938588" y="4054475"/>
          <p14:tracePt t="62641" x="3929063" y="4054475"/>
          <p14:tracePt t="62656" x="3919538" y="4054475"/>
          <p14:tracePt t="62670" x="3911600" y="4054475"/>
          <p14:tracePt t="62685" x="3902075" y="4054475"/>
          <p14:tracePt t="62699" x="3894138" y="4054475"/>
          <p14:tracePt t="62711" x="3875088" y="4054475"/>
          <p14:tracePt t="62728" x="3848100" y="4044950"/>
          <p14:tracePt t="62745" x="3786188" y="4017963"/>
          <p14:tracePt t="62761" x="3724275" y="3965575"/>
          <p14:tracePt t="62778" x="3687763" y="3938588"/>
          <p14:tracePt t="62795" x="3652838" y="3894138"/>
          <p14:tracePt t="62811" x="3625850" y="3857625"/>
          <p14:tracePt t="62828" x="3625850" y="3840163"/>
          <p14:tracePt t="62844" x="3625850" y="3830638"/>
          <p14:tracePt t="62861" x="3633788" y="3803650"/>
          <p14:tracePt t="62878" x="3714750" y="3741738"/>
          <p14:tracePt t="62894" x="3822700" y="3670300"/>
          <p14:tracePt t="62911" x="3894138" y="3625850"/>
          <p14:tracePt t="62928" x="3911600" y="3616325"/>
          <p14:tracePt t="62944" x="3919538" y="3616325"/>
          <p14:tracePt t="62961" x="3929063" y="3616325"/>
          <p14:tracePt t="62978" x="3938588" y="3616325"/>
          <p14:tracePt t="63012" x="3983038" y="3608388"/>
          <p14:tracePt t="63028" x="4089400" y="3581400"/>
          <p14:tracePt t="63045" x="4224338" y="3571875"/>
          <p14:tracePt t="63063" x="4322763" y="3571875"/>
          <p14:tracePt t="63078" x="4348163" y="3571875"/>
          <p14:tracePt t="63095" x="4367213" y="3571875"/>
          <p14:tracePt t="63115" x="4367213" y="3581400"/>
          <p14:tracePt t="63145" x="4367213" y="3598863"/>
          <p14:tracePt t="63164" x="4375150" y="3616325"/>
          <p14:tracePt t="63178" x="4394200" y="3652838"/>
          <p14:tracePt t="63195" x="4419600" y="3714750"/>
          <p14:tracePt t="63214" x="4456113" y="3803650"/>
          <p14:tracePt t="63237" x="4465638" y="3848100"/>
          <p14:tracePt t="63245" x="4465638" y="3867150"/>
          <p14:tracePt t="63263" x="4473575" y="3894138"/>
          <p14:tracePt t="63278" x="4473575" y="3911600"/>
          <p14:tracePt t="63295" x="4473575" y="3956050"/>
          <p14:tracePt t="63313" x="4446588" y="4143375"/>
          <p14:tracePt t="63328" x="4419600" y="4241800"/>
          <p14:tracePt t="63345" x="4402138" y="4286250"/>
          <p14:tracePt t="63363" x="4402138" y="4313238"/>
          <p14:tracePt t="63378" x="4394200" y="4330700"/>
          <p14:tracePt t="63395" x="4394200" y="4340225"/>
          <p14:tracePt t="63437" x="4384675" y="4340225"/>
          <p14:tracePt t="63450" x="4375150" y="4340225"/>
          <p14:tracePt t="63467" x="4357688" y="4357688"/>
          <p14:tracePt t="63482" x="4313238" y="4384675"/>
          <p14:tracePt t="63507" x="4187825" y="4500563"/>
          <p14:tracePt t="63523" x="4143375" y="4537075"/>
          <p14:tracePt t="63529" x="4143375" y="4545013"/>
          <p14:tracePt t="63545" x="4125913" y="4554538"/>
          <p14:tracePt t="63563" x="4125913" y="4562475"/>
          <p14:tracePt t="63665" x="4125913" y="4554538"/>
          <p14:tracePt t="63675" x="4125913" y="4545013"/>
          <p14:tracePt t="64056" x="4125913" y="4562475"/>
          <p14:tracePt t="64063" x="4125913" y="4572000"/>
          <p14:tracePt t="64070" x="4125913" y="4581525"/>
          <p14:tracePt t="64085" x="4125913" y="4598988"/>
          <p14:tracePt t="64099" x="4125913" y="4608513"/>
          <p14:tracePt t="64114" x="4125913" y="4616450"/>
          <p14:tracePt t="64128" x="4125913" y="4625975"/>
          <p14:tracePt t="64148" x="4125913" y="4643438"/>
          <p14:tracePt t="64161" x="4125913" y="4660900"/>
          <p14:tracePt t="64178" x="4125913" y="4687888"/>
          <p14:tracePt t="64194" x="4125913" y="4697413"/>
          <p14:tracePt t="64212" x="4125913" y="4714875"/>
          <p14:tracePt t="64229" x="4125913" y="4724400"/>
          <p14:tracePt t="64267" x="4125913" y="4732338"/>
          <p14:tracePt t="64287" x="4125913" y="4751388"/>
          <p14:tracePt t="64295" x="4125913" y="4768850"/>
          <p14:tracePt t="64311" x="4125913" y="4786313"/>
          <p14:tracePt t="64330" x="4125913" y="4822825"/>
          <p14:tracePt t="64344" x="4125913" y="4840288"/>
          <p14:tracePt t="64361" x="4125913" y="4848225"/>
          <p14:tracePt t="64379" x="4125913" y="4857750"/>
          <p14:tracePt t="64439" x="4125913" y="4867275"/>
          <p14:tracePt t="64486" x="4125913" y="4875213"/>
          <p14:tracePt t="64526" x="4125913" y="4884738"/>
          <p14:tracePt t="64553" x="4125913" y="4894263"/>
          <p14:tracePt t="64576" x="4125913" y="4956175"/>
          <p14:tracePt t="64591" x="4125913" y="4983163"/>
          <p14:tracePt t="64602" x="4125913" y="5010150"/>
          <p14:tracePt t="64628" x="4125913" y="5018088"/>
          <p14:tracePt t="65048" x="4125913" y="5062538"/>
          <p14:tracePt t="65056" x="4125913" y="5126038"/>
          <p14:tracePt t="65064" x="4125913" y="5170488"/>
          <p14:tracePt t="65078" x="4125913" y="5224463"/>
          <p14:tracePt t="65097" x="4125913" y="5276850"/>
          <p14:tracePt t="65111" x="4125913" y="5295900"/>
          <p14:tracePt t="65128" x="4125913" y="5303838"/>
          <p14:tracePt t="65147" x="4125913" y="5322888"/>
          <p14:tracePt t="65180" x="4125913" y="5330825"/>
          <p14:tracePt t="65197" x="4125913" y="5340350"/>
          <p14:tracePt t="65213" x="4125913" y="5375275"/>
          <p14:tracePt t="65229" x="4125913" y="5384800"/>
          <p14:tracePt t="65245" x="4125913" y="5394325"/>
          <p14:tracePt t="65261" x="4125913" y="5402263"/>
          <p14:tracePt t="65313" x="4125913" y="5411788"/>
          <p14:tracePt t="65352" x="4125913" y="5419725"/>
          <p14:tracePt t="65359" x="4125913" y="5429250"/>
          <p14:tracePt t="65367" x="4125913" y="5438775"/>
          <p14:tracePt t="65382" x="4125913" y="5446713"/>
          <p14:tracePt t="65394" x="4125913" y="5456238"/>
          <p14:tracePt t="65411" x="4125913" y="5473700"/>
          <p14:tracePt t="65427" x="4125913" y="5491163"/>
          <p14:tracePt t="65520" x="4125913" y="5483225"/>
          <p14:tracePt t="65530" x="4125913" y="5465763"/>
          <p14:tracePt t="65537" x="4125913" y="5456238"/>
          <p14:tracePt t="65860" x="4241800" y="5394325"/>
          <p14:tracePt t="65900" x="4581525" y="5018088"/>
          <p14:tracePt t="65919" x="4660900" y="4884738"/>
          <p14:tracePt t="65927" x="4687888" y="4867275"/>
          <p14:tracePt t="65944" x="4705350" y="4840288"/>
          <p14:tracePt t="65963" x="4705350" y="4813300"/>
          <p14:tracePt t="65980" x="4705350" y="4803775"/>
          <p14:tracePt t="65994" x="4857750" y="4322763"/>
          <p14:tracePt t="66014" x="4938713" y="4081463"/>
          <p14:tracePt t="66028" x="5010150" y="3830638"/>
          <p14:tracePt t="66044" x="5081588" y="3660775"/>
          <p14:tracePt t="66064" x="5133975" y="3544888"/>
          <p14:tracePt t="66080" x="5143500" y="3509963"/>
          <p14:tracePt t="66095" x="5143500" y="3500438"/>
          <p14:tracePt t="66115" x="5143500" y="3490913"/>
          <p14:tracePt t="66145" x="5153025" y="3490913"/>
          <p14:tracePt t="66166" x="5160963" y="3482975"/>
          <p14:tracePt t="66178" x="5268913" y="3384550"/>
          <p14:tracePt t="66195" x="5340350" y="3322638"/>
          <p14:tracePt t="66214" x="5411788" y="3259138"/>
          <p14:tracePt t="66228" x="5510213" y="3187700"/>
          <p14:tracePt t="66250" x="5599113" y="3125788"/>
          <p14:tracePt t="66261" x="5616575" y="3108325"/>
          <p14:tracePt t="66278" x="5626100" y="3108325"/>
          <p14:tracePt t="66313" x="5626100" y="3098800"/>
          <p14:tracePt t="66672" x="5724525" y="3027363"/>
          <p14:tracePt t="66679" x="5822950" y="2938463"/>
          <p14:tracePt t="66687" x="5902325" y="2874963"/>
          <p14:tracePt t="66694" x="6010275" y="2786063"/>
          <p14:tracePt t="66711" x="6242050" y="2643188"/>
          <p14:tracePt t="66728" x="6394450" y="2581275"/>
          <p14:tracePt t="66744" x="6419850" y="2581275"/>
          <p14:tracePt t="66965" x="6367463" y="2581275"/>
          <p14:tracePt t="66975" x="6340475" y="2571750"/>
          <p14:tracePt t="66982" x="6313488" y="2562225"/>
          <p14:tracePt t="66995" x="6286500" y="2544763"/>
          <p14:tracePt t="67011" x="6276975" y="2544763"/>
          <p14:tracePt t="67030" x="6269038" y="2536825"/>
          <p14:tracePt t="67045" x="6269038" y="2527300"/>
          <p14:tracePt t="67069" x="6269038" y="2517775"/>
          <p14:tracePt t="67078" x="6269038" y="2509838"/>
          <p14:tracePt t="67094" x="6286500" y="2428875"/>
          <p14:tracePt t="67111" x="6296025" y="2419350"/>
          <p14:tracePt t="67128" x="6330950" y="2357438"/>
          <p14:tracePt t="67145" x="6348413" y="2322513"/>
          <p14:tracePt t="67161" x="6348413" y="2312988"/>
          <p14:tracePt t="67218" x="6348413" y="2303463"/>
          <p14:tracePt t="67232" x="6348413" y="2295525"/>
          <p14:tracePt t="67262" x="6348413" y="2286000"/>
          <p14:tracePt t="67311" x="6313488" y="2214563"/>
          <p14:tracePt t="67318" x="6303963" y="2187575"/>
          <p14:tracePt t="67328" x="6276975" y="2143125"/>
          <p14:tracePt t="67346" x="6197600" y="2071688"/>
          <p14:tracePt t="67361" x="6161088" y="2044700"/>
          <p14:tracePt t="67378" x="6134100" y="2036763"/>
          <p14:tracePt t="67397" x="6116638" y="2036763"/>
          <p14:tracePt t="68544" x="6089650" y="2062163"/>
          <p14:tracePt t="68551" x="6054725" y="2125663"/>
          <p14:tracePt t="68563" x="5991225" y="2224088"/>
          <p14:tracePt t="68577" x="5983288" y="2259013"/>
          <p14:tracePt t="68594" x="5973763" y="2268538"/>
          <p14:tracePt t="68613" x="5973763" y="2276475"/>
          <p14:tracePt t="68671" x="5973763" y="2286000"/>
          <p14:tracePt t="68693" x="5973763" y="2295525"/>
          <p14:tracePt t="68701" x="5956300" y="2303463"/>
          <p14:tracePt t="68711" x="5956300" y="2322513"/>
          <p14:tracePt t="68728" x="5946775" y="2347913"/>
          <p14:tracePt t="68744" x="5929313" y="2374900"/>
          <p14:tracePt t="68765" x="5929313" y="2393950"/>
          <p14:tracePt t="68871" x="5929313" y="2401888"/>
          <p14:tracePt t="68878" x="5929313" y="2428875"/>
          <p14:tracePt t="68885" x="5929313" y="2465388"/>
          <p14:tracePt t="68893" x="5929313" y="2482850"/>
          <p14:tracePt t="68910" x="5938838" y="2544763"/>
          <p14:tracePt t="68927" x="5938838" y="2616200"/>
          <p14:tracePt t="68943" x="5938838" y="2643188"/>
          <p14:tracePt t="68960" x="5938838" y="2660650"/>
          <p14:tracePt t="68977" x="5938838" y="2679700"/>
          <p14:tracePt t="68994" x="5946775" y="2679700"/>
          <p14:tracePt t="69026" x="5956300" y="2697163"/>
          <p14:tracePt t="69395" x="5956300" y="2724150"/>
          <p14:tracePt t="69408" x="5956300" y="2786063"/>
          <p14:tracePt t="69417" x="5956300" y="2803525"/>
          <p14:tracePt t="69444" x="5956300" y="2830513"/>
          <p14:tracePt t="69775" x="5956300" y="2840038"/>
          <p14:tracePt t="69789" x="5956300" y="2847975"/>
          <p14:tracePt t="69796" x="5956300" y="2857500"/>
          <p14:tracePt t="69812" x="5956300" y="2867025"/>
          <p14:tracePt t="69827" x="5956300" y="2884488"/>
          <p14:tracePt t="69847" x="5956300" y="2901950"/>
          <p14:tracePt t="69861" x="5956300" y="2911475"/>
          <p14:tracePt t="70477" x="5956300" y="2919413"/>
          <p14:tracePt t="70485" x="5956300" y="2938463"/>
          <p14:tracePt t="70494" x="5956300" y="2946400"/>
          <p14:tracePt t="70511" x="5956300" y="2990850"/>
          <p14:tracePt t="70527" x="5956300" y="3009900"/>
          <p14:tracePt t="70544" x="5956300" y="3017838"/>
          <p14:tracePt t="70551" x="5956300" y="3027363"/>
          <p14:tracePt t="70560" x="5956300" y="3036888"/>
          <p14:tracePt t="70634" x="5956300" y="3044825"/>
          <p14:tracePt t="70679" x="5956300" y="3054350"/>
          <p14:tracePt t="70735" x="5956300" y="3062288"/>
          <p14:tracePt t="70756" x="5956300" y="3071813"/>
          <p14:tracePt t="70850" x="5956300" y="3081338"/>
          <p14:tracePt t="71112" x="5956300" y="3089275"/>
          <p14:tracePt t="71119" x="5946775" y="3108325"/>
          <p14:tracePt t="71126" x="5946775" y="3125788"/>
          <p14:tracePt t="71144" x="5929313" y="3143250"/>
          <p14:tracePt t="71162" x="5919788" y="3160713"/>
          <p14:tracePt t="71177" x="5911850" y="3179763"/>
          <p14:tracePt t="71194" x="5911850" y="3187700"/>
          <p14:tracePt t="71291" x="5902325" y="3187700"/>
          <p14:tracePt t="71986" x="5911850" y="3205163"/>
          <p14:tracePt t="71993" x="5911850" y="3214688"/>
          <p14:tracePt t="72008" x="5911850" y="3232150"/>
          <p14:tracePt t="72014" x="5911850" y="3241675"/>
          <p14:tracePt t="72029" x="5911850" y="3251200"/>
          <p14:tracePt t="72043" x="5911850" y="3268663"/>
          <p14:tracePt t="72060" x="5911850" y="3286125"/>
          <p14:tracePt t="72101" x="5911850" y="3295650"/>
          <p14:tracePt t="72131" x="5911850" y="3303588"/>
          <p14:tracePt t="72139" x="5911850" y="3313113"/>
          <p14:tracePt t="72150" x="5919788" y="3340100"/>
          <p14:tracePt t="72164" x="5919788" y="3357563"/>
          <p14:tracePt t="72176" x="5919788" y="3375025"/>
          <p14:tracePt t="72193" x="5919788" y="3402013"/>
          <p14:tracePt t="72210" x="5919788" y="3411538"/>
          <p14:tracePt t="72226" x="5919788" y="3419475"/>
          <p14:tracePt t="72244" x="5919788" y="3429000"/>
          <p14:tracePt t="72260" x="5919788" y="3438525"/>
          <p14:tracePt t="72277" x="5919788" y="3455988"/>
          <p14:tracePt t="72296" x="5919788" y="3482975"/>
          <p14:tracePt t="72310" x="5919788" y="3490913"/>
          <p14:tracePt t="72327" x="5919788" y="3509963"/>
          <p14:tracePt t="72345" x="5929313" y="3517900"/>
          <p14:tracePt t="72432" x="5929313" y="3527425"/>
          <p14:tracePt t="72876" x="5929313" y="3536950"/>
          <p14:tracePt t="72885" x="5929313" y="3544888"/>
          <p14:tracePt t="72895" x="5929313" y="3554413"/>
          <p14:tracePt t="72910" x="5929313" y="3571875"/>
          <p14:tracePt t="72927" x="5929313" y="3581400"/>
          <p14:tracePt t="72960" x="5929313" y="3589338"/>
          <p14:tracePt t="73154" x="5929313" y="3598863"/>
          <p14:tracePt t="73164" x="5929313" y="3616325"/>
          <p14:tracePt t="73177" x="5929313" y="3625850"/>
          <p14:tracePt t="73193" x="5929313" y="3633788"/>
          <p14:tracePt t="73211" x="5929313" y="3652838"/>
          <p14:tracePt t="73227" x="5929313" y="3670300"/>
          <p14:tracePt t="74289" x="5929313" y="3679825"/>
          <p14:tracePt t="74295" x="5929313" y="3687763"/>
          <p14:tracePt t="74322" x="5929313" y="3697288"/>
          <p14:tracePt t="74370" x="5929313" y="3705225"/>
          <p14:tracePt t="74393" x="5929313" y="3724275"/>
          <p14:tracePt t="74437" x="5929313" y="3732213"/>
          <p14:tracePt t="74459" x="5929313" y="3741738"/>
          <p14:tracePt t="74467" x="5929313" y="3751263"/>
          <p14:tracePt t="74480" x="5929313" y="3759200"/>
          <p14:tracePt t="74492" x="5929313" y="3768725"/>
          <p14:tracePt t="74509" x="5929313" y="3786188"/>
          <p14:tracePt t="74526" x="5929313" y="3795713"/>
          <p14:tracePt t="74543" x="5929313" y="3803650"/>
          <p14:tracePt t="74560" x="5929313" y="3813175"/>
          <p14:tracePt t="74990" x="5919788" y="3813175"/>
          <p14:tracePt t="75002" x="5911850" y="3813175"/>
          <p14:tracePt t="75018" x="5902325" y="3813175"/>
          <p14:tracePt t="75026" x="5894388" y="3813175"/>
          <p14:tracePt t="75043" x="5867400" y="3803650"/>
          <p14:tracePt t="75059" x="5697538" y="3768725"/>
          <p14:tracePt t="75076" x="5616575" y="3768725"/>
          <p14:tracePt t="75092" x="5446713" y="3768725"/>
          <p14:tracePt t="75109" x="5357813" y="3768725"/>
          <p14:tracePt t="75125" x="5303838" y="3768725"/>
          <p14:tracePt t="75143" x="5259388" y="3759200"/>
          <p14:tracePt t="75159" x="5241925" y="3732213"/>
          <p14:tracePt t="75176" x="5224463" y="3714750"/>
          <p14:tracePt t="75192" x="5187950" y="3670300"/>
          <p14:tracePt t="75209" x="5180013" y="3652838"/>
          <p14:tracePt t="75226" x="5180013" y="3643313"/>
          <p14:tracePt t="75298" x="5180013" y="3652838"/>
          <p14:tracePt t="75332" x="5180013" y="3670300"/>
          <p14:tracePt t="75348" x="5187950" y="3670300"/>
          <p14:tracePt t="75354" x="5197475" y="3679825"/>
          <p14:tracePt t="75368" x="5197475" y="3687763"/>
          <p14:tracePt t="75390" x="5205413" y="3687763"/>
          <p14:tracePt t="75404" x="5214938" y="3697288"/>
          <p14:tracePt t="75417" x="5224463" y="3697288"/>
          <p14:tracePt t="75438" x="5232400" y="3697288"/>
          <p14:tracePt t="75446" x="5241925" y="3705225"/>
          <p14:tracePt t="75459" x="5251450" y="3705225"/>
          <p14:tracePt t="75476" x="5259388" y="3714750"/>
          <p14:tracePt t="75493" x="5276850" y="3714750"/>
          <p14:tracePt t="75509" x="5303838" y="3724275"/>
          <p14:tracePt t="75526" x="5313363" y="3724275"/>
          <p14:tracePt t="75542" x="5340350" y="3724275"/>
          <p14:tracePt t="75559" x="5394325" y="3724275"/>
          <p14:tracePt t="75576" x="5438775" y="3724275"/>
          <p14:tracePt t="75593" x="5465763" y="3724275"/>
          <p14:tracePt t="75610" x="5510213" y="3724275"/>
          <p14:tracePt t="75628" x="5518150" y="3724275"/>
          <p14:tracePt t="75643" x="5527675" y="3724275"/>
          <p14:tracePt t="75660" x="5537200" y="3732213"/>
          <p14:tracePt t="75676" x="5545138" y="3732213"/>
          <p14:tracePt t="75693" x="5562600" y="3732213"/>
          <p14:tracePt t="75711" x="5626100" y="3732213"/>
          <p14:tracePt t="75726" x="5688013" y="3732213"/>
          <p14:tracePt t="75743" x="5768975" y="3732213"/>
          <p14:tracePt t="75762" x="5822950" y="3724275"/>
          <p14:tracePt t="75777" x="5857875" y="3724275"/>
          <p14:tracePt t="75793" x="5884863" y="3724275"/>
          <p14:tracePt t="75810" x="5894388" y="3724275"/>
          <p14:tracePt t="75884" x="5902325" y="3724275"/>
          <p14:tracePt t="75926" x="5911850" y="3724275"/>
          <p14:tracePt t="75935" x="5929313" y="3724275"/>
          <p14:tracePt t="75943" x="5946775" y="3724275"/>
          <p14:tracePt t="75962" x="5991225" y="3724275"/>
          <p14:tracePt t="75976" x="6018213" y="3724275"/>
          <p14:tracePt t="75993" x="6045200" y="3724275"/>
          <p14:tracePt t="76012" x="6054725" y="3724275"/>
          <p14:tracePt t="76056" x="6062663" y="3724275"/>
          <p14:tracePt t="76108" x="6108700" y="3724275"/>
          <p14:tracePt t="76128" x="6143625" y="3724275"/>
          <p14:tracePt t="76143" x="6161088" y="3724275"/>
          <p14:tracePt t="76163" x="6170613" y="3724275"/>
          <p14:tracePt t="76221" x="6170613" y="3732213"/>
          <p14:tracePt t="76242" x="6170613" y="3741738"/>
          <p14:tracePt t="76270" x="6170613" y="3751263"/>
          <p14:tracePt t="76284" x="6170613" y="3759200"/>
          <p14:tracePt t="76295" x="6170613" y="3768725"/>
          <p14:tracePt t="76302" x="6161088" y="3768725"/>
          <p14:tracePt t="76310" x="6153150" y="3776663"/>
          <p14:tracePt t="76327" x="6134100" y="3795713"/>
          <p14:tracePt t="76343" x="6126163" y="3803650"/>
          <p14:tracePt t="76359" x="6116638" y="3813175"/>
          <p14:tracePt t="76428" x="6108700" y="3813175"/>
          <p14:tracePt t="76450" x="6099175" y="3813175"/>
          <p14:tracePt t="76456" x="6099175" y="3822700"/>
          <p14:tracePt t="76465" x="6099175" y="3840163"/>
          <p14:tracePt t="76476" x="6089650" y="3848100"/>
          <p14:tracePt t="76493" x="6072188" y="3929063"/>
          <p14:tracePt t="76510" x="6062663" y="4017963"/>
          <p14:tracePt t="76527" x="6062663" y="4125913"/>
          <p14:tracePt t="76543" x="6045200" y="4251325"/>
          <p14:tracePt t="76560" x="6045200" y="4313238"/>
          <p14:tracePt t="76576" x="6045200" y="4394200"/>
          <p14:tracePt t="76593" x="6045200" y="4572000"/>
          <p14:tracePt t="76609" x="6027738" y="4670425"/>
          <p14:tracePt t="76626" x="6010275" y="4776788"/>
          <p14:tracePt t="76642" x="6010275" y="4830763"/>
          <p14:tracePt t="76659" x="6000750" y="4867275"/>
          <p14:tracePt t="76676" x="6000750" y="4875213"/>
          <p14:tracePt t="77368" x="5991225" y="4946650"/>
          <p14:tracePt t="77375" x="5983288" y="5045075"/>
          <p14:tracePt t="77383" x="5983288" y="5089525"/>
          <p14:tracePt t="77394" x="5973763" y="5214938"/>
          <p14:tracePt t="77409" x="5973763" y="5259388"/>
          <p14:tracePt t="77426" x="5973763" y="5286375"/>
          <p14:tracePt t="77445" x="5973763" y="5303838"/>
          <p14:tracePt t="77459" x="5973763" y="5313363"/>
          <p14:tracePt t="77476" x="5973763" y="5322888"/>
          <p14:tracePt t="77494" x="5973763" y="5330825"/>
          <p14:tracePt t="77553" x="5973763" y="5340350"/>
          <p14:tracePt t="77602" x="5973763" y="5348288"/>
          <p14:tracePt t="77682" x="5973763" y="5367338"/>
          <p14:tracePt t="77690" x="5973763" y="5375275"/>
          <p14:tracePt t="77697" x="5973763" y="5384800"/>
          <p14:tracePt t="77709" x="5983288" y="5419725"/>
          <p14:tracePt t="77726" x="5983288" y="5438775"/>
          <p14:tracePt t="77743" x="5983288" y="5465763"/>
          <p14:tracePt t="77759" x="5983288" y="5473700"/>
          <p14:tracePt t="77815" x="5983288" y="5483225"/>
          <p14:tracePt t="78018" x="5983288" y="5500688"/>
          <p14:tracePt t="78027" x="5983288" y="5518150"/>
          <p14:tracePt t="78034" x="5983288" y="5545138"/>
          <p14:tracePt t="78043" x="5983288" y="5562600"/>
          <p14:tracePt t="78060" x="5983288" y="5581650"/>
          <p14:tracePt t="78076" x="5983288" y="5599113"/>
          <p14:tracePt t="78093" x="5983288" y="5608638"/>
          <p14:tracePt t="79236" x="5875338" y="5643563"/>
          <p14:tracePt t="79246" x="5822950" y="5653088"/>
          <p14:tracePt t="79264" x="5724525" y="5680075"/>
          <p14:tracePt t="79278" x="5688013" y="5688013"/>
          <p14:tracePt t="79292" x="5680075" y="5688013"/>
          <p14:tracePt t="79309" x="5670550" y="5688013"/>
          <p14:tracePt t="79348" x="5661025" y="5688013"/>
          <p14:tracePt t="79386" x="5634038" y="5688013"/>
          <p14:tracePt t="79394" x="5616575" y="5688013"/>
          <p14:tracePt t="79401" x="5589588" y="5688013"/>
          <p14:tracePt t="79410" x="5554663" y="5688013"/>
          <p14:tracePt t="79429" x="5483225" y="5688013"/>
          <p14:tracePt t="79443" x="5456238" y="5688013"/>
          <p14:tracePt t="79459" x="5438775" y="5688013"/>
          <p14:tracePt t="79479" x="5419725" y="5688013"/>
          <p14:tracePt t="79931" x="5429250" y="5688013"/>
          <p14:tracePt t="79966" x="5438775" y="5688013"/>
          <p14:tracePt t="80104" x="5446713" y="5688013"/>
          <p14:tracePt t="80166" x="5456238" y="5688013"/>
          <p14:tracePt t="80202" x="5465763" y="5688013"/>
          <p14:tracePt t="80223" x="5473700" y="5688013"/>
          <p14:tracePt t="80229" x="5483225" y="5688013"/>
          <p14:tracePt t="80242" x="5527675" y="5688013"/>
          <p14:tracePt t="80275" x="5545138" y="5688013"/>
          <p14:tracePt t="80294" x="5554663" y="5688013"/>
          <p14:tracePt t="80308" x="5572125" y="5688013"/>
          <p14:tracePt t="80325" x="5581650" y="5688013"/>
          <p14:tracePt t="80344" x="5634038" y="5688013"/>
          <p14:tracePt t="80358" x="5661025" y="5688013"/>
          <p14:tracePt t="80375" x="5661025" y="5697538"/>
          <p14:tracePt t="80461" x="5670550" y="5705475"/>
          <p14:tracePt t="80483" x="5680075" y="5705475"/>
          <p14:tracePt t="80490" x="5724525" y="5715000"/>
          <p14:tracePt t="80497" x="5741988" y="5724525"/>
          <p14:tracePt t="80509" x="5776913" y="5732463"/>
          <p14:tracePt t="80526" x="5803900" y="5741988"/>
          <p14:tracePt t="80560" x="5813425" y="5751513"/>
          <p14:tracePt t="81147" x="5867400" y="5724525"/>
          <p14:tracePt t="81153" x="5965825" y="5616575"/>
          <p14:tracePt t="81163" x="6072188" y="5446713"/>
          <p14:tracePt t="81175" x="6232525" y="5224463"/>
          <p14:tracePt t="81192" x="6384925" y="5045075"/>
          <p14:tracePt t="81211" x="6554788" y="4741863"/>
          <p14:tracePt t="81227" x="6581775" y="4652963"/>
          <p14:tracePt t="81242" x="6589713" y="4589463"/>
          <p14:tracePt t="81261" x="6626225" y="4500563"/>
          <p14:tracePt t="81275" x="6653213" y="4303713"/>
          <p14:tracePt t="81292" x="6670675" y="4224338"/>
          <p14:tracePt t="81312" x="6688138" y="4143375"/>
          <p14:tracePt t="81328" x="6715125" y="4081463"/>
          <p14:tracePt t="81348" x="6732588" y="4027488"/>
          <p14:tracePt t="81361" x="6732588" y="4017963"/>
          <p14:tracePt t="81375" x="6732588" y="4010025"/>
          <p14:tracePt t="81398" x="6732588" y="4000500"/>
          <p14:tracePt t="81872" x="6751638" y="3938588"/>
          <p14:tracePt t="81879" x="6796088" y="3840163"/>
          <p14:tracePt t="81892" x="6911975" y="3581400"/>
          <p14:tracePt t="81909" x="7000875" y="3429000"/>
          <p14:tracePt t="81927" x="7045325" y="3330575"/>
          <p14:tracePt t="81946" x="7054850" y="3313113"/>
          <p14:tracePt t="81959" x="7054850" y="3303588"/>
          <p14:tracePt t="81995" x="7054850" y="3295650"/>
          <p14:tracePt t="82009" x="7134225" y="3044825"/>
          <p14:tracePt t="82027" x="7143750" y="2955925"/>
          <p14:tracePt t="82041" x="7143750" y="2938463"/>
          <p14:tracePt t="82285" x="7143750" y="2928938"/>
          <p14:tracePt t="82292" x="7153275" y="2894013"/>
          <p14:tracePt t="82299" x="7197725" y="2776538"/>
          <p14:tracePt t="82308" x="7197725" y="2741613"/>
          <p14:tracePt t="82325" x="7205663" y="2633663"/>
          <p14:tracePt t="82341" x="7205663" y="2608263"/>
          <p14:tracePt t="82358" x="7205663" y="2598738"/>
          <p14:tracePt t="83011" x="7232650" y="2544763"/>
          <p14:tracePt t="83339" x="7232650" y="2554288"/>
          <p14:tracePt t="83354" x="7232650" y="2562225"/>
          <p14:tracePt t="83367" x="7232650" y="2571750"/>
          <p14:tracePt t="83381" x="7232650" y="2581275"/>
          <p14:tracePt t="83398" x="7232650" y="2598738"/>
          <p14:tracePt t="83415" x="7232650" y="2625725"/>
          <p14:tracePt t="83425" x="7232650" y="2633663"/>
          <p14:tracePt t="83442" x="7232650" y="2643188"/>
          <p14:tracePt t="83474" x="7232650" y="2652713"/>
          <p14:tracePt t="83527" x="7232650" y="2660650"/>
          <p14:tracePt t="83546" x="7242175" y="2660650"/>
          <p14:tracePt t="83592" x="7242175" y="2670175"/>
          <p14:tracePt t="83605" x="7242175" y="2687638"/>
          <p14:tracePt t="83612" x="7242175" y="2705100"/>
          <p14:tracePt t="83625" x="7242175" y="2776538"/>
          <p14:tracePt t="83642" x="7232650" y="2867025"/>
          <p14:tracePt t="83661" x="7232650" y="2928938"/>
          <p14:tracePt t="83675" x="7232650" y="2946400"/>
          <p14:tracePt t="83692" x="7232650" y="2955925"/>
          <p14:tracePt t="83792" x="7224713" y="2955925"/>
          <p14:tracePt t="83806" x="7215188" y="2955925"/>
          <p14:tracePt t="83879" x="7205663" y="2955925"/>
          <p14:tracePt t="84271" x="7205663" y="2965450"/>
          <p14:tracePt t="84279" x="7205663" y="2973388"/>
          <p14:tracePt t="84292" x="7205663" y="3017838"/>
          <p14:tracePt t="84309" x="7205663" y="3036888"/>
          <p14:tracePt t="84329" x="7205663" y="3062288"/>
          <p14:tracePt t="86566" x="7205663" y="3071813"/>
          <p14:tracePt t="86573" x="7205663" y="3089275"/>
          <p14:tracePt t="86581" x="7205663" y="3108325"/>
          <p14:tracePt t="86597" x="7205663" y="3125788"/>
          <p14:tracePt t="86608" x="7215188" y="3143250"/>
          <p14:tracePt t="86625" x="7215188" y="3205163"/>
          <p14:tracePt t="86641" x="7224713" y="3259138"/>
          <p14:tracePt t="86658" x="7232650" y="3286125"/>
          <p14:tracePt t="86677" x="7232650" y="3303588"/>
          <p14:tracePt t="86729" x="7232650" y="3313113"/>
          <p14:tracePt t="86756" x="7242175" y="3330575"/>
          <p14:tracePt t="86764" x="7242175" y="3340100"/>
          <p14:tracePt t="86779" x="7242175" y="3348038"/>
          <p14:tracePt t="86792" x="7242175" y="3367088"/>
          <p14:tracePt t="86808" x="7242175" y="3384550"/>
          <p14:tracePt t="86825" x="7242175" y="3394075"/>
          <p14:tracePt t="87416" x="7242175" y="3438525"/>
          <p14:tracePt t="87424" x="7242175" y="3490913"/>
          <p14:tracePt t="87431" x="7242175" y="3517900"/>
          <p14:tracePt t="87442" x="7242175" y="3562350"/>
          <p14:tracePt t="87458" x="7242175" y="3571875"/>
          <p14:tracePt t="87481" x="7242175" y="3581400"/>
          <p14:tracePt t="87502" x="7242175" y="3598863"/>
          <p14:tracePt t="87512" x="7242175" y="3608388"/>
          <p14:tracePt t="87524" x="7242175" y="3625850"/>
          <p14:tracePt t="87543" x="7251700" y="3697288"/>
          <p14:tracePt t="87557" x="7259638" y="3741738"/>
          <p14:tracePt t="87574" x="7259638" y="3786188"/>
          <p14:tracePt t="87593" x="7259638" y="3848100"/>
          <p14:tracePt t="87608" x="7259638" y="3867150"/>
          <p14:tracePt t="87624" x="7259638" y="3875088"/>
          <p14:tracePt t="87737" x="7259638" y="3867150"/>
          <p14:tracePt t="87751" x="7259638" y="3857625"/>
          <p14:tracePt t="87772" x="7259638" y="3848100"/>
          <p14:tracePt t="88796" x="7259638" y="3857625"/>
          <p14:tracePt t="88806" x="7259638" y="3875088"/>
          <p14:tracePt t="88813" x="7259638" y="3884613"/>
          <p14:tracePt t="88823" x="7259638" y="3919538"/>
          <p14:tracePt t="88840" x="7259638" y="3956050"/>
          <p14:tracePt t="88857" x="7251700" y="4017963"/>
          <p14:tracePt t="88874" x="7251700" y="4108450"/>
          <p14:tracePt t="88891" x="7251700" y="4160838"/>
          <p14:tracePt t="88907" x="7251700" y="4197350"/>
          <p14:tracePt t="88925" x="7251700" y="4224338"/>
          <p14:tracePt t="88941" x="7251700" y="4241800"/>
          <p14:tracePt t="88957" x="7251700" y="4259263"/>
          <p14:tracePt t="88975" x="7251700" y="4276725"/>
          <p14:tracePt t="88993" x="7251700" y="4303713"/>
          <p14:tracePt t="89007" x="7251700" y="4330700"/>
          <p14:tracePt t="89025" x="7269163" y="4419600"/>
          <p14:tracePt t="89041" x="7277100" y="4491038"/>
          <p14:tracePt t="89057" x="7277100" y="4562475"/>
          <p14:tracePt t="89075" x="7286625" y="4652963"/>
          <p14:tracePt t="89091" x="7286625" y="4687888"/>
          <p14:tracePt t="89107" x="7286625" y="4724400"/>
          <p14:tracePt t="89124" x="7304088" y="4776788"/>
          <p14:tracePt t="89141" x="7340600" y="4875213"/>
          <p14:tracePt t="89157" x="7358063" y="4983163"/>
          <p14:tracePt t="89173" x="7358063" y="5054600"/>
          <p14:tracePt t="89190" x="7358063" y="5126038"/>
          <p14:tracePt t="89207" x="7358063" y="5133975"/>
          <p14:tracePt t="89224" x="7358063" y="5143500"/>
          <p14:tracePt t="89583" x="7348538" y="5197475"/>
          <p14:tracePt t="89590" x="7323138" y="5268913"/>
          <p14:tracePt t="89598" x="7286625" y="5330825"/>
          <p14:tracePt t="89607" x="7269163" y="5384800"/>
          <p14:tracePt t="89624" x="7242175" y="5537200"/>
          <p14:tracePt t="89640" x="7232650" y="5680075"/>
          <p14:tracePt t="89657" x="7232650" y="5697538"/>
          <p14:tracePt t="89674" x="7232650" y="5705475"/>
          <p14:tracePt t="89691" x="7232650" y="5715000"/>
          <p14:tracePt t="90663" x="7251700" y="5653088"/>
          <p14:tracePt t="90669" x="7269163" y="5589588"/>
          <p14:tracePt t="90677" x="7304088" y="5518150"/>
          <p14:tracePt t="90691" x="7367588" y="5394325"/>
          <p14:tracePt t="90710" x="7473950" y="5160963"/>
          <p14:tracePt t="90724" x="7554913" y="5018088"/>
          <p14:tracePt t="90741" x="7634288" y="4875213"/>
          <p14:tracePt t="90759" x="7751763" y="4616450"/>
          <p14:tracePt t="90776" x="7796213" y="4465638"/>
          <p14:tracePt t="90791" x="7823200" y="4375150"/>
          <p14:tracePt t="90810" x="7875588" y="4268788"/>
          <p14:tracePt t="90824" x="7920038" y="4160838"/>
          <p14:tracePt t="90830" x="7929563" y="4133850"/>
          <p14:tracePt t="90841" x="7947025" y="4098925"/>
          <p14:tracePt t="90860" x="7974013" y="4027488"/>
          <p14:tracePt t="90874" x="8001000" y="3965575"/>
          <p14:tracePt t="90891" x="8037513" y="3929063"/>
          <p14:tracePt t="90909" x="8099425" y="3840163"/>
          <p14:tracePt t="90924" x="8153400" y="3759200"/>
          <p14:tracePt t="90941" x="8197850" y="3687763"/>
          <p14:tracePt t="90960" x="8259763" y="3571875"/>
          <p14:tracePt t="90974" x="8286750" y="3517900"/>
          <p14:tracePt t="90991" x="8313738" y="3473450"/>
          <p14:tracePt t="91010" x="8348663" y="3411538"/>
          <p14:tracePt t="91024" x="8348663" y="3402013"/>
          <p14:tracePt t="91041" x="8348663" y="3384550"/>
          <p14:tracePt t="91059" x="8348663" y="3375025"/>
          <p14:tracePt t="91074" x="8375650" y="3357563"/>
          <p14:tracePt t="91090" x="8510588" y="3259138"/>
          <p14:tracePt t="91384" x="8545513" y="3232150"/>
          <p14:tracePt t="91392" x="8609013" y="3179763"/>
          <p14:tracePt t="91399" x="8643938" y="3152775"/>
          <p14:tracePt t="91408" x="8688388" y="3125788"/>
          <p14:tracePt t="91426" x="8715375" y="3081338"/>
          <p14:tracePt t="91440" x="8715375" y="3071813"/>
          <p14:tracePt t="91528" x="8715375" y="3062288"/>
          <p14:tracePt t="91564" x="8715375" y="3054350"/>
          <p14:tracePt t="91593" x="8715375" y="3044825"/>
          <p14:tracePt t="91606" x="8705850" y="3044825"/>
          <p14:tracePt t="91613" x="8705850" y="3027363"/>
          <p14:tracePt t="91625" x="8680450" y="3009900"/>
          <p14:tracePt t="91640" x="8670925" y="3000375"/>
          <p14:tracePt t="91656" x="8661400" y="2990850"/>
          <p14:tracePt t="91673" x="8626475" y="2955925"/>
          <p14:tracePt t="91690" x="8616950" y="2946400"/>
          <p14:tracePt t="91706" x="8599488" y="2938463"/>
          <p14:tracePt t="91723" x="8582025" y="2928938"/>
          <p14:tracePt t="91740" x="8572500" y="2928938"/>
          <p14:tracePt t="91774" x="8572500" y="2919413"/>
          <p14:tracePt t="91871" x="8582025" y="2919413"/>
          <p14:tracePt t="91879" x="8589963" y="2919413"/>
          <p14:tracePt t="91904" x="8599488" y="2928938"/>
          <p14:tracePt t="91912" x="8643938" y="2938463"/>
          <p14:tracePt t="91924" x="8705850" y="2946400"/>
          <p14:tracePt t="91940" x="8831263" y="2955925"/>
          <p14:tracePt t="91957" x="8885238" y="2973388"/>
          <p14:tracePt t="91973" x="8956675" y="3000375"/>
          <p14:tracePt t="91990" x="9001125" y="3000375"/>
          <p14:tracePt t="92007" x="9010650" y="3000375"/>
          <p14:tracePt t="92094" x="9010650" y="3009900"/>
          <p14:tracePt t="92142" x="9010650" y="3017838"/>
          <p14:tracePt t="92205" x="9010650" y="3027363"/>
          <p14:tracePt t="92228" x="9010650" y="3036888"/>
          <p14:tracePt t="92263" x="9010650" y="3044825"/>
          <p14:tracePt t="92270" x="9010650" y="3054350"/>
          <p14:tracePt t="92292" x="9010650" y="3062288"/>
          <p14:tracePt t="92298" x="9010650" y="3071813"/>
          <p14:tracePt t="92306" x="9010650" y="3081338"/>
          <p14:tracePt t="92323" x="9010650" y="3098800"/>
          <p14:tracePt t="92342" x="9010650" y="3133725"/>
          <p14:tracePt t="92357" x="9010650" y="3143250"/>
          <p14:tracePt t="92373" x="9010650" y="3152775"/>
          <p14:tracePt t="92390" x="9001125" y="3179763"/>
          <p14:tracePt t="92423" x="8991600" y="3205163"/>
          <p14:tracePt t="92440" x="8983663" y="3295650"/>
          <p14:tracePt t="92456" x="8966200" y="3375025"/>
          <p14:tracePt t="92473" x="8966200" y="3394075"/>
          <p14:tracePt t="92490" x="8966200" y="3402013"/>
          <p14:tracePt t="92523" x="8966200" y="3411538"/>
          <p14:tracePt t="92542" x="8956675" y="3465513"/>
          <p14:tracePt t="92563" x="8929688" y="3517900"/>
          <p14:tracePt t="92573" x="8912225" y="3598863"/>
          <p14:tracePt t="92593" x="8902700" y="3687763"/>
          <p14:tracePt t="92607" x="8902700" y="3714750"/>
          <p14:tracePt t="92623" x="8902700" y="3724275"/>
          <p14:tracePt t="92641" x="8902700" y="3732213"/>
          <p14:tracePt t="92674" x="8902700" y="3741738"/>
          <p14:tracePt t="92693" x="8902700" y="3786188"/>
          <p14:tracePt t="92707" x="8902700" y="3795713"/>
          <p14:tracePt t="92724" x="8902700" y="3840163"/>
          <p14:tracePt t="92740" x="8902700" y="3848100"/>
          <p14:tracePt t="92758" x="8902700" y="3857625"/>
          <p14:tracePt t="92823" x="8902700" y="3867150"/>
          <p14:tracePt t="92831" x="8894763" y="3875088"/>
          <p14:tracePt t="92840" x="8894763" y="3884613"/>
          <p14:tracePt t="92857" x="8894763" y="3911600"/>
          <p14:tracePt t="92873" x="8894763" y="3919538"/>
          <p14:tracePt t="92889" x="8894763" y="3929063"/>
          <p14:tracePt t="94168" x="8885238" y="3990975"/>
          <p14:tracePt t="94175" x="8875713" y="4027488"/>
          <p14:tracePt t="94181" x="8867775" y="4089400"/>
          <p14:tracePt t="94189" x="8848725" y="4125913"/>
          <p14:tracePt t="94206" x="8831263" y="4241800"/>
          <p14:tracePt t="94225" x="8813800" y="4411663"/>
          <p14:tracePt t="94239" x="8813800" y="4456113"/>
          <p14:tracePt t="94256" x="8813800" y="4473575"/>
          <p14:tracePt t="94273" x="8813800" y="4500563"/>
          <p14:tracePt t="94290" x="8813800" y="4510088"/>
          <p14:tracePt t="94323" x="8813800" y="4518025"/>
          <p14:tracePt t="94340" x="8813800" y="4562475"/>
          <p14:tracePt t="94356" x="8813800" y="4572000"/>
          <p14:tracePt t="94360" x="8813800" y="4589463"/>
          <p14:tracePt t="94373" x="8813800" y="4608513"/>
          <p14:tracePt t="94389" x="8813800" y="4670425"/>
          <p14:tracePt t="94406" x="8813800" y="4687888"/>
          <p14:tracePt t="94423" x="8823325" y="4724400"/>
          <p14:tracePt t="94439" x="8823325" y="4751388"/>
          <p14:tracePt t="94543" x="8823325" y="4759325"/>
          <p14:tracePt t="94584" x="8823325" y="4768850"/>
          <p14:tracePt t="94592" x="8823325" y="4786313"/>
          <p14:tracePt t="94607" x="8804275" y="4840288"/>
          <p14:tracePt t="94623" x="8786813" y="4902200"/>
          <p14:tracePt t="94642" x="8769350" y="4965700"/>
          <p14:tracePt t="94659" x="8769350" y="4983163"/>
          <p14:tracePt t="94673" x="8769350" y="5000625"/>
          <p14:tracePt t="94692" x="8769350" y="5010150"/>
          <p14:tracePt t="94720" x="8769350" y="5037138"/>
          <p14:tracePt t="94726" x="8769350" y="5072063"/>
          <p14:tracePt t="94740" x="8769350" y="5133975"/>
          <p14:tracePt t="94756" x="8769350" y="5153025"/>
          <p14:tracePt t="94773" x="8769350" y="5160963"/>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タイトル 1"/>
          <p:cNvSpPr>
            <a:spLocks noGrp="1"/>
          </p:cNvSpPr>
          <p:nvPr>
            <p:ph type="ctrTitle"/>
          </p:nvPr>
        </p:nvSpPr>
        <p:spPr>
          <a:xfrm>
            <a:off x="128588" y="115888"/>
            <a:ext cx="9648825" cy="576262"/>
          </a:xfrm>
        </p:spPr>
        <p:txBody>
          <a:bodyPr/>
          <a:lstStyle/>
          <a:p>
            <a:r>
              <a:rPr lang="ja-JP" altLang="en-US" dirty="0"/>
              <a:t>２</a:t>
            </a:r>
            <a:r>
              <a:rPr dirty="0" smtClean="0"/>
              <a:t>．タイムラインとは</a:t>
            </a:r>
          </a:p>
        </p:txBody>
      </p:sp>
      <p:sp>
        <p:nvSpPr>
          <p:cNvPr id="57347" name="スライド番号プレースホルダー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fontAlgn="base" hangingPunct="1">
              <a:spcBef>
                <a:spcPct val="0"/>
              </a:spcBef>
              <a:spcAft>
                <a:spcPct val="0"/>
              </a:spcAft>
            </a:pPr>
            <a:fld id="{45344B5D-5F61-4C69-9635-F87A18C2CD29}" type="slidenum">
              <a:rPr smtClean="0">
                <a:solidFill>
                  <a:srgbClr val="414243"/>
                </a:solidFill>
                <a:ea typeface="メイリオ" pitchFamily="50" charset="-128"/>
              </a:rPr>
              <a:pPr eaLnBrk="1" fontAlgn="base" hangingPunct="1">
                <a:spcBef>
                  <a:spcPct val="0"/>
                </a:spcBef>
                <a:spcAft>
                  <a:spcPct val="0"/>
                </a:spcAft>
              </a:pPr>
              <a:t>12</a:t>
            </a:fld>
            <a:endParaRPr lang="ja-JP" altLang="en-US" smtClean="0">
              <a:solidFill>
                <a:srgbClr val="414243"/>
              </a:solidFill>
              <a:ea typeface="メイリオ" pitchFamily="50" charset="-128"/>
            </a:endParaRPr>
          </a:p>
        </p:txBody>
      </p:sp>
      <p:sp>
        <p:nvSpPr>
          <p:cNvPr id="57348" name="テキスト ボックス 1"/>
          <p:cNvSpPr txBox="1">
            <a:spLocks noChangeArrowheads="1"/>
          </p:cNvSpPr>
          <p:nvPr/>
        </p:nvSpPr>
        <p:spPr bwMode="auto">
          <a:xfrm>
            <a:off x="273050" y="908050"/>
            <a:ext cx="5938838" cy="504825"/>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eaLnBrk="1" hangingPunct="1">
              <a:spcBef>
                <a:spcPct val="0"/>
              </a:spcBef>
              <a:buClrTx/>
              <a:buSzTx/>
              <a:buFontTx/>
              <a:buNone/>
            </a:pPr>
            <a:r>
              <a:rPr lang="ja-JP" altLang="en-US" sz="2400" b="1">
                <a:solidFill>
                  <a:srgbClr val="FFFFFF"/>
                </a:solidFill>
              </a:rPr>
              <a:t>なぜタイムライン導入が進んだのか（背景）</a:t>
            </a:r>
            <a:endParaRPr lang="en-US" altLang="ja-JP" sz="2400" b="1">
              <a:solidFill>
                <a:srgbClr val="FFFFFF"/>
              </a:solidFill>
            </a:endParaRPr>
          </a:p>
        </p:txBody>
      </p:sp>
      <p:pic>
        <p:nvPicPr>
          <p:cNvPr id="57349"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3038" y="3308350"/>
            <a:ext cx="3116262" cy="2963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下矢印 7"/>
          <p:cNvSpPr/>
          <p:nvPr/>
        </p:nvSpPr>
        <p:spPr>
          <a:xfrm rot="16200000">
            <a:off x="5957094" y="3912394"/>
            <a:ext cx="511175" cy="331787"/>
          </a:xfrm>
          <a:prstGeom prst="downArrow">
            <a:avLst>
              <a:gd name="adj1" fmla="val 50000"/>
              <a:gd name="adj2" fmla="val 60262"/>
            </a:avLst>
          </a:prstGeom>
          <a:solidFill>
            <a:schemeClr val="bg1">
              <a:lumMod val="95000"/>
            </a:schemeClr>
          </a:solidFill>
          <a:ln w="28575">
            <a:solidFill>
              <a:srgbClr val="006C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fontAlgn="auto">
              <a:spcBef>
                <a:spcPts val="0"/>
              </a:spcBef>
              <a:spcAft>
                <a:spcPts val="0"/>
              </a:spcAft>
              <a:defRPr/>
            </a:pPr>
            <a:endParaRPr lang="ja-JP" altLang="en-US" sz="1050" b="1" dirty="0">
              <a:solidFill>
                <a:prstClr val="white"/>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7351"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06938" y="4710113"/>
            <a:ext cx="2544762"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352"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308350" y="3382963"/>
            <a:ext cx="2132013" cy="1630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角丸四角形 10"/>
          <p:cNvSpPr/>
          <p:nvPr/>
        </p:nvSpPr>
        <p:spPr>
          <a:xfrm>
            <a:off x="136525" y="3130550"/>
            <a:ext cx="9583738" cy="3251200"/>
          </a:xfrm>
          <a:prstGeom prst="roundRect">
            <a:avLst>
              <a:gd name="adj" fmla="val 3112"/>
            </a:avLst>
          </a:prstGeom>
          <a:noFill/>
          <a:ln w="28575">
            <a:solidFill>
              <a:schemeClr val="bg1">
                <a:lumMod val="50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lIns="180000" tIns="144000" rIns="108000" bIns="72000"/>
          <a:lstStyle/>
          <a:p>
            <a:pPr>
              <a:lnSpc>
                <a:spcPts val="1800"/>
              </a:lnSpc>
              <a:spcAft>
                <a:spcPts val="600"/>
              </a:spcAft>
              <a:defRPr/>
            </a:pPr>
            <a:endParaRPr lang="en-US" altLang="ja-JP" sz="1600" dirty="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7354" name="Picture 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965950" y="3922713"/>
            <a:ext cx="2622550" cy="2386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角丸四角形吹き出し 11"/>
          <p:cNvSpPr/>
          <p:nvPr/>
        </p:nvSpPr>
        <p:spPr>
          <a:xfrm>
            <a:off x="8234304" y="3168134"/>
            <a:ext cx="1427439" cy="692914"/>
          </a:xfrm>
          <a:prstGeom prst="wedgeRoundRectCallout">
            <a:avLst>
              <a:gd name="adj1" fmla="val -76603"/>
              <a:gd name="adj2" fmla="val 56789"/>
              <a:gd name="adj3" fmla="val 16667"/>
            </a:avLst>
          </a:prstGeom>
          <a:solidFill>
            <a:schemeClr val="bg1">
              <a:lumMod val="95000"/>
            </a:schemeClr>
          </a:solidFill>
          <a:ln w="12700" cap="flat" cmpd="sng" algn="ctr">
            <a:solidFill>
              <a:srgbClr val="006C60"/>
            </a:solidFill>
            <a:prstDash val="solid"/>
          </a:ln>
          <a:effectLst/>
          <a:scene3d>
            <a:camera prst="orthographicFront"/>
            <a:lightRig rig="threePt" dir="t"/>
          </a:scene3d>
          <a:sp3d>
            <a:bevelT/>
          </a:sp3d>
        </p:spPr>
        <p:txBody>
          <a:bodyPr lIns="72000" tIns="72000" rIns="0" bIns="72000" anchor="ctr"/>
          <a:lstStyle/>
          <a:p>
            <a:pPr fontAlgn="auto">
              <a:spcBef>
                <a:spcPts val="0"/>
              </a:spcBef>
              <a:spcAft>
                <a:spcPts val="0"/>
              </a:spcAft>
              <a:defRPr/>
            </a:pPr>
            <a:r>
              <a:rPr kumimoji="0" lang="ja-JP" altLang="en-US" sz="1200" kern="0" dirty="0">
                <a:solidFill>
                  <a:prstClr val="black">
                    <a:lumMod val="85000"/>
                    <a:lumOff val="15000"/>
                  </a:prstClr>
                </a:solidFill>
                <a:latin typeface="Meiryo UI" panose="020B0604030504040204" pitchFamily="50" charset="-128"/>
                <a:ea typeface="Meiryo UI" panose="020B0604030504040204" pitchFamily="50" charset="-128"/>
                <a:cs typeface="Meiryo UI" panose="020B0604030504040204" pitchFamily="50" charset="-128"/>
              </a:rPr>
              <a:t>早期避難が奏功し、犠牲者を最小限に食い止めた</a:t>
            </a:r>
            <a:endParaRPr kumimoji="0" lang="en-US" altLang="ja-JP" sz="1200" kern="0" dirty="0">
              <a:solidFill>
                <a:prstClr val="black">
                  <a:lumMod val="85000"/>
                  <a:lumOff val="15000"/>
                </a:prst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角丸四角形 4"/>
          <p:cNvSpPr/>
          <p:nvPr/>
        </p:nvSpPr>
        <p:spPr>
          <a:xfrm>
            <a:off x="173038" y="1484313"/>
            <a:ext cx="9488487" cy="720725"/>
          </a:xfrm>
          <a:prstGeom prst="roundRect">
            <a:avLst/>
          </a:prstGeom>
          <a:noFill/>
          <a:ln w="9525">
            <a:solidFill>
              <a:srgbClr val="73767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dirty="0">
                <a:solidFill>
                  <a:srgbClr val="000000"/>
                </a:solidFill>
                <a:latin typeface="Meiryo UI" panose="020B0604030504040204" pitchFamily="50" charset="-128"/>
                <a:ea typeface="Meiryo UI" panose="020B0604030504040204" pitchFamily="50" charset="-128"/>
              </a:rPr>
              <a:t>・</a:t>
            </a:r>
            <a:r>
              <a:rPr lang="en-US" altLang="ja-JP" dirty="0">
                <a:solidFill>
                  <a:srgbClr val="000000"/>
                </a:solidFill>
                <a:latin typeface="Meiryo UI" panose="020B0604030504040204" pitchFamily="50" charset="-128"/>
                <a:ea typeface="Meiryo UI" panose="020B0604030504040204" pitchFamily="50" charset="-128"/>
              </a:rPr>
              <a:t>2005</a:t>
            </a:r>
            <a:r>
              <a:rPr lang="ja-JP" altLang="en-US" dirty="0">
                <a:solidFill>
                  <a:srgbClr val="000000"/>
                </a:solidFill>
                <a:latin typeface="Meiryo UI" panose="020B0604030504040204" pitchFamily="50" charset="-128"/>
                <a:ea typeface="Meiryo UI" panose="020B0604030504040204" pitchFamily="50" charset="-128"/>
              </a:rPr>
              <a:t>年米国、</a:t>
            </a:r>
            <a:r>
              <a:rPr lang="ja-JP" altLang="en-US" b="1" dirty="0">
                <a:solidFill>
                  <a:srgbClr val="000000"/>
                </a:solidFill>
                <a:latin typeface="Meiryo UI" panose="020B0604030504040204" pitchFamily="50" charset="-128"/>
                <a:ea typeface="Meiryo UI" panose="020B0604030504040204" pitchFamily="50" charset="-128"/>
              </a:rPr>
              <a:t>ハリケーン・カトリーナ</a:t>
            </a:r>
            <a:r>
              <a:rPr lang="ja-JP" altLang="en-US" dirty="0">
                <a:solidFill>
                  <a:srgbClr val="000000"/>
                </a:solidFill>
                <a:latin typeface="Meiryo UI" panose="020B0604030504040204" pitchFamily="50" charset="-128"/>
                <a:ea typeface="Meiryo UI" panose="020B0604030504040204" pitchFamily="50" charset="-128"/>
              </a:rPr>
              <a:t>で</a:t>
            </a:r>
            <a:r>
              <a:rPr lang="ja-JP" altLang="en-US" dirty="0" smtClean="0">
                <a:solidFill>
                  <a:srgbClr val="000000"/>
                </a:solidFill>
                <a:latin typeface="Meiryo UI" panose="020B0604030504040204" pitchFamily="50" charset="-128"/>
                <a:ea typeface="Meiryo UI" panose="020B0604030504040204" pitchFamily="50" charset="-128"/>
              </a:rPr>
              <a:t>甚大な高潮</a:t>
            </a:r>
            <a:r>
              <a:rPr lang="ja-JP" altLang="en-US" dirty="0">
                <a:solidFill>
                  <a:srgbClr val="000000"/>
                </a:solidFill>
                <a:latin typeface="Meiryo UI" panose="020B0604030504040204" pitchFamily="50" charset="-128"/>
                <a:ea typeface="Meiryo UI" panose="020B0604030504040204" pitchFamily="50" charset="-128"/>
              </a:rPr>
              <a:t>被害　　　　 </a:t>
            </a:r>
            <a:r>
              <a:rPr lang="ja-JP" altLang="en-US" b="1" dirty="0">
                <a:solidFill>
                  <a:srgbClr val="000000"/>
                </a:solidFill>
                <a:latin typeface="Meiryo UI" panose="020B0604030504040204" pitchFamily="50" charset="-128"/>
                <a:ea typeface="Meiryo UI" panose="020B0604030504040204" pitchFamily="50" charset="-128"/>
              </a:rPr>
              <a:t>タイムライン</a:t>
            </a:r>
            <a:r>
              <a:rPr lang="ja-JP" altLang="en-US" dirty="0">
                <a:solidFill>
                  <a:srgbClr val="000000"/>
                </a:solidFill>
                <a:latin typeface="Meiryo UI" panose="020B0604030504040204" pitchFamily="50" charset="-128"/>
                <a:ea typeface="Meiryo UI" panose="020B0604030504040204" pitchFamily="50" charset="-128"/>
              </a:rPr>
              <a:t>の必要性から</a:t>
            </a:r>
            <a:r>
              <a:rPr lang="ja-JP" altLang="en-US" b="1" dirty="0">
                <a:solidFill>
                  <a:srgbClr val="FF0000"/>
                </a:solidFill>
                <a:latin typeface="Meiryo UI" panose="020B0604030504040204" pitchFamily="50" charset="-128"/>
                <a:ea typeface="Meiryo UI" panose="020B0604030504040204" pitchFamily="50" charset="-128"/>
              </a:rPr>
              <a:t>普及</a:t>
            </a:r>
            <a:r>
              <a:rPr lang="ja-JP" altLang="en-US" dirty="0">
                <a:solidFill>
                  <a:srgbClr val="000000"/>
                </a:solidFill>
                <a:latin typeface="Meiryo UI" panose="020B0604030504040204" pitchFamily="50" charset="-128"/>
                <a:ea typeface="Meiryo UI" panose="020B0604030504040204" pitchFamily="50" charset="-128"/>
              </a:rPr>
              <a:t>へ</a:t>
            </a:r>
            <a:endParaRPr lang="en-US" altLang="ja-JP" dirty="0">
              <a:solidFill>
                <a:srgbClr val="000000"/>
              </a:solidFill>
              <a:latin typeface="Meiryo UI" panose="020B0604030504040204" pitchFamily="50" charset="-128"/>
              <a:ea typeface="Meiryo UI" panose="020B0604030504040204" pitchFamily="50" charset="-128"/>
            </a:endParaRPr>
          </a:p>
          <a:p>
            <a:pPr>
              <a:defRPr/>
            </a:pPr>
            <a:r>
              <a:rPr lang="ja-JP" altLang="en-US" dirty="0">
                <a:solidFill>
                  <a:srgbClr val="000000"/>
                </a:solidFill>
                <a:latin typeface="Meiryo UI" panose="020B0604030504040204" pitchFamily="50" charset="-128"/>
                <a:ea typeface="Meiryo UI" panose="020B0604030504040204" pitchFamily="50" charset="-128"/>
              </a:rPr>
              <a:t>・</a:t>
            </a:r>
            <a:r>
              <a:rPr lang="en-US" altLang="ja-JP" dirty="0">
                <a:solidFill>
                  <a:srgbClr val="000000"/>
                </a:solidFill>
                <a:latin typeface="Meiryo UI" panose="020B0604030504040204" pitchFamily="50" charset="-128"/>
                <a:ea typeface="Meiryo UI" panose="020B0604030504040204" pitchFamily="50" charset="-128"/>
              </a:rPr>
              <a:t>2012</a:t>
            </a:r>
            <a:r>
              <a:rPr lang="ja-JP" altLang="en-US" dirty="0">
                <a:solidFill>
                  <a:srgbClr val="000000"/>
                </a:solidFill>
                <a:latin typeface="Meiryo UI" panose="020B0604030504040204" pitchFamily="50" charset="-128"/>
                <a:ea typeface="Meiryo UI" panose="020B0604030504040204" pitchFamily="50" charset="-128"/>
              </a:rPr>
              <a:t>年米国、</a:t>
            </a:r>
            <a:r>
              <a:rPr lang="ja-JP" altLang="en-US" b="1" dirty="0">
                <a:solidFill>
                  <a:srgbClr val="000000"/>
                </a:solidFill>
                <a:latin typeface="Meiryo UI" panose="020B0604030504040204" pitchFamily="50" charset="-128"/>
                <a:ea typeface="Meiryo UI" panose="020B0604030504040204" pitchFamily="50" charset="-128"/>
              </a:rPr>
              <a:t>ハリケーン・サンディ</a:t>
            </a:r>
            <a:r>
              <a:rPr lang="ja-JP" altLang="en-US" dirty="0">
                <a:solidFill>
                  <a:srgbClr val="000000"/>
                </a:solidFill>
                <a:latin typeface="Meiryo UI" panose="020B0604030504040204" pitchFamily="50" charset="-128"/>
                <a:ea typeface="Meiryo UI" panose="020B0604030504040204" pitchFamily="50" charset="-128"/>
              </a:rPr>
              <a:t>でタイムラインの実践　　　　　大きな</a:t>
            </a:r>
            <a:r>
              <a:rPr lang="ja-JP" altLang="en-US" b="1" dirty="0">
                <a:solidFill>
                  <a:srgbClr val="FF0000"/>
                </a:solidFill>
                <a:latin typeface="Meiryo UI" panose="020B0604030504040204" pitchFamily="50" charset="-128"/>
                <a:ea typeface="Meiryo UI" panose="020B0604030504040204" pitchFamily="50" charset="-128"/>
              </a:rPr>
              <a:t>減災効果</a:t>
            </a:r>
            <a:r>
              <a:rPr lang="ja-JP" altLang="en-US" dirty="0">
                <a:solidFill>
                  <a:srgbClr val="000000"/>
                </a:solidFill>
                <a:latin typeface="Meiryo UI" panose="020B0604030504040204" pitchFamily="50" charset="-128"/>
                <a:ea typeface="Meiryo UI" panose="020B0604030504040204" pitchFamily="50" charset="-128"/>
              </a:rPr>
              <a:t>を発揮</a:t>
            </a:r>
          </a:p>
        </p:txBody>
      </p:sp>
      <p:sp>
        <p:nvSpPr>
          <p:cNvPr id="14" name="下矢印 13"/>
          <p:cNvSpPr/>
          <p:nvPr/>
        </p:nvSpPr>
        <p:spPr>
          <a:xfrm rot="16200000">
            <a:off x="5691188" y="1498600"/>
            <a:ext cx="296862" cy="331788"/>
          </a:xfrm>
          <a:prstGeom prst="downArrow">
            <a:avLst>
              <a:gd name="adj1" fmla="val 50000"/>
              <a:gd name="adj2" fmla="val 60262"/>
            </a:avLst>
          </a:prstGeom>
          <a:solidFill>
            <a:schemeClr val="bg1">
              <a:lumMod val="95000"/>
            </a:schemeClr>
          </a:solidFill>
          <a:ln w="28575">
            <a:solidFill>
              <a:srgbClr val="006C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fontAlgn="auto">
              <a:spcBef>
                <a:spcPts val="0"/>
              </a:spcBef>
              <a:spcAft>
                <a:spcPts val="0"/>
              </a:spcAft>
              <a:defRPr/>
            </a:pPr>
            <a:endParaRPr lang="ja-JP" altLang="en-US" sz="1050" b="1" dirty="0">
              <a:solidFill>
                <a:prstClr val="white"/>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下矢印 14"/>
          <p:cNvSpPr/>
          <p:nvPr/>
        </p:nvSpPr>
        <p:spPr>
          <a:xfrm rot="16200000">
            <a:off x="5691187" y="1868488"/>
            <a:ext cx="296863" cy="331788"/>
          </a:xfrm>
          <a:prstGeom prst="downArrow">
            <a:avLst>
              <a:gd name="adj1" fmla="val 50000"/>
              <a:gd name="adj2" fmla="val 60262"/>
            </a:avLst>
          </a:prstGeom>
          <a:solidFill>
            <a:schemeClr val="bg1">
              <a:lumMod val="95000"/>
            </a:schemeClr>
          </a:solidFill>
          <a:ln w="28575">
            <a:solidFill>
              <a:srgbClr val="006C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fontAlgn="auto">
              <a:spcBef>
                <a:spcPts val="0"/>
              </a:spcBef>
              <a:spcAft>
                <a:spcPts val="0"/>
              </a:spcAft>
              <a:defRPr/>
            </a:pPr>
            <a:endParaRPr lang="ja-JP" altLang="en-US" sz="1050" b="1" dirty="0">
              <a:solidFill>
                <a:prstClr val="white"/>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361" name="テキスト ボックス 15"/>
          <p:cNvSpPr txBox="1">
            <a:spLocks noChangeArrowheads="1"/>
          </p:cNvSpPr>
          <p:nvPr/>
        </p:nvSpPr>
        <p:spPr bwMode="auto">
          <a:xfrm>
            <a:off x="273050" y="2276475"/>
            <a:ext cx="94472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eaLnBrk="1" hangingPunct="1">
              <a:spcBef>
                <a:spcPct val="0"/>
              </a:spcBef>
              <a:buClrTx/>
              <a:buSzTx/>
              <a:buFontTx/>
              <a:buNone/>
            </a:pPr>
            <a:r>
              <a:rPr lang="en-US" altLang="ja-JP" sz="1600">
                <a:latin typeface="メイリオ" pitchFamily="50" charset="-128"/>
                <a:ea typeface="メイリオ" pitchFamily="50" charset="-128"/>
              </a:rPr>
              <a:t>2013</a:t>
            </a:r>
            <a:r>
              <a:rPr lang="ja-JP" altLang="en-US" sz="1600">
                <a:latin typeface="メイリオ" pitchFamily="50" charset="-128"/>
                <a:ea typeface="メイリオ" pitchFamily="50" charset="-128"/>
              </a:rPr>
              <a:t>年、国土交通省は防災関連学会と合同調査団を結成し調査実施</a:t>
            </a:r>
            <a:endParaRPr lang="en-US" altLang="ja-JP" sz="1600">
              <a:latin typeface="メイリオ" pitchFamily="50" charset="-128"/>
              <a:ea typeface="メイリオ" pitchFamily="50" charset="-128"/>
            </a:endParaRPr>
          </a:p>
          <a:p>
            <a:pPr eaLnBrk="1" hangingPunct="1">
              <a:spcBef>
                <a:spcPct val="0"/>
              </a:spcBef>
              <a:buClrTx/>
              <a:buSzTx/>
              <a:buFontTx/>
              <a:buNone/>
            </a:pPr>
            <a:r>
              <a:rPr lang="ja-JP" altLang="en-US" sz="1600">
                <a:latin typeface="メイリオ" pitchFamily="50" charset="-128"/>
                <a:ea typeface="メイリオ" pitchFamily="50" charset="-128"/>
              </a:rPr>
              <a:t>　　　　</a:t>
            </a:r>
          </a:p>
        </p:txBody>
      </p:sp>
      <p:sp>
        <p:nvSpPr>
          <p:cNvPr id="17" name="下矢印 16"/>
          <p:cNvSpPr/>
          <p:nvPr/>
        </p:nvSpPr>
        <p:spPr>
          <a:xfrm rot="16200000">
            <a:off x="739775" y="2528888"/>
            <a:ext cx="296863" cy="331787"/>
          </a:xfrm>
          <a:prstGeom prst="downArrow">
            <a:avLst>
              <a:gd name="adj1" fmla="val 50000"/>
              <a:gd name="adj2" fmla="val 60262"/>
            </a:avLst>
          </a:prstGeom>
          <a:solidFill>
            <a:schemeClr val="bg1">
              <a:lumMod val="95000"/>
            </a:schemeClr>
          </a:solidFill>
          <a:ln w="28575">
            <a:solidFill>
              <a:srgbClr val="006C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fontAlgn="auto">
              <a:spcBef>
                <a:spcPts val="0"/>
              </a:spcBef>
              <a:spcAft>
                <a:spcPts val="0"/>
              </a:spcAft>
              <a:defRPr/>
            </a:pPr>
            <a:endParaRPr lang="ja-JP" altLang="en-US" sz="1050" b="1" dirty="0">
              <a:solidFill>
                <a:prstClr val="white"/>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363" name="テキスト ボックス 17"/>
          <p:cNvSpPr txBox="1">
            <a:spLocks noChangeArrowheads="1"/>
          </p:cNvSpPr>
          <p:nvPr/>
        </p:nvSpPr>
        <p:spPr bwMode="auto">
          <a:xfrm>
            <a:off x="1100138" y="2547938"/>
            <a:ext cx="882173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eaLnBrk="1" hangingPunct="1">
              <a:spcBef>
                <a:spcPct val="0"/>
              </a:spcBef>
              <a:buClrTx/>
              <a:buSzTx/>
              <a:buFontTx/>
              <a:buNone/>
            </a:pPr>
            <a:r>
              <a:rPr lang="ja-JP" altLang="en-US" sz="1600">
                <a:latin typeface="メイリオ" pitchFamily="50" charset="-128"/>
                <a:ea typeface="メイリオ" pitchFamily="50" charset="-128"/>
              </a:rPr>
              <a:t>防災・減災にむけタイムラインが有効ということで</a:t>
            </a:r>
            <a:r>
              <a:rPr lang="ja-JP" altLang="en-US" sz="1600" b="1">
                <a:solidFill>
                  <a:srgbClr val="FF0000"/>
                </a:solidFill>
                <a:latin typeface="メイリオ" pitchFamily="50" charset="-128"/>
                <a:ea typeface="メイリオ" pitchFamily="50" charset="-128"/>
              </a:rPr>
              <a:t>防災行動計画ワーキンググループを設置</a:t>
            </a:r>
          </a:p>
        </p:txBody>
      </p:sp>
      <p:sp useBgFill="1">
        <p:nvSpPr>
          <p:cNvPr id="19" name="正方形/長方形 18"/>
          <p:cNvSpPr/>
          <p:nvPr/>
        </p:nvSpPr>
        <p:spPr>
          <a:xfrm>
            <a:off x="428625" y="2974975"/>
            <a:ext cx="5611813" cy="257175"/>
          </a:xfrm>
          <a:prstGeom prst="rect">
            <a:avLst/>
          </a:prstGeom>
          <a:solidFill>
            <a:srgbClr val="DDDDDD"/>
          </a:solidFill>
          <a:ln w="28575" cap="flat" cmpd="sng" algn="ctr">
            <a:solidFill>
              <a:schemeClr val="accent1"/>
            </a:solidFill>
            <a:prstDash val="solid"/>
          </a:ln>
          <a:effectLst/>
          <a:extLst/>
        </p:spPr>
        <p:txBody>
          <a:bodyPr lIns="36000" tIns="36000" rIns="36000" bIns="36000" anchor="ctr">
            <a:spAutoFit/>
          </a:bodyPr>
          <a:lstStyle/>
          <a:p>
            <a:pPr algn="ctr" fontAlgn="auto">
              <a:spcBef>
                <a:spcPts val="0"/>
              </a:spcBef>
              <a:spcAft>
                <a:spcPts val="0"/>
              </a:spcAft>
              <a:defRPr/>
            </a:pPr>
            <a:r>
              <a:rPr kumimoji="0" lang="ja-JP" altLang="en-US" sz="1200" b="1" kern="0" dirty="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rPr>
              <a:t>ハリケーン・サンディによる被害と実行されたタイムライン</a:t>
            </a:r>
            <a:r>
              <a:rPr kumimoji="0" lang="ja-JP" altLang="en-US" sz="800" kern="0" dirty="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rPr>
              <a:t>（国土交通省の資料に加筆）</a:t>
            </a:r>
          </a:p>
        </p:txBody>
      </p:sp>
    </p:spTree>
    <p:extLst>
      <p:ext uri="{BB962C8B-B14F-4D97-AF65-F5344CB8AC3E}">
        <p14:creationId xmlns:p14="http://schemas.microsoft.com/office/powerpoint/2010/main" val="2440204054"/>
      </p:ext>
    </p:extLst>
  </p:cSld>
  <p:clrMapOvr>
    <a:masterClrMapping/>
  </p:clrMapOvr>
  <mc:AlternateContent xmlns:mc="http://schemas.openxmlformats.org/markup-compatibility/2006" xmlns:p14="http://schemas.microsoft.com/office/powerpoint/2010/main">
    <mc:Choice Requires="p14">
      <p:transition spd="slow" p14:dur="2000" advTm="63421"/>
    </mc:Choice>
    <mc:Fallback xmlns="">
      <p:transition spd="slow" advTm="63421"/>
    </mc:Fallback>
  </mc:AlternateContent>
  <p:timing>
    <p:tnLst>
      <p:par>
        <p:cTn id="1" dur="indefinite" restart="never" nodeType="tmRoot"/>
      </p:par>
    </p:tnLst>
  </p:timing>
  <p:extLst mod="1">
    <p:ext uri="{3A86A75C-4F4B-4683-9AE1-C65F6400EC91}">
      <p14:laserTraceLst xmlns:p14="http://schemas.microsoft.com/office/powerpoint/2010/main">
        <p14:tracePtLst>
          <p14:tracePt t="17185" x="8715375" y="5160963"/>
          <p14:tracePt t="17198" x="8653463" y="5133975"/>
          <p14:tracePt t="17219" x="8555038" y="5081588"/>
          <p14:tracePt t="17225" x="8510588" y="5054600"/>
          <p14:tracePt t="17233" x="8420100" y="5000625"/>
          <p14:tracePt t="17250" x="8224838" y="4830763"/>
          <p14:tracePt t="17267" x="8001000" y="4527550"/>
          <p14:tracePt t="17285" x="7885113" y="4402138"/>
          <p14:tracePt t="17289" x="7804150" y="4322763"/>
          <p14:tracePt t="17300" x="7715250" y="4232275"/>
          <p14:tracePt t="17316" x="7537450" y="4000500"/>
          <p14:tracePt t="17333" x="7446963" y="3911600"/>
          <p14:tracePt t="17350" x="7348538" y="3776663"/>
          <p14:tracePt t="17366" x="7188200" y="3536950"/>
          <p14:tracePt t="17383" x="6983413" y="3340100"/>
          <p14:tracePt t="17399" x="6894513" y="3224213"/>
          <p14:tracePt t="17417" x="6732588" y="2965450"/>
          <p14:tracePt t="17432" x="6634163" y="2830513"/>
          <p14:tracePt t="17449" x="6537325" y="2732088"/>
          <p14:tracePt t="17468" x="6402388" y="2490788"/>
          <p14:tracePt t="17483" x="6348413" y="2339975"/>
          <p14:tracePt t="17500" x="6313488" y="2268538"/>
          <p14:tracePt t="17517" x="6259513" y="2205038"/>
          <p14:tracePt t="17533" x="6205538" y="2170113"/>
          <p14:tracePt t="17550" x="6161088" y="2133600"/>
          <p14:tracePt t="17569" x="6126163" y="2098675"/>
          <p14:tracePt t="17583" x="6116638" y="2089150"/>
          <p14:tracePt t="17892" x="6116638" y="2036763"/>
          <p14:tracePt t="17905" x="6116638" y="1884363"/>
          <p14:tracePt t="17920" x="6116638" y="1830388"/>
          <p14:tracePt t="17934" x="6116638" y="1812925"/>
          <p14:tracePt t="17984" x="6108700" y="1812925"/>
          <p14:tracePt t="18320" x="6143625" y="1822450"/>
          <p14:tracePt t="18332" x="6153150" y="1822450"/>
          <p14:tracePt t="18394" x="6161088" y="1822450"/>
          <p14:tracePt t="18479" x="6170613" y="1822450"/>
          <p14:tracePt t="18529" x="6170613" y="1830388"/>
          <p14:tracePt t="18555" x="6180138" y="1830388"/>
          <p14:tracePt t="18619" x="6197600" y="1830388"/>
          <p14:tracePt t="18662" x="6197600" y="1839913"/>
          <p14:tracePt t="18677" x="6205538" y="1839913"/>
          <p14:tracePt t="18685" x="6215063" y="1847850"/>
          <p14:tracePt t="18700" x="6232525" y="1847850"/>
          <p14:tracePt t="18716" x="6276975" y="1847850"/>
          <p14:tracePt t="18733" x="6330950" y="1847850"/>
          <p14:tracePt t="18750" x="6411913" y="1847850"/>
          <p14:tracePt t="18766" x="6429375" y="1847850"/>
          <p14:tracePt t="18783" x="6438900" y="1847850"/>
          <p14:tracePt t="18800" x="6446838" y="1857375"/>
          <p14:tracePt t="18833" x="6446838" y="1866900"/>
          <p14:tracePt t="19239" x="6518275" y="1866900"/>
          <p14:tracePt t="19248" x="6537325" y="1866900"/>
          <p14:tracePt t="19260" x="6581775" y="1866900"/>
          <p14:tracePt t="19275" x="6626225" y="1874838"/>
          <p14:tracePt t="19288" x="6653213" y="1893888"/>
          <p14:tracePt t="19301" x="6670675" y="1901825"/>
          <p14:tracePt t="19316" x="6680200" y="1911350"/>
          <p14:tracePt t="19333" x="6688138" y="1911350"/>
          <p14:tracePt t="19360" x="6705600" y="1911350"/>
          <p14:tracePt t="19366" x="6715125" y="1911350"/>
          <p14:tracePt t="19383" x="6742113" y="1911350"/>
          <p14:tracePt t="19400" x="6777038" y="1911350"/>
          <p14:tracePt t="19416" x="6786563" y="1911350"/>
          <p14:tracePt t="19476" x="6796088" y="1911350"/>
          <p14:tracePt t="19505" x="6804025" y="1911350"/>
          <p14:tracePt t="19521" x="6813550" y="1911350"/>
          <p14:tracePt t="19527" x="6831013" y="1911350"/>
          <p14:tracePt t="19535" x="6840538" y="1911350"/>
          <p14:tracePt t="19550" x="6848475" y="1911350"/>
          <p14:tracePt t="19568" x="6858000" y="1911350"/>
          <p14:tracePt t="19708" x="6875463" y="1911350"/>
          <p14:tracePt t="19723" x="6884988" y="1911350"/>
          <p14:tracePt t="19730" x="6894513" y="1911350"/>
          <p14:tracePt t="19744" x="6902450" y="1911350"/>
          <p14:tracePt t="19752" x="6911975" y="1911350"/>
          <p14:tracePt t="19766" x="6919913" y="1911350"/>
          <p14:tracePt t="19782" x="6938963" y="1911350"/>
          <p14:tracePt t="19896" x="6946900" y="1911350"/>
          <p14:tracePt t="19926" x="6965950" y="1911350"/>
          <p14:tracePt t="19935" x="6991350" y="1911350"/>
          <p14:tracePt t="19942" x="7010400" y="1911350"/>
          <p14:tracePt t="19955" x="7018338" y="1911350"/>
          <p14:tracePt t="19972" x="7037388" y="1911350"/>
          <p14:tracePt t="19984" x="7045325" y="1911350"/>
          <p14:tracePt t="20000" x="7054850" y="1911350"/>
          <p14:tracePt t="20086" x="7062788" y="1911350"/>
          <p14:tracePt t="20243" x="7072313" y="1911350"/>
          <p14:tracePt t="20278" x="7089775" y="1911350"/>
          <p14:tracePt t="20285" x="7108825" y="1911350"/>
          <p14:tracePt t="20299" x="7116763" y="1911350"/>
          <p14:tracePt t="20334" x="7161213" y="1911350"/>
          <p14:tracePt t="20350" x="7170738" y="1911350"/>
          <p14:tracePt t="20457" x="7188200" y="1901825"/>
          <p14:tracePt t="20464" x="7224713" y="1893888"/>
          <p14:tracePt t="20472" x="7232650" y="1893888"/>
          <p14:tracePt t="20483" x="7251700" y="1893888"/>
          <p14:tracePt t="20499" x="7304088" y="1884363"/>
          <p14:tracePt t="20516" x="7331075" y="1884363"/>
          <p14:tracePt t="20533" x="7358063" y="1884363"/>
          <p14:tracePt t="20611" x="7367588" y="1884363"/>
          <p14:tracePt t="20633" x="7394575" y="1884363"/>
          <p14:tracePt t="20642" x="7402513" y="1884363"/>
          <p14:tracePt t="20649" x="7412038" y="1884363"/>
          <p14:tracePt t="20666" x="7419975" y="1884363"/>
          <p14:tracePt t="20683" x="7429500" y="1884363"/>
          <p14:tracePt t="20762" x="7439025" y="1884363"/>
          <p14:tracePt t="20768" x="7456488" y="1884363"/>
          <p14:tracePt t="20776" x="7466013" y="1884363"/>
          <p14:tracePt t="20784" x="7473950" y="1884363"/>
          <p14:tracePt t="20799" x="7483475" y="1884363"/>
          <p14:tracePt t="20816" x="7491413" y="1884363"/>
          <p14:tracePt t="20836" x="7510463" y="1884363"/>
          <p14:tracePt t="20866" x="7510463" y="1893888"/>
          <p14:tracePt t="20921" x="7518400" y="1893888"/>
          <p14:tracePt t="20936" x="7537450" y="1893888"/>
          <p14:tracePt t="20949" x="7545388" y="1893888"/>
          <p14:tracePt t="20955" x="7562850" y="1893888"/>
          <p14:tracePt t="20969" x="7572375" y="1893888"/>
          <p14:tracePt t="21083" x="7581900" y="1893888"/>
          <p14:tracePt t="21097" x="7589838" y="1901825"/>
          <p14:tracePt t="21105" x="7608888" y="1901825"/>
          <p14:tracePt t="21116" x="7626350" y="1901825"/>
          <p14:tracePt t="21133" x="7634288" y="1901825"/>
          <p14:tracePt t="21149" x="7661275" y="1901825"/>
          <p14:tracePt t="21166" x="7680325" y="1901825"/>
          <p14:tracePt t="21183" x="7697788" y="1901825"/>
          <p14:tracePt t="21200" x="7705725" y="1911350"/>
          <p14:tracePt t="21223" x="7715250" y="1911350"/>
          <p14:tracePt t="21233" x="7732713" y="1911350"/>
          <p14:tracePt t="21251" x="7759700" y="1919288"/>
          <p14:tracePt t="21266" x="7777163" y="1919288"/>
          <p14:tracePt t="21283" x="7796213" y="1919288"/>
          <p14:tracePt t="21306" x="7813675" y="1919288"/>
          <p14:tracePt t="21316" x="7823200" y="1919288"/>
          <p14:tracePt t="22138" x="7875588" y="1919288"/>
          <p14:tracePt t="22149" x="7929563" y="1919288"/>
          <p14:tracePt t="22155" x="7983538" y="1919288"/>
          <p14:tracePt t="22166" x="8018463" y="1919288"/>
          <p14:tracePt t="22182" x="8099425" y="1919288"/>
          <p14:tracePt t="22198" x="8161338" y="1919288"/>
          <p14:tracePt t="22216" x="8232775" y="1919288"/>
          <p14:tracePt t="22234" x="8277225" y="1919288"/>
          <p14:tracePt t="22248" x="8304213" y="1919288"/>
          <p14:tracePt t="22265" x="8323263" y="1919288"/>
          <p14:tracePt t="22282" x="8331200" y="1919288"/>
          <p14:tracePt t="22346" x="8340725" y="1919288"/>
          <p14:tracePt t="22362" x="8348663" y="1919288"/>
          <p14:tracePt t="22368" x="8358188" y="1919288"/>
          <p14:tracePt t="22382" x="8394700" y="1919288"/>
          <p14:tracePt t="22399" x="8420100" y="1919288"/>
          <p14:tracePt t="22417" x="8456613" y="1919288"/>
          <p14:tracePt t="22432" x="8501063" y="1919288"/>
          <p14:tracePt t="22449" x="8528050" y="1919288"/>
          <p14:tracePt t="22471" x="8582025" y="1919288"/>
          <p14:tracePt t="22483" x="8599488" y="1919288"/>
          <p14:tracePt t="22499" x="8634413" y="1919288"/>
          <p14:tracePt t="22519" x="8643938" y="1919288"/>
          <p14:tracePt t="22549" x="8653463" y="1919288"/>
          <p14:tracePt t="22634" x="8661400" y="1919288"/>
          <p14:tracePt t="22641" x="8680450" y="1919288"/>
          <p14:tracePt t="22741" x="8670925" y="1919288"/>
          <p14:tracePt t="22748" x="8661400" y="1919288"/>
          <p14:tracePt t="22756" x="8653463" y="1919288"/>
          <p14:tracePt t="22770" x="8643938" y="1919288"/>
          <p14:tracePt t="25501" x="8609013" y="1919288"/>
          <p14:tracePt t="25508" x="8555038" y="1919288"/>
          <p14:tracePt t="25516" x="8518525" y="1911350"/>
          <p14:tracePt t="25535" x="8348663" y="1893888"/>
          <p14:tracePt t="25550" x="8224838" y="1893888"/>
          <p14:tracePt t="25565" x="8161338" y="1911350"/>
          <p14:tracePt t="25583" x="8081963" y="1919288"/>
          <p14:tracePt t="25599" x="8037513" y="1928813"/>
          <p14:tracePt t="25615" x="7966075" y="1938338"/>
          <p14:tracePt t="25633" x="7823200" y="1965325"/>
          <p14:tracePt t="25648" x="7742238" y="1973263"/>
          <p14:tracePt t="25665" x="7680325" y="2000250"/>
          <p14:tracePt t="25683" x="7634288" y="2009775"/>
          <p14:tracePt t="25699" x="7608888" y="2009775"/>
          <p14:tracePt t="25716" x="7599363" y="2009775"/>
          <p14:tracePt t="25732" x="7581900" y="2009775"/>
          <p14:tracePt t="25749" x="7375525" y="2017713"/>
          <p14:tracePt t="25765" x="7269163" y="2017713"/>
          <p14:tracePt t="25782" x="7170738" y="2036763"/>
          <p14:tracePt t="25798" x="6938963" y="2062163"/>
          <p14:tracePt t="25815" x="6813550" y="2071688"/>
          <p14:tracePt t="25832" x="6759575" y="2071688"/>
          <p14:tracePt t="25848" x="6680200" y="2071688"/>
          <p14:tracePt t="25865" x="6608763" y="2071688"/>
          <p14:tracePt t="25882" x="6465888" y="2071688"/>
          <p14:tracePt t="25899" x="6303963" y="2062163"/>
          <p14:tracePt t="25915" x="6259513" y="2054225"/>
          <p14:tracePt t="25931" x="6205538" y="2044700"/>
          <p14:tracePt t="25948" x="6089650" y="2044700"/>
          <p14:tracePt t="25965" x="6018213" y="2036763"/>
          <p14:tracePt t="25981" x="5919788" y="2027238"/>
          <p14:tracePt t="25998" x="5813425" y="2017713"/>
          <p14:tracePt t="26015" x="5759450" y="2009775"/>
          <p14:tracePt t="26032" x="5705475" y="2009775"/>
          <p14:tracePt t="26048" x="5680075" y="2009775"/>
          <p14:tracePt t="26065" x="5653088" y="2009775"/>
          <p14:tracePt t="26082" x="5510213" y="2017713"/>
          <p14:tracePt t="26098" x="5429250" y="2036763"/>
          <p14:tracePt t="26115" x="5375275" y="2036763"/>
          <p14:tracePt t="26132" x="5322888" y="2036763"/>
          <p14:tracePt t="26149" x="5276850" y="2036763"/>
          <p14:tracePt t="26165" x="5268913" y="2036763"/>
          <p14:tracePt t="26182" x="5259388" y="2036763"/>
          <p14:tracePt t="26200" x="5108575" y="2036763"/>
          <p14:tracePt t="26215" x="5054600" y="2044700"/>
          <p14:tracePt t="26232" x="5010150" y="2044700"/>
          <p14:tracePt t="26251" x="4973638" y="2044700"/>
          <p14:tracePt t="26265" x="4965700" y="2054225"/>
          <p14:tracePt t="26761" x="4848225" y="2036763"/>
          <p14:tracePt t="26768" x="4589463" y="1990725"/>
          <p14:tracePt t="26782" x="4152900" y="1965325"/>
          <p14:tracePt t="26799" x="3473450" y="1938338"/>
          <p14:tracePt t="26816" x="2401888" y="2036763"/>
          <p14:tracePt t="26832" x="1598613" y="2054225"/>
          <p14:tracePt t="26849" x="1312863" y="2062163"/>
          <p14:tracePt t="26866" x="1009650" y="2009775"/>
          <p14:tracePt t="26882" x="946150" y="1990725"/>
          <p14:tracePt t="26899" x="928688" y="1982788"/>
          <p14:tracePt t="26917" x="911225" y="1982788"/>
          <p14:tracePt t="26932" x="847725" y="2000250"/>
          <p14:tracePt t="26949" x="803275" y="2009775"/>
          <p14:tracePt t="26967" x="785813" y="2009775"/>
          <p14:tracePt t="26982" x="785813" y="2017713"/>
          <p14:tracePt t="27021" x="776288" y="2017713"/>
          <p14:tracePt t="27032" x="741363" y="2017713"/>
          <p14:tracePt t="27049" x="598488" y="2027238"/>
          <p14:tracePt t="27068" x="517525" y="2027238"/>
          <p14:tracePt t="27082" x="465138" y="2027238"/>
          <p14:tracePt t="27098" x="455613" y="2027238"/>
          <p14:tracePt t="27114" x="438150" y="2027238"/>
          <p14:tracePt t="27179" x="411163" y="2027238"/>
          <p14:tracePt t="27186" x="384175" y="2044700"/>
          <p14:tracePt t="27194" x="374650" y="2054225"/>
          <p14:tracePt t="27202" x="366713" y="2062163"/>
          <p14:tracePt t="27215" x="357188" y="2071688"/>
          <p14:tracePt t="27231" x="347663" y="2081213"/>
          <p14:tracePt t="27353" x="357188" y="2081213"/>
          <p14:tracePt t="27383" x="374650" y="2081213"/>
          <p14:tracePt t="27404" x="384175" y="2081213"/>
          <p14:tracePt t="27447" x="393700" y="2081213"/>
          <p14:tracePt t="27495" x="411163" y="2081213"/>
          <p14:tracePt t="27531" x="419100" y="2081213"/>
          <p14:tracePt t="27546" x="428625" y="2081213"/>
          <p14:tracePt t="27553" x="428625" y="2089150"/>
          <p14:tracePt t="27565" x="446088" y="2089150"/>
          <p14:tracePt t="27581" x="465138" y="2116138"/>
          <p14:tracePt t="27598" x="473075" y="2125663"/>
          <p14:tracePt t="27615" x="482600" y="2133600"/>
          <p14:tracePt t="27676" x="490538" y="2133600"/>
          <p14:tracePt t="28751" x="509588" y="2133600"/>
          <p14:tracePt t="28760" x="517525" y="2133600"/>
          <p14:tracePt t="28767" x="527050" y="2133600"/>
          <p14:tracePt t="28782" x="544513" y="2133600"/>
          <p14:tracePt t="28835" x="554038" y="2133600"/>
          <p14:tracePt t="28889" x="561975" y="2133600"/>
          <p14:tracePt t="28916" x="571500" y="2133600"/>
          <p14:tracePt t="28930" x="581025" y="2133600"/>
          <p14:tracePt t="28945" x="598488" y="2133600"/>
          <p14:tracePt t="28959" x="608013" y="2133600"/>
          <p14:tracePt t="28974" x="615950" y="2133600"/>
          <p14:tracePt t="28994" x="625475" y="2133600"/>
          <p14:tracePt t="29025" x="633413" y="2133600"/>
          <p14:tracePt t="29096" x="642938" y="2133600"/>
          <p14:tracePt t="29136" x="652463" y="2133600"/>
          <p14:tracePt t="29146" x="660400" y="2133600"/>
          <p14:tracePt t="29153" x="669925" y="2133600"/>
          <p14:tracePt t="29165" x="687388" y="2133600"/>
          <p14:tracePt t="29182" x="731838" y="2143125"/>
          <p14:tracePt t="29198" x="785813" y="2143125"/>
          <p14:tracePt t="29215" x="839788" y="2152650"/>
          <p14:tracePt t="29232" x="857250" y="2152650"/>
          <p14:tracePt t="29248" x="866775" y="2152650"/>
          <p14:tracePt t="29287" x="874713" y="2152650"/>
          <p14:tracePt t="29331" x="893763" y="2152650"/>
          <p14:tracePt t="29360" x="901700" y="2152650"/>
          <p14:tracePt t="29374" x="911225" y="2152650"/>
          <p14:tracePt t="29383" x="928688" y="2152650"/>
          <p14:tracePt t="29398" x="955675" y="2160588"/>
          <p14:tracePt t="29415" x="982663" y="2170113"/>
          <p14:tracePt t="29432" x="1009650" y="2170113"/>
          <p14:tracePt t="29448" x="1017588" y="2170113"/>
          <p14:tracePt t="29474" x="1027113" y="2170113"/>
          <p14:tracePt t="29522" x="1036638" y="2170113"/>
          <p14:tracePt t="29550" x="1044575" y="2170113"/>
          <p14:tracePt t="29578" x="1054100" y="2170113"/>
          <p14:tracePt t="29586" x="1062038" y="2170113"/>
          <p14:tracePt t="29598" x="1071563" y="2170113"/>
          <p14:tracePt t="29614" x="1089025" y="2170113"/>
          <p14:tracePt t="29631" x="1116013" y="2170113"/>
          <p14:tracePt t="29648" x="1125538" y="2170113"/>
          <p14:tracePt t="29664" x="1133475" y="2170113"/>
          <p14:tracePt t="29755" x="1143000" y="2170113"/>
          <p14:tracePt t="29776" x="1160463" y="2170113"/>
          <p14:tracePt t="29783" x="1169988" y="2170113"/>
          <p14:tracePt t="29812" x="1196975" y="2170113"/>
          <p14:tracePt t="29828" x="1204913" y="2170113"/>
          <p14:tracePt t="29853" x="1214438" y="2179638"/>
          <p14:tracePt t="29890" x="1223963" y="2179638"/>
          <p14:tracePt t="29897" x="1223963" y="2187575"/>
          <p14:tracePt t="29940" x="1231900" y="2187575"/>
          <p14:tracePt t="29969" x="1241425" y="2187575"/>
          <p14:tracePt t="29984" x="1250950" y="2187575"/>
          <p14:tracePt t="29998" x="1258888" y="2187575"/>
          <p14:tracePt t="30005" x="1258888" y="2197100"/>
          <p14:tracePt t="30119" x="1268413" y="2197100"/>
          <p14:tracePt t="30184" x="1276350" y="2197100"/>
          <p14:tracePt t="30191" x="1285875" y="2197100"/>
          <p14:tracePt t="30205" x="1295400" y="2197100"/>
          <p14:tracePt t="30220" x="1303338" y="2197100"/>
          <p14:tracePt t="30233" x="1322388" y="2197100"/>
          <p14:tracePt t="30251" x="1330325" y="2197100"/>
          <p14:tracePt t="30387" x="1339850" y="2197100"/>
          <p14:tracePt t="30407" x="1347788" y="2197100"/>
          <p14:tracePt t="30456" x="1357313" y="2197100"/>
          <p14:tracePt t="30464" x="1374775" y="2197100"/>
          <p14:tracePt t="30477" x="1384300" y="2197100"/>
          <p14:tracePt t="30500" x="1393825" y="2197100"/>
          <p14:tracePt t="30608" x="1401763" y="2197100"/>
          <p14:tracePt t="30615" x="1419225" y="2197100"/>
          <p14:tracePt t="30627" x="1428750" y="2197100"/>
          <p14:tracePt t="30650" x="1438275" y="2197100"/>
          <p14:tracePt t="30657" x="1446213" y="2197100"/>
          <p14:tracePt t="30665" x="1455738" y="2197100"/>
          <p14:tracePt t="30869" x="1465263" y="2197100"/>
          <p14:tracePt t="30876" x="1473200" y="2197100"/>
          <p14:tracePt t="30890" x="1482725" y="2197100"/>
          <p14:tracePt t="30916" x="1455738" y="2197100"/>
          <p14:tracePt t="31537" x="1527175" y="2197100"/>
          <p14:tracePt t="31545" x="1589088" y="2179638"/>
          <p14:tracePt t="31553" x="1652588" y="2170113"/>
          <p14:tracePt t="31564" x="1857375" y="2143125"/>
          <p14:tracePt t="31582" x="2071688" y="2125663"/>
          <p14:tracePt t="31597" x="2160588" y="2108200"/>
          <p14:tracePt t="31614" x="2251075" y="2108200"/>
          <p14:tracePt t="31631" x="2286000" y="2116138"/>
          <p14:tracePt t="31647" x="2322513" y="2125663"/>
          <p14:tracePt t="31664" x="2374900" y="2133600"/>
          <p14:tracePt t="31681" x="2411413" y="2143125"/>
          <p14:tracePt t="31697" x="2446338" y="2143125"/>
          <p14:tracePt t="31714" x="2482850" y="2152650"/>
          <p14:tracePt t="31731" x="2509838" y="2160588"/>
          <p14:tracePt t="31748" x="2517775" y="2160588"/>
          <p14:tracePt t="31845" x="2527300" y="2160588"/>
          <p14:tracePt t="31859" x="2544763" y="2160588"/>
          <p14:tracePt t="31880" x="2571750" y="2160588"/>
          <p14:tracePt t="31897" x="2625725" y="2160588"/>
          <p14:tracePt t="31915" x="2705100" y="2160588"/>
          <p14:tracePt t="31931" x="2768600" y="2160588"/>
          <p14:tracePt t="31948" x="2803525" y="2160588"/>
          <p14:tracePt t="31964" x="2857500" y="2170113"/>
          <p14:tracePt t="31981" x="2901950" y="2170113"/>
          <p14:tracePt t="31997" x="2928938" y="2170113"/>
          <p14:tracePt t="32014" x="2990850" y="2170113"/>
          <p14:tracePt t="32030" x="3036888" y="2170113"/>
          <p14:tracePt t="32047" x="3062288" y="2170113"/>
          <p14:tracePt t="32063" x="3108325" y="2170113"/>
          <p14:tracePt t="32080" x="3125788" y="2170113"/>
          <p14:tracePt t="32097" x="3152775" y="2170113"/>
          <p14:tracePt t="32115" x="3179763" y="2170113"/>
          <p14:tracePt t="32130" x="3197225" y="2170113"/>
          <p14:tracePt t="32563" x="3241675" y="2170113"/>
          <p14:tracePt t="32570" x="3313113" y="2170113"/>
          <p14:tracePt t="32581" x="3384550" y="2170113"/>
          <p14:tracePt t="32598" x="3517900" y="2170113"/>
          <p14:tracePt t="32616" x="3562350" y="2170113"/>
          <p14:tracePt t="32631" x="3652838" y="2170113"/>
          <p14:tracePt t="32647" x="3687763" y="2170113"/>
          <p14:tracePt t="32664" x="3697288" y="2170113"/>
          <p14:tracePt t="32681" x="3714750" y="2170113"/>
          <p14:tracePt t="32697" x="3724275" y="2170113"/>
          <p14:tracePt t="32739" x="3741738" y="2170113"/>
          <p14:tracePt t="32747" x="3786188" y="2170113"/>
          <p14:tracePt t="32764" x="3813175" y="2170113"/>
          <p14:tracePt t="32786" x="3867150" y="2170113"/>
          <p14:tracePt t="32798" x="3902075" y="2170113"/>
          <p14:tracePt t="32814" x="3929063" y="2170113"/>
          <p14:tracePt t="32834" x="3983038" y="2170113"/>
          <p14:tracePt t="32848" x="4010025" y="2170113"/>
          <p14:tracePt t="32864" x="4054475" y="2179638"/>
          <p14:tracePt t="32885" x="4098925" y="2187575"/>
          <p14:tracePt t="32907" x="4133850" y="2187575"/>
          <p14:tracePt t="32929" x="4152900" y="2187575"/>
          <p14:tracePt t="32947" x="4179888" y="2187575"/>
          <p14:tracePt t="32964" x="4187825" y="2187575"/>
          <p14:tracePt t="32992" x="4197350" y="2187575"/>
          <p14:tracePt t="33035" x="4205288" y="2187575"/>
          <p14:tracePt t="33048" x="4224338" y="2187575"/>
          <p14:tracePt t="33056" x="4232275" y="2187575"/>
          <p14:tracePt t="33071" x="4251325" y="2187575"/>
          <p14:tracePt t="33083" x="4276725" y="2187575"/>
          <p14:tracePt t="33098" x="4303713" y="2187575"/>
          <p14:tracePt t="33114" x="4348163" y="2187575"/>
          <p14:tracePt t="33133" x="4394200" y="2187575"/>
          <p14:tracePt t="33148" x="4438650" y="2187575"/>
          <p14:tracePt t="33165" x="4465638" y="2187575"/>
          <p14:tracePt t="33184" x="4483100" y="2187575"/>
          <p14:tracePt t="33198" x="4491038" y="2187575"/>
          <p14:tracePt t="33233" x="4527550" y="2187575"/>
          <p14:tracePt t="33247" x="4562475" y="2187575"/>
          <p14:tracePt t="33264" x="4581525" y="2187575"/>
          <p14:tracePt t="33281" x="4598988" y="2187575"/>
          <p14:tracePt t="33297" x="4633913" y="2187575"/>
          <p14:tracePt t="33314" x="4652963" y="2187575"/>
          <p14:tracePt t="33331" x="4670425" y="2187575"/>
          <p14:tracePt t="33348" x="4697413" y="2187575"/>
          <p14:tracePt t="33364" x="4705350" y="2187575"/>
          <p14:tracePt t="33381" x="4751388" y="2187575"/>
          <p14:tracePt t="33398" x="4795838" y="2187575"/>
          <p14:tracePt t="33414" x="4822825" y="2179638"/>
          <p14:tracePt t="33431" x="4848225" y="2179638"/>
          <p14:tracePt t="33447" x="4867275" y="2179638"/>
          <p14:tracePt t="33465" x="4875213" y="2179638"/>
          <p14:tracePt t="33518" x="4884738" y="2179638"/>
          <p14:tracePt t="33525" x="4894263" y="2179638"/>
          <p14:tracePt t="33532" x="4902200" y="2179638"/>
          <p14:tracePt t="33547" x="4919663" y="2179638"/>
          <p14:tracePt t="34525" x="4956175" y="2179638"/>
          <p14:tracePt t="34532" x="5000625" y="2179638"/>
          <p14:tracePt t="34547" x="5108575" y="2179638"/>
          <p14:tracePt t="34567" x="5197475" y="2179638"/>
          <p14:tracePt t="34581" x="5276850" y="2179638"/>
          <p14:tracePt t="34597" x="5348288" y="2179638"/>
          <p14:tracePt t="34616" x="5456238" y="2179638"/>
          <p14:tracePt t="34630" x="5491163" y="2179638"/>
          <p14:tracePt t="34647" x="5537200" y="2179638"/>
          <p14:tracePt t="34664" x="5572125" y="2179638"/>
          <p14:tracePt t="34680" x="5589588" y="2179638"/>
          <p14:tracePt t="34697" x="5599113" y="2179638"/>
          <p14:tracePt t="34744" x="5608638" y="2179638"/>
          <p14:tracePt t="34793" x="5616575" y="2179638"/>
          <p14:tracePt t="34802" x="5626100" y="2179638"/>
          <p14:tracePt t="34814" x="5643563" y="2179638"/>
          <p14:tracePt t="34830" x="5670550" y="2179638"/>
          <p14:tracePt t="34847" x="5759450" y="2179638"/>
          <p14:tracePt t="34864" x="5830888" y="2179638"/>
          <p14:tracePt t="34880" x="5911850" y="2179638"/>
          <p14:tracePt t="34897" x="5946775" y="2187575"/>
          <p14:tracePt t="34914" x="5973763" y="2187575"/>
          <p14:tracePt t="34930" x="6018213" y="2187575"/>
          <p14:tracePt t="34947" x="6072188" y="2187575"/>
          <p14:tracePt t="34964" x="6126163" y="2187575"/>
          <p14:tracePt t="34981" x="6215063" y="2187575"/>
          <p14:tracePt t="34997" x="6259513" y="2187575"/>
          <p14:tracePt t="35014" x="6276975" y="2187575"/>
          <p14:tracePt t="35018" x="6303963" y="2187575"/>
          <p14:tracePt t="35030" x="6313488" y="2187575"/>
          <p14:tracePt t="35047" x="6330950" y="2187575"/>
          <p14:tracePt t="35105" x="6340475" y="2187575"/>
          <p14:tracePt t="35119" x="6357938" y="2187575"/>
          <p14:tracePt t="35126" x="6384925" y="2187575"/>
          <p14:tracePt t="35134" x="6402388" y="2187575"/>
          <p14:tracePt t="35148" x="6465888" y="2187575"/>
          <p14:tracePt t="35164" x="6554788" y="2187575"/>
          <p14:tracePt t="35183" x="6616700" y="2187575"/>
          <p14:tracePt t="35197" x="6653213" y="2187575"/>
          <p14:tracePt t="35214" x="6661150" y="2187575"/>
          <p14:tracePt t="35291" x="6670675" y="2187575"/>
          <p14:tracePt t="35299" x="6688138" y="2187575"/>
          <p14:tracePt t="35314" x="6705600" y="2187575"/>
          <p14:tracePt t="35332" x="6732588" y="2187575"/>
          <p14:tracePt t="35347" x="6751638" y="2187575"/>
          <p14:tracePt t="35412" x="6759575" y="2187575"/>
          <p14:tracePt t="35427" x="6769100" y="2187575"/>
          <p14:tracePt t="35435" x="6786563" y="2187575"/>
          <p14:tracePt t="35450" x="6823075" y="2187575"/>
          <p14:tracePt t="35464" x="6884988" y="2187575"/>
          <p14:tracePt t="35483" x="6956425" y="2187575"/>
          <p14:tracePt t="35497" x="6983413" y="2187575"/>
          <p14:tracePt t="35504" x="7000875" y="2187575"/>
          <p14:tracePt t="35514" x="7010400" y="2187575"/>
          <p14:tracePt t="35533" x="7045325" y="2187575"/>
          <p14:tracePt t="35550" x="7081838" y="2187575"/>
          <p14:tracePt t="35564" x="7108825" y="2187575"/>
          <p14:tracePt t="35584" x="7188200" y="2187575"/>
          <p14:tracePt t="35597" x="7232650" y="2187575"/>
          <p14:tracePt t="35614" x="7277100" y="2187575"/>
          <p14:tracePt t="35634" x="7348538" y="2187575"/>
          <p14:tracePt t="35648" x="7375525" y="2187575"/>
          <p14:tracePt t="35664" x="7412038" y="2187575"/>
          <p14:tracePt t="35681" x="7456488" y="2187575"/>
          <p14:tracePt t="35698" x="7500938" y="2187575"/>
          <p14:tracePt t="35714" x="7537450" y="2187575"/>
          <p14:tracePt t="35731" x="7581900" y="2187575"/>
          <p14:tracePt t="35748" x="7626350" y="2179638"/>
          <p14:tracePt t="35764" x="7688263" y="2170113"/>
          <p14:tracePt t="35780" x="7715250" y="2160588"/>
          <p14:tracePt t="35798" x="7724775" y="2160588"/>
          <p14:tracePt t="36221" x="7786688" y="2160588"/>
          <p14:tracePt t="36228" x="7858125" y="2160588"/>
          <p14:tracePt t="36236" x="7902575" y="2160588"/>
          <p14:tracePt t="36251" x="7991475" y="2170113"/>
          <p14:tracePt t="36264" x="8089900" y="2197100"/>
          <p14:tracePt t="36281" x="8170863" y="2205038"/>
          <p14:tracePt t="36300" x="8215313" y="2214563"/>
          <p14:tracePt t="40918" x="8197850" y="2251075"/>
          <p14:tracePt t="40926" x="8170863" y="2286000"/>
          <p14:tracePt t="40932" x="8126413" y="2330450"/>
          <p14:tracePt t="40946" x="8099425" y="2357438"/>
          <p14:tracePt t="40962" x="8062913" y="2428875"/>
          <p14:tracePt t="40979" x="8045450" y="2446338"/>
          <p14:tracePt t="40996" x="8045450" y="2455863"/>
          <p14:tracePt t="41252" x="8037513" y="2455863"/>
          <p14:tracePt t="41258" x="8037513" y="2465388"/>
          <p14:tracePt t="41265" x="8027988" y="2473325"/>
          <p14:tracePt t="41281" x="8010525" y="2490788"/>
          <p14:tracePt t="41296" x="8001000" y="2500313"/>
          <p14:tracePt t="41313" x="7983538" y="2517775"/>
          <p14:tracePt t="41354" x="7983538" y="2527300"/>
          <p14:tracePt t="41380" x="7974013" y="2527300"/>
          <p14:tracePt t="41471" x="7966075" y="2527300"/>
          <p14:tracePt t="42325" x="7840663" y="2527300"/>
          <p14:tracePt t="42332" x="7581900" y="2482850"/>
          <p14:tracePt t="42346" x="7062788" y="2393950"/>
          <p14:tracePt t="42363" x="6375400" y="2339975"/>
          <p14:tracePt t="42380" x="4911725" y="2312988"/>
          <p14:tracePt t="42396" x="3983038" y="2465388"/>
          <p14:tracePt t="42413" x="3286125" y="2562225"/>
          <p14:tracePt t="42432" x="2401888" y="2608263"/>
          <p14:tracePt t="42446" x="2044700" y="2589213"/>
          <p14:tracePt t="42463" x="1938338" y="2554288"/>
          <p14:tracePt t="42481" x="1776413" y="2500313"/>
          <p14:tracePt t="42496" x="1687513" y="2473325"/>
          <p14:tracePt t="42513" x="1589088" y="2465388"/>
          <p14:tracePt t="42532" x="1473200" y="2473325"/>
          <p14:tracePt t="42546" x="1393825" y="2517775"/>
          <p14:tracePt t="42563" x="1295400" y="2536825"/>
          <p14:tracePt t="42581" x="1196975" y="2544763"/>
          <p14:tracePt t="42596" x="1143000" y="2544763"/>
          <p14:tracePt t="42613" x="1108075" y="2544763"/>
          <p14:tracePt t="42631" x="1044575" y="2544763"/>
          <p14:tracePt t="42646" x="1017588" y="2544763"/>
          <p14:tracePt t="42663" x="901700" y="2544763"/>
          <p14:tracePt t="42682" x="822325" y="2544763"/>
          <p14:tracePt t="42689" x="803275" y="2544763"/>
          <p14:tracePt t="42699" x="795338" y="2544763"/>
          <p14:tracePt t="42713" x="785813" y="2544763"/>
          <p14:tracePt t="42730" x="776288" y="2544763"/>
          <p14:tracePt t="42798" x="785813" y="2544763"/>
          <p14:tracePt t="42812" x="795338" y="2544763"/>
          <p14:tracePt t="42821" x="803275" y="2544763"/>
          <p14:tracePt t="42833" x="822325" y="2544763"/>
          <p14:tracePt t="42846" x="830263" y="2544763"/>
          <p14:tracePt t="42863" x="839788" y="2544763"/>
          <p14:tracePt t="42883" x="874713" y="2544763"/>
          <p14:tracePt t="42896" x="893763" y="2544763"/>
          <p14:tracePt t="42913" x="928688" y="2544763"/>
          <p14:tracePt t="42930" x="965200" y="2554288"/>
          <p14:tracePt t="42946" x="1071563" y="2589213"/>
          <p14:tracePt t="42963" x="1187450" y="2608263"/>
          <p14:tracePt t="42980" x="1285875" y="2608263"/>
          <p14:tracePt t="42996" x="1347788" y="2608263"/>
          <p14:tracePt t="43013" x="1357313" y="2608263"/>
          <p14:tracePt t="43070" x="1374775" y="2608263"/>
          <p14:tracePt t="43106" x="1401763" y="2616200"/>
          <p14:tracePt t="43127" x="1455738" y="2633663"/>
          <p14:tracePt t="43137" x="1465263" y="2633663"/>
          <p14:tracePt t="43156" x="1500188" y="2633663"/>
          <p14:tracePt t="43171" x="1509713" y="2633663"/>
          <p14:tracePt t="43196" x="1517650" y="2633663"/>
          <p14:tracePt t="43230" x="1527175" y="2633663"/>
          <p14:tracePt t="43236" x="1554163" y="2633663"/>
          <p14:tracePt t="43247" x="1589088" y="2633663"/>
          <p14:tracePt t="43262" x="1616075" y="2625725"/>
          <p14:tracePt t="43279" x="1625600" y="2625725"/>
          <p14:tracePt t="43297" x="1633538" y="2625725"/>
          <p14:tracePt t="43321" x="1643063" y="2625725"/>
          <p14:tracePt t="43356" x="1652588" y="2625725"/>
          <p14:tracePt t="43399" x="1660525" y="2625725"/>
          <p14:tracePt t="43406" x="1670050" y="2625725"/>
          <p14:tracePt t="43414" x="1679575" y="2625725"/>
          <p14:tracePt t="43429" x="1697038" y="2625725"/>
          <p14:tracePt t="43447" x="1714500" y="2625725"/>
          <p14:tracePt t="43464" x="1724025" y="2625725"/>
          <p14:tracePt t="43479" x="1731963" y="2625725"/>
          <p14:tracePt t="43564" x="1741488" y="2625725"/>
          <p14:tracePt t="43735" x="1751013" y="2625725"/>
          <p14:tracePt t="43751" x="1758950" y="2625725"/>
          <p14:tracePt t="43756" x="1768475" y="2625725"/>
          <p14:tracePt t="43765" x="1776413" y="2625725"/>
          <p14:tracePt t="43792" x="1785938" y="2625725"/>
          <p14:tracePt t="44050" x="1803400" y="2625725"/>
          <p14:tracePt t="44058" x="1812925" y="2625725"/>
          <p14:tracePt t="44067" x="1822450" y="2625725"/>
          <p14:tracePt t="44137" x="1830388" y="2625725"/>
          <p14:tracePt t="44157" x="1839913" y="2625725"/>
          <p14:tracePt t="44166" x="1857375" y="2625725"/>
          <p14:tracePt t="44174" x="1874838" y="2616200"/>
          <p14:tracePt t="44187" x="1919288" y="2616200"/>
          <p14:tracePt t="44197" x="1946275" y="2608263"/>
          <p14:tracePt t="44215" x="2009775" y="2598738"/>
          <p14:tracePt t="44230" x="2036763" y="2598738"/>
          <p14:tracePt t="44246" x="2062163" y="2598738"/>
          <p14:tracePt t="44264" x="2089150" y="2598738"/>
          <p14:tracePt t="44279" x="2116138" y="2598738"/>
          <p14:tracePt t="44296" x="2125663" y="2598738"/>
          <p14:tracePt t="44329" x="2133600" y="2598738"/>
          <p14:tracePt t="44345" x="2179638" y="2598738"/>
          <p14:tracePt t="44363" x="2251075" y="2598738"/>
          <p14:tracePt t="44378" x="2303463" y="2598738"/>
          <p14:tracePt t="44395" x="2330450" y="2598738"/>
          <p14:tracePt t="44412" x="2366963" y="2598738"/>
          <p14:tracePt t="44429" x="2401888" y="2598738"/>
          <p14:tracePt t="44445" x="2438400" y="2598738"/>
          <p14:tracePt t="44463" x="2500313" y="2598738"/>
          <p14:tracePt t="44479" x="2616200" y="2598738"/>
          <p14:tracePt t="44496" x="2670175" y="2598738"/>
          <p14:tracePt t="44512" x="2705100" y="2598738"/>
          <p14:tracePt t="44530" x="2741613" y="2598738"/>
          <p14:tracePt t="44546" x="2776538" y="2598738"/>
          <p14:tracePt t="44563" x="2830513" y="2598738"/>
          <p14:tracePt t="44580" x="3000375" y="2589213"/>
          <p14:tracePt t="44596" x="3125788" y="2581275"/>
          <p14:tracePt t="44613" x="3197225" y="2581275"/>
          <p14:tracePt t="44629" x="3251200" y="2581275"/>
          <p14:tracePt t="44646" x="3357563" y="2581275"/>
          <p14:tracePt t="44662" x="3473450" y="2581275"/>
          <p14:tracePt t="44680" x="3581400" y="2589213"/>
          <p14:tracePt t="44696" x="3625850" y="2598738"/>
          <p14:tracePt t="44712" x="3652838" y="2598738"/>
          <p14:tracePt t="44730" x="3714750" y="2598738"/>
          <p14:tracePt t="44737" x="3732213" y="2598738"/>
          <p14:tracePt t="44746" x="3759200" y="2598738"/>
          <p14:tracePt t="44763" x="3822700" y="2598738"/>
          <p14:tracePt t="44781" x="3894138" y="2598738"/>
          <p14:tracePt t="44798" x="3938588" y="2598738"/>
          <p14:tracePt t="44813" x="3983038" y="2598738"/>
          <p14:tracePt t="44830" x="4027488" y="2598738"/>
          <p14:tracePt t="44846" x="4044950" y="2598738"/>
          <p14:tracePt t="44862" x="4081463" y="2598738"/>
          <p14:tracePt t="44880" x="4160838" y="2581275"/>
          <p14:tracePt t="44896" x="4259263" y="2571750"/>
          <p14:tracePt t="44919" x="4348163" y="2571750"/>
          <p14:tracePt t="44930" x="4402138" y="2571750"/>
          <p14:tracePt t="44946" x="4438650" y="2581275"/>
          <p14:tracePt t="44963" x="4500563" y="2581275"/>
          <p14:tracePt t="44980" x="4572000" y="2598738"/>
          <p14:tracePt t="44996" x="4625975" y="2598738"/>
          <p14:tracePt t="45012" x="4660900" y="2608263"/>
          <p14:tracePt t="45030" x="4732338" y="2608263"/>
          <p14:tracePt t="45046" x="4786313" y="2608263"/>
          <p14:tracePt t="45062" x="4830763" y="2608263"/>
          <p14:tracePt t="45080" x="4946650" y="2608263"/>
          <p14:tracePt t="45096" x="5062538" y="2598738"/>
          <p14:tracePt t="45112" x="5126038" y="2598738"/>
          <p14:tracePt t="45133" x="5205413" y="2598738"/>
          <p14:tracePt t="45146" x="5232400" y="2598738"/>
          <p14:tracePt t="45162" x="5276850" y="2598738"/>
          <p14:tracePt t="45181" x="5357813" y="2598738"/>
          <p14:tracePt t="45196" x="5429250" y="2598738"/>
          <p14:tracePt t="45212" x="5527675" y="2598738"/>
          <p14:tracePt t="45231" x="5616575" y="2598738"/>
          <p14:tracePt t="45245" x="5670550" y="2598738"/>
          <p14:tracePt t="45262" x="5724525" y="2598738"/>
          <p14:tracePt t="45281" x="5803900" y="2598738"/>
          <p14:tracePt t="45296" x="5857875" y="2598738"/>
          <p14:tracePt t="45312" x="5911850" y="2598738"/>
          <p14:tracePt t="45331" x="5973763" y="2598738"/>
          <p14:tracePt t="45346" x="6000750" y="2598738"/>
          <p14:tracePt t="45362" x="6027738" y="2598738"/>
          <p14:tracePt t="45383" x="6054725" y="2598738"/>
          <p14:tracePt t="45425" x="6062663" y="2598738"/>
          <p14:tracePt t="46265" x="6027738" y="2616200"/>
          <p14:tracePt t="46272" x="5965825" y="2633663"/>
          <p14:tracePt t="46279" x="5919788" y="2652713"/>
          <p14:tracePt t="46296" x="5840413" y="2705100"/>
          <p14:tracePt t="46313" x="5670550" y="2759075"/>
          <p14:tracePt t="46329" x="5554663" y="2776538"/>
          <p14:tracePt t="46346" x="5465763" y="2776538"/>
          <p14:tracePt t="46363" x="5357813" y="2776538"/>
          <p14:tracePt t="46379" x="5160963" y="2751138"/>
          <p14:tracePt t="46396" x="5000625" y="2732088"/>
          <p14:tracePt t="46414" x="4911725" y="2705100"/>
          <p14:tracePt t="46429" x="4857750" y="2705100"/>
          <p14:tracePt t="46446" x="4840288" y="2705100"/>
          <p14:tracePt t="46464" x="4813300" y="2705100"/>
          <p14:tracePt t="46482" x="4759325" y="2724150"/>
          <p14:tracePt t="46496" x="4705350" y="2768600"/>
          <p14:tracePt t="46514" x="4581525" y="2867025"/>
          <p14:tracePt t="46530" x="4527550" y="2938463"/>
          <p14:tracePt t="46546" x="4483100" y="2965450"/>
          <p14:tracePt t="46564" x="4429125" y="2990850"/>
          <p14:tracePt t="46579" x="4411663" y="2990850"/>
          <p14:tracePt t="46595" x="4367213" y="2990850"/>
          <p14:tracePt t="46613" x="4295775" y="2990850"/>
          <p14:tracePt t="46629" x="4232275" y="3000375"/>
          <p14:tracePt t="46645" x="4197350" y="3017838"/>
          <p14:tracePt t="46663" x="4125913" y="3027363"/>
          <p14:tracePt t="46679" x="4098925" y="3027363"/>
          <p14:tracePt t="46695" x="4081463" y="3027363"/>
          <p14:tracePt t="46713" x="4062413" y="3027363"/>
          <p14:tracePt t="46797" x="4071938" y="3027363"/>
          <p14:tracePt t="46804" x="4081463" y="3000375"/>
          <p14:tracePt t="46812" x="4089400" y="2990850"/>
          <p14:tracePt t="46828" x="4098925" y="2965450"/>
          <p14:tracePt t="46845" x="4098925" y="2946400"/>
          <p14:tracePt t="46861" x="4133850" y="2911475"/>
          <p14:tracePt t="46878" x="4286250" y="2840038"/>
          <p14:tracePt t="46895" x="4402138" y="2822575"/>
          <p14:tracePt t="46912" x="4473575" y="2803525"/>
          <p14:tracePt t="46928" x="4562475" y="2795588"/>
          <p14:tracePt t="46946" x="4608513" y="2795588"/>
          <p14:tracePt t="46966" x="4643438" y="2795588"/>
          <p14:tracePt t="46987" x="4660900" y="2795588"/>
          <p14:tracePt t="46995" x="4687888" y="2795588"/>
          <p14:tracePt t="47014" x="4732338" y="2795588"/>
          <p14:tracePt t="47028" x="4813300" y="2813050"/>
          <p14:tracePt t="47045" x="4875213" y="2813050"/>
          <p14:tracePt t="47062" x="4894263" y="2830513"/>
          <p14:tracePt t="47079" x="4946650" y="2857500"/>
          <p14:tracePt t="47095" x="5054600" y="2867025"/>
          <p14:tracePt t="47112" x="5108575" y="2867025"/>
          <p14:tracePt t="47129" x="5180013" y="2867025"/>
          <p14:tracePt t="47145" x="5251450" y="2867025"/>
          <p14:tracePt t="47162" x="5276850" y="2867025"/>
          <p14:tracePt t="47179" x="5303838" y="2867025"/>
          <p14:tracePt t="47197" x="5330825" y="2874963"/>
          <p14:tracePt t="47212" x="5340350" y="2874963"/>
          <p14:tracePt t="47229" x="5384800" y="2874963"/>
          <p14:tracePt t="47245" x="5465763" y="2874963"/>
          <p14:tracePt t="47262" x="5527675" y="2874963"/>
          <p14:tracePt t="47281" x="5634038" y="2884488"/>
          <p14:tracePt t="47295" x="5680075" y="2884488"/>
          <p14:tracePt t="47321" x="5768975" y="2894013"/>
          <p14:tracePt t="47344" x="5919788" y="2901950"/>
          <p14:tracePt t="47365" x="5991225" y="2901950"/>
          <p14:tracePt t="47379" x="6045200" y="2901950"/>
          <p14:tracePt t="47395" x="6062663" y="2901950"/>
          <p14:tracePt t="47412" x="6099175" y="2901950"/>
          <p14:tracePt t="47433" x="6143625" y="2901950"/>
          <p14:tracePt t="47445" x="6153150" y="2901950"/>
          <p14:tracePt t="47510" x="6161088" y="2901950"/>
          <p14:tracePt t="47538" x="6170613" y="2901950"/>
          <p14:tracePt t="47551" x="6224588" y="2901950"/>
          <p14:tracePt t="47558" x="6313488" y="2901950"/>
          <p14:tracePt t="47566" x="6348413" y="2901950"/>
          <p14:tracePt t="47581" x="6375400" y="2901950"/>
          <p14:tracePt t="47595" x="6419850" y="2901950"/>
          <p14:tracePt t="47612" x="6438900" y="2901950"/>
          <p14:tracePt t="47632" x="6465888" y="2901950"/>
          <p14:tracePt t="47645" x="6473825" y="2901950"/>
          <p14:tracePt t="48333" x="6545263" y="2911475"/>
          <p14:tracePt t="48342" x="6562725" y="2911475"/>
          <p14:tracePt t="48350" x="6589713" y="2911475"/>
          <p14:tracePt t="48362" x="6653213" y="2911475"/>
          <p14:tracePt t="48379" x="6715125" y="2911475"/>
          <p14:tracePt t="48400" x="6759575" y="2911475"/>
          <p14:tracePt t="48414" x="6777038" y="2911475"/>
          <p14:tracePt t="48428" x="6786563" y="2911475"/>
          <p14:tracePt t="48446" x="6804025" y="2911475"/>
          <p14:tracePt t="48461" x="6831013" y="2911475"/>
          <p14:tracePt t="48478" x="6867525" y="2911475"/>
          <p14:tracePt t="48497" x="6911975" y="2911475"/>
          <p14:tracePt t="48516" x="6956425" y="2901950"/>
          <p14:tracePt t="48528" x="7010400" y="2894013"/>
          <p14:tracePt t="48550" x="7072313" y="2894013"/>
          <p14:tracePt t="48562" x="7099300" y="2894013"/>
          <p14:tracePt t="48579" x="7116763" y="2894013"/>
          <p14:tracePt t="48596" x="7126288" y="2894013"/>
          <p14:tracePt t="48612" x="7161213" y="2894013"/>
          <p14:tracePt t="48628" x="7197725" y="2894013"/>
          <p14:tracePt t="48648" x="7251700" y="2894013"/>
          <p14:tracePt t="48665" x="7269163" y="2894013"/>
          <p14:tracePt t="48678" x="7286625" y="2894013"/>
          <p14:tracePt t="48695" x="7304088" y="2894013"/>
          <p14:tracePt t="48947" x="7313613" y="2894013"/>
          <p14:tracePt t="48992" x="7323138" y="2894013"/>
          <p14:tracePt t="48997" x="7348538" y="2894013"/>
          <p14:tracePt t="49011" x="7367588" y="2894013"/>
          <p14:tracePt t="49028" x="7375525" y="2894013"/>
          <p14:tracePt t="49048" x="7385050" y="2894013"/>
          <p14:tracePt t="49061" x="7419975" y="2894013"/>
          <p14:tracePt t="49078" x="7446963" y="2894013"/>
          <p14:tracePt t="49113" x="7500938" y="2894013"/>
          <p14:tracePt t="49128" x="7518400" y="2894013"/>
          <p14:tracePt t="49145" x="7527925" y="2894013"/>
          <p14:tracePt t="49177" x="7537450" y="2894013"/>
          <p14:tracePt t="49219" x="7554913" y="2894013"/>
          <p14:tracePt t="49225" x="7562850" y="2894013"/>
          <p14:tracePt t="49232" x="7572375" y="2894013"/>
          <p14:tracePt t="49244" x="7589838" y="2894013"/>
          <p14:tracePt t="49262" x="7653338" y="2894013"/>
          <p14:tracePt t="49278" x="7688263" y="2894013"/>
          <p14:tracePt t="49294" x="7724775" y="2894013"/>
          <p14:tracePt t="49311" x="7742238" y="2894013"/>
          <p14:tracePt t="49356" x="7751763" y="2894013"/>
          <p14:tracePt t="49387" x="7786688" y="2894013"/>
          <p14:tracePt t="49395" x="7823200" y="2894013"/>
          <p14:tracePt t="49402" x="7858125" y="2894013"/>
          <p14:tracePt t="49415" x="7912100" y="2894013"/>
          <p14:tracePt t="49433" x="7947025" y="2884488"/>
          <p14:tracePt t="49452" x="8001000" y="2874963"/>
          <p14:tracePt t="49472" x="8037513" y="2874963"/>
          <p14:tracePt t="49559" x="8045450" y="2874963"/>
          <p14:tracePt t="49581" x="8054975" y="2874963"/>
          <p14:tracePt t="49587" x="8108950" y="2874963"/>
          <p14:tracePt t="49595" x="8126413" y="2867025"/>
          <p14:tracePt t="49612" x="8188325" y="2867025"/>
          <p14:tracePt t="49629" x="8232775" y="2867025"/>
          <p14:tracePt t="49645" x="8269288" y="2867025"/>
          <p14:tracePt t="49662" x="8277225" y="2867025"/>
          <p14:tracePt t="49679" x="8296275" y="2867025"/>
          <p14:tracePt t="49695" x="8313738" y="2867025"/>
          <p14:tracePt t="49728" x="8340725" y="2867025"/>
          <p14:tracePt t="49745" x="8375650" y="2867025"/>
          <p14:tracePt t="49762" x="8420100" y="2867025"/>
          <p14:tracePt t="49782" x="8456613" y="2867025"/>
          <p14:tracePt t="49795" x="8483600" y="2867025"/>
          <p14:tracePt t="49828" x="8491538" y="2867025"/>
          <p14:tracePt t="49868" x="8518525" y="2867025"/>
          <p14:tracePt t="49874" x="8562975" y="2867025"/>
          <p14:tracePt t="49886" x="8609013" y="2867025"/>
          <p14:tracePt t="49895" x="8634413" y="2867025"/>
          <p14:tracePt t="49912" x="8670925" y="2867025"/>
          <p14:tracePt t="49931" x="8705850" y="2867025"/>
          <p14:tracePt t="49945" x="8724900" y="2867025"/>
          <p14:tracePt t="49962" x="8732838" y="2867025"/>
          <p14:tracePt t="50066" x="8751888" y="2867025"/>
          <p14:tracePt t="50075" x="8796338" y="2867025"/>
          <p14:tracePt t="50082" x="8813800" y="2867025"/>
          <p14:tracePt t="50095" x="8867775" y="2867025"/>
          <p14:tracePt t="50112" x="8920163" y="2867025"/>
          <p14:tracePt t="50130" x="9010650" y="2847975"/>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タイトル 1"/>
          <p:cNvSpPr>
            <a:spLocks noGrp="1"/>
          </p:cNvSpPr>
          <p:nvPr>
            <p:ph type="ctrTitle"/>
          </p:nvPr>
        </p:nvSpPr>
        <p:spPr>
          <a:xfrm>
            <a:off x="128588" y="115888"/>
            <a:ext cx="9648825" cy="576262"/>
          </a:xfrm>
        </p:spPr>
        <p:txBody>
          <a:bodyPr/>
          <a:lstStyle/>
          <a:p>
            <a:r>
              <a:rPr lang="ja-JP" altLang="en-US" dirty="0"/>
              <a:t>２</a:t>
            </a:r>
            <a:r>
              <a:rPr dirty="0" smtClean="0"/>
              <a:t>．タイムラインとは</a:t>
            </a:r>
          </a:p>
        </p:txBody>
      </p:sp>
      <p:sp>
        <p:nvSpPr>
          <p:cNvPr id="58371" name="スライド番号プレースホルダー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fontAlgn="base" hangingPunct="1">
              <a:spcBef>
                <a:spcPct val="0"/>
              </a:spcBef>
              <a:spcAft>
                <a:spcPct val="0"/>
              </a:spcAft>
            </a:pPr>
            <a:fld id="{46E9F65A-1855-4AD1-8C90-09C8ED81395A}" type="slidenum">
              <a:rPr smtClean="0">
                <a:solidFill>
                  <a:srgbClr val="414243"/>
                </a:solidFill>
                <a:ea typeface="メイリオ" pitchFamily="50" charset="-128"/>
              </a:rPr>
              <a:pPr eaLnBrk="1" fontAlgn="base" hangingPunct="1">
                <a:spcBef>
                  <a:spcPct val="0"/>
                </a:spcBef>
                <a:spcAft>
                  <a:spcPct val="0"/>
                </a:spcAft>
              </a:pPr>
              <a:t>13</a:t>
            </a:fld>
            <a:endParaRPr lang="ja-JP" altLang="en-US" smtClean="0">
              <a:solidFill>
                <a:srgbClr val="414243"/>
              </a:solidFill>
              <a:ea typeface="メイリオ" pitchFamily="50" charset="-128"/>
            </a:endParaRPr>
          </a:p>
        </p:txBody>
      </p:sp>
      <p:sp>
        <p:nvSpPr>
          <p:cNvPr id="58372" name="テキスト ボックス 1"/>
          <p:cNvSpPr txBox="1">
            <a:spLocks noChangeArrowheads="1"/>
          </p:cNvSpPr>
          <p:nvPr/>
        </p:nvSpPr>
        <p:spPr bwMode="auto">
          <a:xfrm>
            <a:off x="273050" y="981075"/>
            <a:ext cx="5759450" cy="503238"/>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eaLnBrk="1" hangingPunct="1">
              <a:spcBef>
                <a:spcPct val="0"/>
              </a:spcBef>
              <a:buClrTx/>
              <a:buSzTx/>
              <a:buFontTx/>
              <a:buNone/>
            </a:pPr>
            <a:r>
              <a:rPr lang="ja-JP" altLang="en-US" sz="2400" b="1">
                <a:solidFill>
                  <a:srgbClr val="FFFFFF"/>
                </a:solidFill>
              </a:rPr>
              <a:t>企業におけるタイムライン　　①イメージ</a:t>
            </a:r>
            <a:endParaRPr lang="en-US" altLang="ja-JP" sz="2400" b="1">
              <a:solidFill>
                <a:srgbClr val="FFFFFF"/>
              </a:solidFill>
            </a:endParaRPr>
          </a:p>
        </p:txBody>
      </p:sp>
      <p:sp>
        <p:nvSpPr>
          <p:cNvPr id="7" name="フリーフォーム 6"/>
          <p:cNvSpPr/>
          <p:nvPr/>
        </p:nvSpPr>
        <p:spPr bwMode="auto">
          <a:xfrm>
            <a:off x="506413" y="2879724"/>
            <a:ext cx="8940800" cy="2498724"/>
          </a:xfrm>
          <a:custGeom>
            <a:avLst/>
            <a:gdLst>
              <a:gd name="connsiteX0" fmla="*/ 0 w 8686307"/>
              <a:gd name="connsiteY0" fmla="*/ 1657352 h 1661181"/>
              <a:gd name="connsiteX1" fmla="*/ 1532467 w 8686307"/>
              <a:gd name="connsiteY1" fmla="*/ 1606552 h 1661181"/>
              <a:gd name="connsiteX2" fmla="*/ 3285067 w 8686307"/>
              <a:gd name="connsiteY2" fmla="*/ 1276352 h 1661181"/>
              <a:gd name="connsiteX3" fmla="*/ 4470400 w 8686307"/>
              <a:gd name="connsiteY3" fmla="*/ 675218 h 1661181"/>
              <a:gd name="connsiteX4" fmla="*/ 5562600 w 8686307"/>
              <a:gd name="connsiteY4" fmla="*/ 107952 h 1661181"/>
              <a:gd name="connsiteX5" fmla="*/ 6443133 w 8686307"/>
              <a:gd name="connsiteY5" fmla="*/ 6352 h 1661181"/>
              <a:gd name="connsiteX6" fmla="*/ 7332133 w 8686307"/>
              <a:gd name="connsiteY6" fmla="*/ 201085 h 1661181"/>
              <a:gd name="connsiteX7" fmla="*/ 7865533 w 8686307"/>
              <a:gd name="connsiteY7" fmla="*/ 1013885 h 1661181"/>
              <a:gd name="connsiteX8" fmla="*/ 8204200 w 8686307"/>
              <a:gd name="connsiteY8" fmla="*/ 1547285 h 1661181"/>
              <a:gd name="connsiteX9" fmla="*/ 8661400 w 8686307"/>
              <a:gd name="connsiteY9" fmla="*/ 1318685 h 1661181"/>
              <a:gd name="connsiteX10" fmla="*/ 8585200 w 8686307"/>
              <a:gd name="connsiteY10" fmla="*/ 1318685 h 1661181"/>
              <a:gd name="connsiteX0" fmla="*/ 0 w 8661400"/>
              <a:gd name="connsiteY0" fmla="*/ 1657352 h 1661181"/>
              <a:gd name="connsiteX1" fmla="*/ 1532467 w 8661400"/>
              <a:gd name="connsiteY1" fmla="*/ 1606552 h 1661181"/>
              <a:gd name="connsiteX2" fmla="*/ 3285067 w 8661400"/>
              <a:gd name="connsiteY2" fmla="*/ 1276352 h 1661181"/>
              <a:gd name="connsiteX3" fmla="*/ 4470400 w 8661400"/>
              <a:gd name="connsiteY3" fmla="*/ 675218 h 1661181"/>
              <a:gd name="connsiteX4" fmla="*/ 5562600 w 8661400"/>
              <a:gd name="connsiteY4" fmla="*/ 107952 h 1661181"/>
              <a:gd name="connsiteX5" fmla="*/ 6443133 w 8661400"/>
              <a:gd name="connsiteY5" fmla="*/ 6352 h 1661181"/>
              <a:gd name="connsiteX6" fmla="*/ 7332133 w 8661400"/>
              <a:gd name="connsiteY6" fmla="*/ 201085 h 1661181"/>
              <a:gd name="connsiteX7" fmla="*/ 7865533 w 8661400"/>
              <a:gd name="connsiteY7" fmla="*/ 1013885 h 1661181"/>
              <a:gd name="connsiteX8" fmla="*/ 8204200 w 8661400"/>
              <a:gd name="connsiteY8" fmla="*/ 1547285 h 1661181"/>
              <a:gd name="connsiteX9" fmla="*/ 8661400 w 8661400"/>
              <a:gd name="connsiteY9" fmla="*/ 1318685 h 1661181"/>
              <a:gd name="connsiteX0" fmla="*/ 0 w 8661400"/>
              <a:gd name="connsiteY0" fmla="*/ 1657352 h 1661181"/>
              <a:gd name="connsiteX1" fmla="*/ 1532467 w 8661400"/>
              <a:gd name="connsiteY1" fmla="*/ 1606552 h 1661181"/>
              <a:gd name="connsiteX2" fmla="*/ 3285067 w 8661400"/>
              <a:gd name="connsiteY2" fmla="*/ 1276352 h 1661181"/>
              <a:gd name="connsiteX3" fmla="*/ 4470400 w 8661400"/>
              <a:gd name="connsiteY3" fmla="*/ 675218 h 1661181"/>
              <a:gd name="connsiteX4" fmla="*/ 5562600 w 8661400"/>
              <a:gd name="connsiteY4" fmla="*/ 107952 h 1661181"/>
              <a:gd name="connsiteX5" fmla="*/ 6443133 w 8661400"/>
              <a:gd name="connsiteY5" fmla="*/ 6352 h 1661181"/>
              <a:gd name="connsiteX6" fmla="*/ 7332133 w 8661400"/>
              <a:gd name="connsiteY6" fmla="*/ 201085 h 1661181"/>
              <a:gd name="connsiteX7" fmla="*/ 7865533 w 8661400"/>
              <a:gd name="connsiteY7" fmla="*/ 1013885 h 1661181"/>
              <a:gd name="connsiteX8" fmla="*/ 8246533 w 8661400"/>
              <a:gd name="connsiteY8" fmla="*/ 1259419 h 1661181"/>
              <a:gd name="connsiteX9" fmla="*/ 8661400 w 8661400"/>
              <a:gd name="connsiteY9" fmla="*/ 1318685 h 1661181"/>
              <a:gd name="connsiteX0" fmla="*/ 0 w 8661400"/>
              <a:gd name="connsiteY0" fmla="*/ 1657352 h 1661181"/>
              <a:gd name="connsiteX1" fmla="*/ 1532467 w 8661400"/>
              <a:gd name="connsiteY1" fmla="*/ 1606552 h 1661181"/>
              <a:gd name="connsiteX2" fmla="*/ 3285067 w 8661400"/>
              <a:gd name="connsiteY2" fmla="*/ 1276352 h 1661181"/>
              <a:gd name="connsiteX3" fmla="*/ 4470400 w 8661400"/>
              <a:gd name="connsiteY3" fmla="*/ 675218 h 1661181"/>
              <a:gd name="connsiteX4" fmla="*/ 5562600 w 8661400"/>
              <a:gd name="connsiteY4" fmla="*/ 107952 h 1661181"/>
              <a:gd name="connsiteX5" fmla="*/ 6443133 w 8661400"/>
              <a:gd name="connsiteY5" fmla="*/ 6352 h 1661181"/>
              <a:gd name="connsiteX6" fmla="*/ 7332133 w 8661400"/>
              <a:gd name="connsiteY6" fmla="*/ 201085 h 1661181"/>
              <a:gd name="connsiteX7" fmla="*/ 7874000 w 8661400"/>
              <a:gd name="connsiteY7" fmla="*/ 971552 h 1661181"/>
              <a:gd name="connsiteX8" fmla="*/ 8246533 w 8661400"/>
              <a:gd name="connsiteY8" fmla="*/ 1259419 h 1661181"/>
              <a:gd name="connsiteX9" fmla="*/ 8661400 w 8661400"/>
              <a:gd name="connsiteY9" fmla="*/ 1318685 h 1661181"/>
              <a:gd name="connsiteX0" fmla="*/ 0 w 8661400"/>
              <a:gd name="connsiteY0" fmla="*/ 1657352 h 1661181"/>
              <a:gd name="connsiteX1" fmla="*/ 1532467 w 8661400"/>
              <a:gd name="connsiteY1" fmla="*/ 1606552 h 1661181"/>
              <a:gd name="connsiteX2" fmla="*/ 3285067 w 8661400"/>
              <a:gd name="connsiteY2" fmla="*/ 1276352 h 1661181"/>
              <a:gd name="connsiteX3" fmla="*/ 4470400 w 8661400"/>
              <a:gd name="connsiteY3" fmla="*/ 675218 h 1661181"/>
              <a:gd name="connsiteX4" fmla="*/ 5562600 w 8661400"/>
              <a:gd name="connsiteY4" fmla="*/ 107952 h 1661181"/>
              <a:gd name="connsiteX5" fmla="*/ 6443133 w 8661400"/>
              <a:gd name="connsiteY5" fmla="*/ 6352 h 1661181"/>
              <a:gd name="connsiteX6" fmla="*/ 7332133 w 8661400"/>
              <a:gd name="connsiteY6" fmla="*/ 201085 h 1661181"/>
              <a:gd name="connsiteX7" fmla="*/ 7874000 w 8661400"/>
              <a:gd name="connsiteY7" fmla="*/ 971552 h 1661181"/>
              <a:gd name="connsiteX8" fmla="*/ 8322733 w 8661400"/>
              <a:gd name="connsiteY8" fmla="*/ 1276352 h 1661181"/>
              <a:gd name="connsiteX9" fmla="*/ 8661400 w 8661400"/>
              <a:gd name="connsiteY9" fmla="*/ 1318685 h 1661181"/>
              <a:gd name="connsiteX0" fmla="*/ 0 w 8661400"/>
              <a:gd name="connsiteY0" fmla="*/ 1660943 h 1664772"/>
              <a:gd name="connsiteX1" fmla="*/ 1532467 w 8661400"/>
              <a:gd name="connsiteY1" fmla="*/ 1610143 h 1664772"/>
              <a:gd name="connsiteX2" fmla="*/ 3285067 w 8661400"/>
              <a:gd name="connsiteY2" fmla="*/ 1279943 h 1664772"/>
              <a:gd name="connsiteX3" fmla="*/ 4470400 w 8661400"/>
              <a:gd name="connsiteY3" fmla="*/ 678809 h 1664772"/>
              <a:gd name="connsiteX4" fmla="*/ 5562600 w 8661400"/>
              <a:gd name="connsiteY4" fmla="*/ 111543 h 1664772"/>
              <a:gd name="connsiteX5" fmla="*/ 6443133 w 8661400"/>
              <a:gd name="connsiteY5" fmla="*/ 9943 h 1664772"/>
              <a:gd name="connsiteX6" fmla="*/ 7112000 w 8661400"/>
              <a:gd name="connsiteY6" fmla="*/ 255476 h 1664772"/>
              <a:gd name="connsiteX7" fmla="*/ 7874000 w 8661400"/>
              <a:gd name="connsiteY7" fmla="*/ 975143 h 1664772"/>
              <a:gd name="connsiteX8" fmla="*/ 8322733 w 8661400"/>
              <a:gd name="connsiteY8" fmla="*/ 1279943 h 1664772"/>
              <a:gd name="connsiteX9" fmla="*/ 8661400 w 8661400"/>
              <a:gd name="connsiteY9" fmla="*/ 1322276 h 1664772"/>
              <a:gd name="connsiteX0" fmla="*/ 0 w 8813800"/>
              <a:gd name="connsiteY0" fmla="*/ 1660943 h 1664772"/>
              <a:gd name="connsiteX1" fmla="*/ 1532467 w 8813800"/>
              <a:gd name="connsiteY1" fmla="*/ 1610143 h 1664772"/>
              <a:gd name="connsiteX2" fmla="*/ 3285067 w 8813800"/>
              <a:gd name="connsiteY2" fmla="*/ 1279943 h 1664772"/>
              <a:gd name="connsiteX3" fmla="*/ 4470400 w 8813800"/>
              <a:gd name="connsiteY3" fmla="*/ 678809 h 1664772"/>
              <a:gd name="connsiteX4" fmla="*/ 5562600 w 8813800"/>
              <a:gd name="connsiteY4" fmla="*/ 111543 h 1664772"/>
              <a:gd name="connsiteX5" fmla="*/ 6443133 w 8813800"/>
              <a:gd name="connsiteY5" fmla="*/ 9943 h 1664772"/>
              <a:gd name="connsiteX6" fmla="*/ 7112000 w 8813800"/>
              <a:gd name="connsiteY6" fmla="*/ 255476 h 1664772"/>
              <a:gd name="connsiteX7" fmla="*/ 7874000 w 8813800"/>
              <a:gd name="connsiteY7" fmla="*/ 975143 h 1664772"/>
              <a:gd name="connsiteX8" fmla="*/ 8322733 w 8813800"/>
              <a:gd name="connsiteY8" fmla="*/ 1279943 h 1664772"/>
              <a:gd name="connsiteX9" fmla="*/ 8813800 w 8813800"/>
              <a:gd name="connsiteY9" fmla="*/ 1457743 h 1664772"/>
              <a:gd name="connsiteX0" fmla="*/ 0 w 8788400"/>
              <a:gd name="connsiteY0" fmla="*/ 1660943 h 1664772"/>
              <a:gd name="connsiteX1" fmla="*/ 1532467 w 8788400"/>
              <a:gd name="connsiteY1" fmla="*/ 1610143 h 1664772"/>
              <a:gd name="connsiteX2" fmla="*/ 3285067 w 8788400"/>
              <a:gd name="connsiteY2" fmla="*/ 1279943 h 1664772"/>
              <a:gd name="connsiteX3" fmla="*/ 4470400 w 8788400"/>
              <a:gd name="connsiteY3" fmla="*/ 678809 h 1664772"/>
              <a:gd name="connsiteX4" fmla="*/ 5562600 w 8788400"/>
              <a:gd name="connsiteY4" fmla="*/ 111543 h 1664772"/>
              <a:gd name="connsiteX5" fmla="*/ 6443133 w 8788400"/>
              <a:gd name="connsiteY5" fmla="*/ 9943 h 1664772"/>
              <a:gd name="connsiteX6" fmla="*/ 7112000 w 8788400"/>
              <a:gd name="connsiteY6" fmla="*/ 255476 h 1664772"/>
              <a:gd name="connsiteX7" fmla="*/ 7874000 w 8788400"/>
              <a:gd name="connsiteY7" fmla="*/ 975143 h 1664772"/>
              <a:gd name="connsiteX8" fmla="*/ 8322733 w 8788400"/>
              <a:gd name="connsiteY8" fmla="*/ 1279943 h 1664772"/>
              <a:gd name="connsiteX9" fmla="*/ 8788400 w 8788400"/>
              <a:gd name="connsiteY9" fmla="*/ 1533943 h 1664772"/>
              <a:gd name="connsiteX0" fmla="*/ 0 w 8788400"/>
              <a:gd name="connsiteY0" fmla="*/ 1660943 h 1664772"/>
              <a:gd name="connsiteX1" fmla="*/ 1532467 w 8788400"/>
              <a:gd name="connsiteY1" fmla="*/ 1610143 h 1664772"/>
              <a:gd name="connsiteX2" fmla="*/ 3285067 w 8788400"/>
              <a:gd name="connsiteY2" fmla="*/ 1279943 h 1664772"/>
              <a:gd name="connsiteX3" fmla="*/ 4470400 w 8788400"/>
              <a:gd name="connsiteY3" fmla="*/ 678809 h 1664772"/>
              <a:gd name="connsiteX4" fmla="*/ 5562600 w 8788400"/>
              <a:gd name="connsiteY4" fmla="*/ 111543 h 1664772"/>
              <a:gd name="connsiteX5" fmla="*/ 6443133 w 8788400"/>
              <a:gd name="connsiteY5" fmla="*/ 9943 h 1664772"/>
              <a:gd name="connsiteX6" fmla="*/ 7112000 w 8788400"/>
              <a:gd name="connsiteY6" fmla="*/ 255476 h 1664772"/>
              <a:gd name="connsiteX7" fmla="*/ 7874000 w 8788400"/>
              <a:gd name="connsiteY7" fmla="*/ 975143 h 1664772"/>
              <a:gd name="connsiteX8" fmla="*/ 8788400 w 8788400"/>
              <a:gd name="connsiteY8" fmla="*/ 1533943 h 1664772"/>
              <a:gd name="connsiteX0" fmla="*/ 0 w 8849784"/>
              <a:gd name="connsiteY0" fmla="*/ 1660943 h 1664772"/>
              <a:gd name="connsiteX1" fmla="*/ 1532467 w 8849784"/>
              <a:gd name="connsiteY1" fmla="*/ 1610143 h 1664772"/>
              <a:gd name="connsiteX2" fmla="*/ 3285067 w 8849784"/>
              <a:gd name="connsiteY2" fmla="*/ 1279943 h 1664772"/>
              <a:gd name="connsiteX3" fmla="*/ 4470400 w 8849784"/>
              <a:gd name="connsiteY3" fmla="*/ 678809 h 1664772"/>
              <a:gd name="connsiteX4" fmla="*/ 5562600 w 8849784"/>
              <a:gd name="connsiteY4" fmla="*/ 111543 h 1664772"/>
              <a:gd name="connsiteX5" fmla="*/ 6443133 w 8849784"/>
              <a:gd name="connsiteY5" fmla="*/ 9943 h 1664772"/>
              <a:gd name="connsiteX6" fmla="*/ 7112000 w 8849784"/>
              <a:gd name="connsiteY6" fmla="*/ 255476 h 1664772"/>
              <a:gd name="connsiteX7" fmla="*/ 7874000 w 8849784"/>
              <a:gd name="connsiteY7" fmla="*/ 975143 h 1664772"/>
              <a:gd name="connsiteX8" fmla="*/ 8788400 w 8849784"/>
              <a:gd name="connsiteY8" fmla="*/ 1533943 h 1664772"/>
              <a:gd name="connsiteX9" fmla="*/ 8765032 w 8849784"/>
              <a:gd name="connsiteY9" fmla="*/ 1516387 h 1664772"/>
              <a:gd name="connsiteX0" fmla="*/ 0 w 8856335"/>
              <a:gd name="connsiteY0" fmla="*/ 1660943 h 1664772"/>
              <a:gd name="connsiteX1" fmla="*/ 1532467 w 8856335"/>
              <a:gd name="connsiteY1" fmla="*/ 1610143 h 1664772"/>
              <a:gd name="connsiteX2" fmla="*/ 3285067 w 8856335"/>
              <a:gd name="connsiteY2" fmla="*/ 1279943 h 1664772"/>
              <a:gd name="connsiteX3" fmla="*/ 4470400 w 8856335"/>
              <a:gd name="connsiteY3" fmla="*/ 678809 h 1664772"/>
              <a:gd name="connsiteX4" fmla="*/ 5562600 w 8856335"/>
              <a:gd name="connsiteY4" fmla="*/ 111543 h 1664772"/>
              <a:gd name="connsiteX5" fmla="*/ 6443133 w 8856335"/>
              <a:gd name="connsiteY5" fmla="*/ 9943 h 1664772"/>
              <a:gd name="connsiteX6" fmla="*/ 7112000 w 8856335"/>
              <a:gd name="connsiteY6" fmla="*/ 255476 h 1664772"/>
              <a:gd name="connsiteX7" fmla="*/ 7874000 w 8856335"/>
              <a:gd name="connsiteY7" fmla="*/ 975143 h 1664772"/>
              <a:gd name="connsiteX8" fmla="*/ 8788400 w 8856335"/>
              <a:gd name="connsiteY8" fmla="*/ 1533943 h 1664772"/>
              <a:gd name="connsiteX9" fmla="*/ 8856335 w 8856335"/>
              <a:gd name="connsiteY9" fmla="*/ 1575636 h 1664772"/>
              <a:gd name="connsiteX0" fmla="*/ 0 w 8788400"/>
              <a:gd name="connsiteY0" fmla="*/ 1660943 h 1664772"/>
              <a:gd name="connsiteX1" fmla="*/ 1532467 w 8788400"/>
              <a:gd name="connsiteY1" fmla="*/ 1610143 h 1664772"/>
              <a:gd name="connsiteX2" fmla="*/ 3285067 w 8788400"/>
              <a:gd name="connsiteY2" fmla="*/ 1279943 h 1664772"/>
              <a:gd name="connsiteX3" fmla="*/ 4470400 w 8788400"/>
              <a:gd name="connsiteY3" fmla="*/ 678809 h 1664772"/>
              <a:gd name="connsiteX4" fmla="*/ 5562600 w 8788400"/>
              <a:gd name="connsiteY4" fmla="*/ 111543 h 1664772"/>
              <a:gd name="connsiteX5" fmla="*/ 6443133 w 8788400"/>
              <a:gd name="connsiteY5" fmla="*/ 9943 h 1664772"/>
              <a:gd name="connsiteX6" fmla="*/ 7112000 w 8788400"/>
              <a:gd name="connsiteY6" fmla="*/ 255476 h 1664772"/>
              <a:gd name="connsiteX7" fmla="*/ 7874000 w 8788400"/>
              <a:gd name="connsiteY7" fmla="*/ 975143 h 1664772"/>
              <a:gd name="connsiteX8" fmla="*/ 8788400 w 8788400"/>
              <a:gd name="connsiteY8" fmla="*/ 1533943 h 1664772"/>
              <a:gd name="connsiteX9" fmla="*/ 7769004 w 8788400"/>
              <a:gd name="connsiteY9" fmla="*/ 1567171 h 1664772"/>
              <a:gd name="connsiteX0" fmla="*/ 0 w 8796701"/>
              <a:gd name="connsiteY0" fmla="*/ 1660943 h 1664772"/>
              <a:gd name="connsiteX1" fmla="*/ 1532467 w 8796701"/>
              <a:gd name="connsiteY1" fmla="*/ 1610143 h 1664772"/>
              <a:gd name="connsiteX2" fmla="*/ 3285067 w 8796701"/>
              <a:gd name="connsiteY2" fmla="*/ 1279943 h 1664772"/>
              <a:gd name="connsiteX3" fmla="*/ 4470400 w 8796701"/>
              <a:gd name="connsiteY3" fmla="*/ 678809 h 1664772"/>
              <a:gd name="connsiteX4" fmla="*/ 5562600 w 8796701"/>
              <a:gd name="connsiteY4" fmla="*/ 111543 h 1664772"/>
              <a:gd name="connsiteX5" fmla="*/ 6443133 w 8796701"/>
              <a:gd name="connsiteY5" fmla="*/ 9943 h 1664772"/>
              <a:gd name="connsiteX6" fmla="*/ 7112000 w 8796701"/>
              <a:gd name="connsiteY6" fmla="*/ 255476 h 1664772"/>
              <a:gd name="connsiteX7" fmla="*/ 7874000 w 8796701"/>
              <a:gd name="connsiteY7" fmla="*/ 975143 h 1664772"/>
              <a:gd name="connsiteX8" fmla="*/ 8796701 w 8796701"/>
              <a:gd name="connsiteY8" fmla="*/ 1567799 h 1664772"/>
              <a:gd name="connsiteX9" fmla="*/ 7769004 w 8796701"/>
              <a:gd name="connsiteY9" fmla="*/ 1567171 h 1664772"/>
              <a:gd name="connsiteX0" fmla="*/ 0 w 8796701"/>
              <a:gd name="connsiteY0" fmla="*/ 1660943 h 1664772"/>
              <a:gd name="connsiteX1" fmla="*/ 1532467 w 8796701"/>
              <a:gd name="connsiteY1" fmla="*/ 1610143 h 1664772"/>
              <a:gd name="connsiteX2" fmla="*/ 3285067 w 8796701"/>
              <a:gd name="connsiteY2" fmla="*/ 1279943 h 1664772"/>
              <a:gd name="connsiteX3" fmla="*/ 4470400 w 8796701"/>
              <a:gd name="connsiteY3" fmla="*/ 678809 h 1664772"/>
              <a:gd name="connsiteX4" fmla="*/ 5562600 w 8796701"/>
              <a:gd name="connsiteY4" fmla="*/ 111543 h 1664772"/>
              <a:gd name="connsiteX5" fmla="*/ 6443133 w 8796701"/>
              <a:gd name="connsiteY5" fmla="*/ 9943 h 1664772"/>
              <a:gd name="connsiteX6" fmla="*/ 7112000 w 8796701"/>
              <a:gd name="connsiteY6" fmla="*/ 255476 h 1664772"/>
              <a:gd name="connsiteX7" fmla="*/ 7874000 w 8796701"/>
              <a:gd name="connsiteY7" fmla="*/ 975143 h 1664772"/>
              <a:gd name="connsiteX8" fmla="*/ 8796701 w 8796701"/>
              <a:gd name="connsiteY8" fmla="*/ 1567799 h 1664772"/>
              <a:gd name="connsiteX9" fmla="*/ 1269915 w 8796701"/>
              <a:gd name="connsiteY9" fmla="*/ 1643348 h 1664772"/>
              <a:gd name="connsiteX0" fmla="*/ 16622 w 8813323"/>
              <a:gd name="connsiteY0" fmla="*/ 1660943 h 1677204"/>
              <a:gd name="connsiteX1" fmla="*/ 1549089 w 8813323"/>
              <a:gd name="connsiteY1" fmla="*/ 1610143 h 1677204"/>
              <a:gd name="connsiteX2" fmla="*/ 3301689 w 8813323"/>
              <a:gd name="connsiteY2" fmla="*/ 1279943 h 1677204"/>
              <a:gd name="connsiteX3" fmla="*/ 4487022 w 8813323"/>
              <a:gd name="connsiteY3" fmla="*/ 678809 h 1677204"/>
              <a:gd name="connsiteX4" fmla="*/ 5579222 w 8813323"/>
              <a:gd name="connsiteY4" fmla="*/ 111543 h 1677204"/>
              <a:gd name="connsiteX5" fmla="*/ 6459755 w 8813323"/>
              <a:gd name="connsiteY5" fmla="*/ 9943 h 1677204"/>
              <a:gd name="connsiteX6" fmla="*/ 7128622 w 8813323"/>
              <a:gd name="connsiteY6" fmla="*/ 255476 h 1677204"/>
              <a:gd name="connsiteX7" fmla="*/ 7890622 w 8813323"/>
              <a:gd name="connsiteY7" fmla="*/ 975143 h 1677204"/>
              <a:gd name="connsiteX8" fmla="*/ 8813323 w 8813323"/>
              <a:gd name="connsiteY8" fmla="*/ 1567799 h 1677204"/>
              <a:gd name="connsiteX9" fmla="*/ 0 w 8813323"/>
              <a:gd name="connsiteY9" fmla="*/ 1677204 h 1677204"/>
              <a:gd name="connsiteX0" fmla="*/ 16622 w 8813323"/>
              <a:gd name="connsiteY0" fmla="*/ 1660943 h 1677204"/>
              <a:gd name="connsiteX1" fmla="*/ 1549089 w 8813323"/>
              <a:gd name="connsiteY1" fmla="*/ 1610143 h 1677204"/>
              <a:gd name="connsiteX2" fmla="*/ 3301689 w 8813323"/>
              <a:gd name="connsiteY2" fmla="*/ 1279943 h 1677204"/>
              <a:gd name="connsiteX3" fmla="*/ 4487022 w 8813323"/>
              <a:gd name="connsiteY3" fmla="*/ 678809 h 1677204"/>
              <a:gd name="connsiteX4" fmla="*/ 5579222 w 8813323"/>
              <a:gd name="connsiteY4" fmla="*/ 111543 h 1677204"/>
              <a:gd name="connsiteX5" fmla="*/ 6459755 w 8813323"/>
              <a:gd name="connsiteY5" fmla="*/ 9943 h 1677204"/>
              <a:gd name="connsiteX6" fmla="*/ 7128622 w 8813323"/>
              <a:gd name="connsiteY6" fmla="*/ 255476 h 1677204"/>
              <a:gd name="connsiteX7" fmla="*/ 7890622 w 8813323"/>
              <a:gd name="connsiteY7" fmla="*/ 975143 h 1677204"/>
              <a:gd name="connsiteX8" fmla="*/ 8813323 w 8813323"/>
              <a:gd name="connsiteY8" fmla="*/ 1567799 h 1677204"/>
              <a:gd name="connsiteX9" fmla="*/ 8715274 w 8813323"/>
              <a:gd name="connsiteY9" fmla="*/ 1616321 h 1677204"/>
              <a:gd name="connsiteX10" fmla="*/ 0 w 8813323"/>
              <a:gd name="connsiteY10" fmla="*/ 1677204 h 1677204"/>
              <a:gd name="connsiteX0" fmla="*/ 16622 w 8813323"/>
              <a:gd name="connsiteY0" fmla="*/ 1660943 h 1677204"/>
              <a:gd name="connsiteX1" fmla="*/ 1549089 w 8813323"/>
              <a:gd name="connsiteY1" fmla="*/ 1610143 h 1677204"/>
              <a:gd name="connsiteX2" fmla="*/ 3301689 w 8813323"/>
              <a:gd name="connsiteY2" fmla="*/ 1279943 h 1677204"/>
              <a:gd name="connsiteX3" fmla="*/ 4487022 w 8813323"/>
              <a:gd name="connsiteY3" fmla="*/ 678809 h 1677204"/>
              <a:gd name="connsiteX4" fmla="*/ 5579222 w 8813323"/>
              <a:gd name="connsiteY4" fmla="*/ 111543 h 1677204"/>
              <a:gd name="connsiteX5" fmla="*/ 6459755 w 8813323"/>
              <a:gd name="connsiteY5" fmla="*/ 9943 h 1677204"/>
              <a:gd name="connsiteX6" fmla="*/ 7128622 w 8813323"/>
              <a:gd name="connsiteY6" fmla="*/ 255476 h 1677204"/>
              <a:gd name="connsiteX7" fmla="*/ 7890622 w 8813323"/>
              <a:gd name="connsiteY7" fmla="*/ 975143 h 1677204"/>
              <a:gd name="connsiteX8" fmla="*/ 8813323 w 8813323"/>
              <a:gd name="connsiteY8" fmla="*/ 1567799 h 1677204"/>
              <a:gd name="connsiteX9" fmla="*/ 8731875 w 8813323"/>
              <a:gd name="connsiteY9" fmla="*/ 1667105 h 1677204"/>
              <a:gd name="connsiteX10" fmla="*/ 0 w 8813323"/>
              <a:gd name="connsiteY10" fmla="*/ 1677204 h 1677204"/>
              <a:gd name="connsiteX0" fmla="*/ 16622 w 8813323"/>
              <a:gd name="connsiteY0" fmla="*/ 1660943 h 1692497"/>
              <a:gd name="connsiteX1" fmla="*/ 1549089 w 8813323"/>
              <a:gd name="connsiteY1" fmla="*/ 1610143 h 1692497"/>
              <a:gd name="connsiteX2" fmla="*/ 3301689 w 8813323"/>
              <a:gd name="connsiteY2" fmla="*/ 1279943 h 1692497"/>
              <a:gd name="connsiteX3" fmla="*/ 4487022 w 8813323"/>
              <a:gd name="connsiteY3" fmla="*/ 678809 h 1692497"/>
              <a:gd name="connsiteX4" fmla="*/ 5579222 w 8813323"/>
              <a:gd name="connsiteY4" fmla="*/ 111543 h 1692497"/>
              <a:gd name="connsiteX5" fmla="*/ 6459755 w 8813323"/>
              <a:gd name="connsiteY5" fmla="*/ 9943 h 1692497"/>
              <a:gd name="connsiteX6" fmla="*/ 7128622 w 8813323"/>
              <a:gd name="connsiteY6" fmla="*/ 255476 h 1692497"/>
              <a:gd name="connsiteX7" fmla="*/ 7890622 w 8813323"/>
              <a:gd name="connsiteY7" fmla="*/ 975143 h 1692497"/>
              <a:gd name="connsiteX8" fmla="*/ 8813323 w 8813323"/>
              <a:gd name="connsiteY8" fmla="*/ 1567799 h 1692497"/>
              <a:gd name="connsiteX9" fmla="*/ 8706974 w 8813323"/>
              <a:gd name="connsiteY9" fmla="*/ 1692497 h 1692497"/>
              <a:gd name="connsiteX10" fmla="*/ 0 w 8813323"/>
              <a:gd name="connsiteY10" fmla="*/ 1677204 h 1692497"/>
              <a:gd name="connsiteX0" fmla="*/ 16622 w 8813323"/>
              <a:gd name="connsiteY0" fmla="*/ 1660943 h 1761807"/>
              <a:gd name="connsiteX1" fmla="*/ 1549089 w 8813323"/>
              <a:gd name="connsiteY1" fmla="*/ 1610143 h 1761807"/>
              <a:gd name="connsiteX2" fmla="*/ 3301689 w 8813323"/>
              <a:gd name="connsiteY2" fmla="*/ 1279943 h 1761807"/>
              <a:gd name="connsiteX3" fmla="*/ 4487022 w 8813323"/>
              <a:gd name="connsiteY3" fmla="*/ 678809 h 1761807"/>
              <a:gd name="connsiteX4" fmla="*/ 5579222 w 8813323"/>
              <a:gd name="connsiteY4" fmla="*/ 111543 h 1761807"/>
              <a:gd name="connsiteX5" fmla="*/ 6459755 w 8813323"/>
              <a:gd name="connsiteY5" fmla="*/ 9943 h 1761807"/>
              <a:gd name="connsiteX6" fmla="*/ 7128622 w 8813323"/>
              <a:gd name="connsiteY6" fmla="*/ 255476 h 1761807"/>
              <a:gd name="connsiteX7" fmla="*/ 7890622 w 8813323"/>
              <a:gd name="connsiteY7" fmla="*/ 975143 h 1761807"/>
              <a:gd name="connsiteX8" fmla="*/ 8813323 w 8813323"/>
              <a:gd name="connsiteY8" fmla="*/ 1567799 h 1761807"/>
              <a:gd name="connsiteX9" fmla="*/ 8706974 w 8813323"/>
              <a:gd name="connsiteY9" fmla="*/ 1692497 h 1761807"/>
              <a:gd name="connsiteX10" fmla="*/ 0 w 8813323"/>
              <a:gd name="connsiteY10" fmla="*/ 1677204 h 1761807"/>
              <a:gd name="connsiteX0" fmla="*/ 16622 w 8813323"/>
              <a:gd name="connsiteY0" fmla="*/ 1660943 h 1920758"/>
              <a:gd name="connsiteX1" fmla="*/ 1549089 w 8813323"/>
              <a:gd name="connsiteY1" fmla="*/ 1610143 h 1920758"/>
              <a:gd name="connsiteX2" fmla="*/ 3301689 w 8813323"/>
              <a:gd name="connsiteY2" fmla="*/ 1279943 h 1920758"/>
              <a:gd name="connsiteX3" fmla="*/ 4487022 w 8813323"/>
              <a:gd name="connsiteY3" fmla="*/ 678809 h 1920758"/>
              <a:gd name="connsiteX4" fmla="*/ 5579222 w 8813323"/>
              <a:gd name="connsiteY4" fmla="*/ 111543 h 1920758"/>
              <a:gd name="connsiteX5" fmla="*/ 6459755 w 8813323"/>
              <a:gd name="connsiteY5" fmla="*/ 9943 h 1920758"/>
              <a:gd name="connsiteX6" fmla="*/ 7128622 w 8813323"/>
              <a:gd name="connsiteY6" fmla="*/ 255476 h 1920758"/>
              <a:gd name="connsiteX7" fmla="*/ 7890622 w 8813323"/>
              <a:gd name="connsiteY7" fmla="*/ 975143 h 1920758"/>
              <a:gd name="connsiteX8" fmla="*/ 8813323 w 8813323"/>
              <a:gd name="connsiteY8" fmla="*/ 1567799 h 1920758"/>
              <a:gd name="connsiteX9" fmla="*/ 8582470 w 8813323"/>
              <a:gd name="connsiteY9" fmla="*/ 1870242 h 1920758"/>
              <a:gd name="connsiteX10" fmla="*/ 0 w 8813323"/>
              <a:gd name="connsiteY10" fmla="*/ 1677204 h 1920758"/>
              <a:gd name="connsiteX0" fmla="*/ 16622 w 8813323"/>
              <a:gd name="connsiteY0" fmla="*/ 1660943 h 1920758"/>
              <a:gd name="connsiteX1" fmla="*/ 1549089 w 8813323"/>
              <a:gd name="connsiteY1" fmla="*/ 1610143 h 1920758"/>
              <a:gd name="connsiteX2" fmla="*/ 3301689 w 8813323"/>
              <a:gd name="connsiteY2" fmla="*/ 1279943 h 1920758"/>
              <a:gd name="connsiteX3" fmla="*/ 4487022 w 8813323"/>
              <a:gd name="connsiteY3" fmla="*/ 678809 h 1920758"/>
              <a:gd name="connsiteX4" fmla="*/ 5579222 w 8813323"/>
              <a:gd name="connsiteY4" fmla="*/ 111543 h 1920758"/>
              <a:gd name="connsiteX5" fmla="*/ 6459755 w 8813323"/>
              <a:gd name="connsiteY5" fmla="*/ 9943 h 1920758"/>
              <a:gd name="connsiteX6" fmla="*/ 7128622 w 8813323"/>
              <a:gd name="connsiteY6" fmla="*/ 255476 h 1920758"/>
              <a:gd name="connsiteX7" fmla="*/ 7890622 w 8813323"/>
              <a:gd name="connsiteY7" fmla="*/ 975143 h 1920758"/>
              <a:gd name="connsiteX8" fmla="*/ 8813323 w 8813323"/>
              <a:gd name="connsiteY8" fmla="*/ 1567799 h 1920758"/>
              <a:gd name="connsiteX9" fmla="*/ 8582470 w 8813323"/>
              <a:gd name="connsiteY9" fmla="*/ 1870242 h 1920758"/>
              <a:gd name="connsiteX10" fmla="*/ 74721 w 8813323"/>
              <a:gd name="connsiteY10" fmla="*/ 1861777 h 1920758"/>
              <a:gd name="connsiteX11" fmla="*/ 0 w 8813323"/>
              <a:gd name="connsiteY11" fmla="*/ 1677204 h 1920758"/>
              <a:gd name="connsiteX0" fmla="*/ 16622 w 8813323"/>
              <a:gd name="connsiteY0" fmla="*/ 1660943 h 1920758"/>
              <a:gd name="connsiteX1" fmla="*/ 1549089 w 8813323"/>
              <a:gd name="connsiteY1" fmla="*/ 1610143 h 1920758"/>
              <a:gd name="connsiteX2" fmla="*/ 3301689 w 8813323"/>
              <a:gd name="connsiteY2" fmla="*/ 1279943 h 1920758"/>
              <a:gd name="connsiteX3" fmla="*/ 4487022 w 8813323"/>
              <a:gd name="connsiteY3" fmla="*/ 678809 h 1920758"/>
              <a:gd name="connsiteX4" fmla="*/ 5579222 w 8813323"/>
              <a:gd name="connsiteY4" fmla="*/ 111543 h 1920758"/>
              <a:gd name="connsiteX5" fmla="*/ 6459755 w 8813323"/>
              <a:gd name="connsiteY5" fmla="*/ 9943 h 1920758"/>
              <a:gd name="connsiteX6" fmla="*/ 7128622 w 8813323"/>
              <a:gd name="connsiteY6" fmla="*/ 255476 h 1920758"/>
              <a:gd name="connsiteX7" fmla="*/ 7890622 w 8813323"/>
              <a:gd name="connsiteY7" fmla="*/ 975143 h 1920758"/>
              <a:gd name="connsiteX8" fmla="*/ 8813323 w 8813323"/>
              <a:gd name="connsiteY8" fmla="*/ 1567799 h 1920758"/>
              <a:gd name="connsiteX9" fmla="*/ 8582470 w 8813323"/>
              <a:gd name="connsiteY9" fmla="*/ 1870242 h 1920758"/>
              <a:gd name="connsiteX10" fmla="*/ 8319 w 8813323"/>
              <a:gd name="connsiteY10" fmla="*/ 1870242 h 1920758"/>
              <a:gd name="connsiteX11" fmla="*/ 0 w 8813323"/>
              <a:gd name="connsiteY11" fmla="*/ 1677204 h 1920758"/>
              <a:gd name="connsiteX0" fmla="*/ 16622 w 8813323"/>
              <a:gd name="connsiteY0" fmla="*/ 1660943 h 1920758"/>
              <a:gd name="connsiteX1" fmla="*/ 1549089 w 8813323"/>
              <a:gd name="connsiteY1" fmla="*/ 1610143 h 1920758"/>
              <a:gd name="connsiteX2" fmla="*/ 3301689 w 8813323"/>
              <a:gd name="connsiteY2" fmla="*/ 1279943 h 1920758"/>
              <a:gd name="connsiteX3" fmla="*/ 4487022 w 8813323"/>
              <a:gd name="connsiteY3" fmla="*/ 678809 h 1920758"/>
              <a:gd name="connsiteX4" fmla="*/ 5579222 w 8813323"/>
              <a:gd name="connsiteY4" fmla="*/ 111543 h 1920758"/>
              <a:gd name="connsiteX5" fmla="*/ 6459755 w 8813323"/>
              <a:gd name="connsiteY5" fmla="*/ 9943 h 1920758"/>
              <a:gd name="connsiteX6" fmla="*/ 7128622 w 8813323"/>
              <a:gd name="connsiteY6" fmla="*/ 255476 h 1920758"/>
              <a:gd name="connsiteX7" fmla="*/ 7890622 w 8813323"/>
              <a:gd name="connsiteY7" fmla="*/ 975143 h 1920758"/>
              <a:gd name="connsiteX8" fmla="*/ 8813323 w 8813323"/>
              <a:gd name="connsiteY8" fmla="*/ 1567799 h 1920758"/>
              <a:gd name="connsiteX9" fmla="*/ 8582470 w 8813323"/>
              <a:gd name="connsiteY9" fmla="*/ 1870242 h 1920758"/>
              <a:gd name="connsiteX10" fmla="*/ 8319 w 8813323"/>
              <a:gd name="connsiteY10" fmla="*/ 1870242 h 1920758"/>
              <a:gd name="connsiteX11" fmla="*/ 0 w 8813323"/>
              <a:gd name="connsiteY11" fmla="*/ 1677204 h 1920758"/>
              <a:gd name="connsiteX0" fmla="*/ 16622 w 8813323"/>
              <a:gd name="connsiteY0" fmla="*/ 1660943 h 1928576"/>
              <a:gd name="connsiteX1" fmla="*/ 1549089 w 8813323"/>
              <a:gd name="connsiteY1" fmla="*/ 1610143 h 1928576"/>
              <a:gd name="connsiteX2" fmla="*/ 3301689 w 8813323"/>
              <a:gd name="connsiteY2" fmla="*/ 1279943 h 1928576"/>
              <a:gd name="connsiteX3" fmla="*/ 4487022 w 8813323"/>
              <a:gd name="connsiteY3" fmla="*/ 678809 h 1928576"/>
              <a:gd name="connsiteX4" fmla="*/ 5579222 w 8813323"/>
              <a:gd name="connsiteY4" fmla="*/ 111543 h 1928576"/>
              <a:gd name="connsiteX5" fmla="*/ 6459755 w 8813323"/>
              <a:gd name="connsiteY5" fmla="*/ 9943 h 1928576"/>
              <a:gd name="connsiteX6" fmla="*/ 7128622 w 8813323"/>
              <a:gd name="connsiteY6" fmla="*/ 255476 h 1928576"/>
              <a:gd name="connsiteX7" fmla="*/ 7890622 w 8813323"/>
              <a:gd name="connsiteY7" fmla="*/ 975143 h 1928576"/>
              <a:gd name="connsiteX8" fmla="*/ 8813323 w 8813323"/>
              <a:gd name="connsiteY8" fmla="*/ 1567799 h 1928576"/>
              <a:gd name="connsiteX9" fmla="*/ 8706973 w 8813323"/>
              <a:gd name="connsiteY9" fmla="*/ 1878705 h 1928576"/>
              <a:gd name="connsiteX10" fmla="*/ 8319 w 8813323"/>
              <a:gd name="connsiteY10" fmla="*/ 1870242 h 1928576"/>
              <a:gd name="connsiteX11" fmla="*/ 0 w 8813323"/>
              <a:gd name="connsiteY11" fmla="*/ 1677204 h 1928576"/>
              <a:gd name="connsiteX0" fmla="*/ 16622 w 8813323"/>
              <a:gd name="connsiteY0" fmla="*/ 1660943 h 1897405"/>
              <a:gd name="connsiteX1" fmla="*/ 1549089 w 8813323"/>
              <a:gd name="connsiteY1" fmla="*/ 1610143 h 1897405"/>
              <a:gd name="connsiteX2" fmla="*/ 3301689 w 8813323"/>
              <a:gd name="connsiteY2" fmla="*/ 1279943 h 1897405"/>
              <a:gd name="connsiteX3" fmla="*/ 4487022 w 8813323"/>
              <a:gd name="connsiteY3" fmla="*/ 678809 h 1897405"/>
              <a:gd name="connsiteX4" fmla="*/ 5579222 w 8813323"/>
              <a:gd name="connsiteY4" fmla="*/ 111543 h 1897405"/>
              <a:gd name="connsiteX5" fmla="*/ 6459755 w 8813323"/>
              <a:gd name="connsiteY5" fmla="*/ 9943 h 1897405"/>
              <a:gd name="connsiteX6" fmla="*/ 7128622 w 8813323"/>
              <a:gd name="connsiteY6" fmla="*/ 255476 h 1897405"/>
              <a:gd name="connsiteX7" fmla="*/ 7890622 w 8813323"/>
              <a:gd name="connsiteY7" fmla="*/ 975143 h 1897405"/>
              <a:gd name="connsiteX8" fmla="*/ 8813323 w 8813323"/>
              <a:gd name="connsiteY8" fmla="*/ 1567799 h 1897405"/>
              <a:gd name="connsiteX9" fmla="*/ 8715273 w 8813323"/>
              <a:gd name="connsiteY9" fmla="*/ 1844850 h 1897405"/>
              <a:gd name="connsiteX10" fmla="*/ 8319 w 8813323"/>
              <a:gd name="connsiteY10" fmla="*/ 1870242 h 1897405"/>
              <a:gd name="connsiteX11" fmla="*/ 0 w 8813323"/>
              <a:gd name="connsiteY11" fmla="*/ 1677204 h 1897405"/>
              <a:gd name="connsiteX0" fmla="*/ 16622 w 8813323"/>
              <a:gd name="connsiteY0" fmla="*/ 1660943 h 1897405"/>
              <a:gd name="connsiteX1" fmla="*/ 1549089 w 8813323"/>
              <a:gd name="connsiteY1" fmla="*/ 1610143 h 1897405"/>
              <a:gd name="connsiteX2" fmla="*/ 3301689 w 8813323"/>
              <a:gd name="connsiteY2" fmla="*/ 1279943 h 1897405"/>
              <a:gd name="connsiteX3" fmla="*/ 4487022 w 8813323"/>
              <a:gd name="connsiteY3" fmla="*/ 678809 h 1897405"/>
              <a:gd name="connsiteX4" fmla="*/ 5579222 w 8813323"/>
              <a:gd name="connsiteY4" fmla="*/ 111543 h 1897405"/>
              <a:gd name="connsiteX5" fmla="*/ 6459755 w 8813323"/>
              <a:gd name="connsiteY5" fmla="*/ 9943 h 1897405"/>
              <a:gd name="connsiteX6" fmla="*/ 7128622 w 8813323"/>
              <a:gd name="connsiteY6" fmla="*/ 255476 h 1897405"/>
              <a:gd name="connsiteX7" fmla="*/ 7890622 w 8813323"/>
              <a:gd name="connsiteY7" fmla="*/ 975143 h 1897405"/>
              <a:gd name="connsiteX8" fmla="*/ 8813323 w 8813323"/>
              <a:gd name="connsiteY8" fmla="*/ 1567799 h 1897405"/>
              <a:gd name="connsiteX9" fmla="*/ 8715273 w 8813323"/>
              <a:gd name="connsiteY9" fmla="*/ 1844850 h 1897405"/>
              <a:gd name="connsiteX10" fmla="*/ 8319 w 8813323"/>
              <a:gd name="connsiteY10" fmla="*/ 1870242 h 1897405"/>
              <a:gd name="connsiteX11" fmla="*/ 0 w 8813323"/>
              <a:gd name="connsiteY11" fmla="*/ 1677204 h 1897405"/>
              <a:gd name="connsiteX0" fmla="*/ 16622 w 8813323"/>
              <a:gd name="connsiteY0" fmla="*/ 1660943 h 1870242"/>
              <a:gd name="connsiteX1" fmla="*/ 1549089 w 8813323"/>
              <a:gd name="connsiteY1" fmla="*/ 1610143 h 1870242"/>
              <a:gd name="connsiteX2" fmla="*/ 3301689 w 8813323"/>
              <a:gd name="connsiteY2" fmla="*/ 1279943 h 1870242"/>
              <a:gd name="connsiteX3" fmla="*/ 4487022 w 8813323"/>
              <a:gd name="connsiteY3" fmla="*/ 678809 h 1870242"/>
              <a:gd name="connsiteX4" fmla="*/ 5579222 w 8813323"/>
              <a:gd name="connsiteY4" fmla="*/ 111543 h 1870242"/>
              <a:gd name="connsiteX5" fmla="*/ 6459755 w 8813323"/>
              <a:gd name="connsiteY5" fmla="*/ 9943 h 1870242"/>
              <a:gd name="connsiteX6" fmla="*/ 7128622 w 8813323"/>
              <a:gd name="connsiteY6" fmla="*/ 255476 h 1870242"/>
              <a:gd name="connsiteX7" fmla="*/ 7890622 w 8813323"/>
              <a:gd name="connsiteY7" fmla="*/ 975143 h 1870242"/>
              <a:gd name="connsiteX8" fmla="*/ 8813323 w 8813323"/>
              <a:gd name="connsiteY8" fmla="*/ 1567799 h 1870242"/>
              <a:gd name="connsiteX9" fmla="*/ 8715273 w 8813323"/>
              <a:gd name="connsiteY9" fmla="*/ 1844850 h 1870242"/>
              <a:gd name="connsiteX10" fmla="*/ 8319 w 8813323"/>
              <a:gd name="connsiteY10" fmla="*/ 1870242 h 1870242"/>
              <a:gd name="connsiteX11" fmla="*/ 0 w 8813323"/>
              <a:gd name="connsiteY11" fmla="*/ 1677204 h 1870242"/>
              <a:gd name="connsiteX0" fmla="*/ 16622 w 8813323"/>
              <a:gd name="connsiteY0" fmla="*/ 1660943 h 1870242"/>
              <a:gd name="connsiteX1" fmla="*/ 1549089 w 8813323"/>
              <a:gd name="connsiteY1" fmla="*/ 1610143 h 1870242"/>
              <a:gd name="connsiteX2" fmla="*/ 3301689 w 8813323"/>
              <a:gd name="connsiteY2" fmla="*/ 1279943 h 1870242"/>
              <a:gd name="connsiteX3" fmla="*/ 4487022 w 8813323"/>
              <a:gd name="connsiteY3" fmla="*/ 678809 h 1870242"/>
              <a:gd name="connsiteX4" fmla="*/ 5579222 w 8813323"/>
              <a:gd name="connsiteY4" fmla="*/ 111543 h 1870242"/>
              <a:gd name="connsiteX5" fmla="*/ 6459755 w 8813323"/>
              <a:gd name="connsiteY5" fmla="*/ 9943 h 1870242"/>
              <a:gd name="connsiteX6" fmla="*/ 7128622 w 8813323"/>
              <a:gd name="connsiteY6" fmla="*/ 255476 h 1870242"/>
              <a:gd name="connsiteX7" fmla="*/ 7890622 w 8813323"/>
              <a:gd name="connsiteY7" fmla="*/ 975143 h 1870242"/>
              <a:gd name="connsiteX8" fmla="*/ 8813323 w 8813323"/>
              <a:gd name="connsiteY8" fmla="*/ 1567799 h 1870242"/>
              <a:gd name="connsiteX9" fmla="*/ 8715273 w 8813323"/>
              <a:gd name="connsiteY9" fmla="*/ 1844850 h 1870242"/>
              <a:gd name="connsiteX10" fmla="*/ 8319 w 8813323"/>
              <a:gd name="connsiteY10" fmla="*/ 1870242 h 1870242"/>
              <a:gd name="connsiteX11" fmla="*/ 0 w 8813323"/>
              <a:gd name="connsiteY11" fmla="*/ 1677204 h 1870242"/>
              <a:gd name="connsiteX0" fmla="*/ 16622 w 8813323"/>
              <a:gd name="connsiteY0" fmla="*/ 1683166 h 1892465"/>
              <a:gd name="connsiteX1" fmla="*/ 1549089 w 8813323"/>
              <a:gd name="connsiteY1" fmla="*/ 1632366 h 1892465"/>
              <a:gd name="connsiteX2" fmla="*/ 3301689 w 8813323"/>
              <a:gd name="connsiteY2" fmla="*/ 1302166 h 1892465"/>
              <a:gd name="connsiteX3" fmla="*/ 4887633 w 8813323"/>
              <a:gd name="connsiteY3" fmla="*/ 1208875 h 1892465"/>
              <a:gd name="connsiteX4" fmla="*/ 5579222 w 8813323"/>
              <a:gd name="connsiteY4" fmla="*/ 133766 h 1892465"/>
              <a:gd name="connsiteX5" fmla="*/ 6459755 w 8813323"/>
              <a:gd name="connsiteY5" fmla="*/ 32166 h 1892465"/>
              <a:gd name="connsiteX6" fmla="*/ 7128622 w 8813323"/>
              <a:gd name="connsiteY6" fmla="*/ 277699 h 1892465"/>
              <a:gd name="connsiteX7" fmla="*/ 7890622 w 8813323"/>
              <a:gd name="connsiteY7" fmla="*/ 997366 h 1892465"/>
              <a:gd name="connsiteX8" fmla="*/ 8813323 w 8813323"/>
              <a:gd name="connsiteY8" fmla="*/ 1590022 h 1892465"/>
              <a:gd name="connsiteX9" fmla="*/ 8715273 w 8813323"/>
              <a:gd name="connsiteY9" fmla="*/ 1867073 h 1892465"/>
              <a:gd name="connsiteX10" fmla="*/ 8319 w 8813323"/>
              <a:gd name="connsiteY10" fmla="*/ 1892465 h 1892465"/>
              <a:gd name="connsiteX11" fmla="*/ 0 w 8813323"/>
              <a:gd name="connsiteY11" fmla="*/ 1699427 h 1892465"/>
              <a:gd name="connsiteX0" fmla="*/ 16622 w 8813323"/>
              <a:gd name="connsiteY0" fmla="*/ 1683166 h 1892465"/>
              <a:gd name="connsiteX1" fmla="*/ 1549089 w 8813323"/>
              <a:gd name="connsiteY1" fmla="*/ 1632366 h 1892465"/>
              <a:gd name="connsiteX2" fmla="*/ 3360112 w 8813323"/>
              <a:gd name="connsiteY2" fmla="*/ 1395271 h 1892465"/>
              <a:gd name="connsiteX3" fmla="*/ 4887633 w 8813323"/>
              <a:gd name="connsiteY3" fmla="*/ 1208875 h 1892465"/>
              <a:gd name="connsiteX4" fmla="*/ 5579222 w 8813323"/>
              <a:gd name="connsiteY4" fmla="*/ 133766 h 1892465"/>
              <a:gd name="connsiteX5" fmla="*/ 6459755 w 8813323"/>
              <a:gd name="connsiteY5" fmla="*/ 32166 h 1892465"/>
              <a:gd name="connsiteX6" fmla="*/ 7128622 w 8813323"/>
              <a:gd name="connsiteY6" fmla="*/ 277699 h 1892465"/>
              <a:gd name="connsiteX7" fmla="*/ 7890622 w 8813323"/>
              <a:gd name="connsiteY7" fmla="*/ 997366 h 1892465"/>
              <a:gd name="connsiteX8" fmla="*/ 8813323 w 8813323"/>
              <a:gd name="connsiteY8" fmla="*/ 1590022 h 1892465"/>
              <a:gd name="connsiteX9" fmla="*/ 8715273 w 8813323"/>
              <a:gd name="connsiteY9" fmla="*/ 1867073 h 1892465"/>
              <a:gd name="connsiteX10" fmla="*/ 8319 w 8813323"/>
              <a:gd name="connsiteY10" fmla="*/ 1892465 h 1892465"/>
              <a:gd name="connsiteX11" fmla="*/ 0 w 8813323"/>
              <a:gd name="connsiteY11" fmla="*/ 1699427 h 1892465"/>
              <a:gd name="connsiteX0" fmla="*/ 16622 w 8813323"/>
              <a:gd name="connsiteY0" fmla="*/ 1679822 h 1889121"/>
              <a:gd name="connsiteX1" fmla="*/ 1549089 w 8813323"/>
              <a:gd name="connsiteY1" fmla="*/ 1629022 h 1889121"/>
              <a:gd name="connsiteX2" fmla="*/ 3360112 w 8813323"/>
              <a:gd name="connsiteY2" fmla="*/ 1391927 h 1889121"/>
              <a:gd name="connsiteX3" fmla="*/ 4996132 w 8813323"/>
              <a:gd name="connsiteY3" fmla="*/ 1146284 h 1889121"/>
              <a:gd name="connsiteX4" fmla="*/ 5579222 w 8813323"/>
              <a:gd name="connsiteY4" fmla="*/ 130422 h 1889121"/>
              <a:gd name="connsiteX5" fmla="*/ 6459755 w 8813323"/>
              <a:gd name="connsiteY5" fmla="*/ 28822 h 1889121"/>
              <a:gd name="connsiteX6" fmla="*/ 7128622 w 8813323"/>
              <a:gd name="connsiteY6" fmla="*/ 274355 h 1889121"/>
              <a:gd name="connsiteX7" fmla="*/ 7890622 w 8813323"/>
              <a:gd name="connsiteY7" fmla="*/ 994022 h 1889121"/>
              <a:gd name="connsiteX8" fmla="*/ 8813323 w 8813323"/>
              <a:gd name="connsiteY8" fmla="*/ 1586678 h 1889121"/>
              <a:gd name="connsiteX9" fmla="*/ 8715273 w 8813323"/>
              <a:gd name="connsiteY9" fmla="*/ 1863729 h 1889121"/>
              <a:gd name="connsiteX10" fmla="*/ 8319 w 8813323"/>
              <a:gd name="connsiteY10" fmla="*/ 1889121 h 1889121"/>
              <a:gd name="connsiteX11" fmla="*/ 0 w 8813323"/>
              <a:gd name="connsiteY11" fmla="*/ 1696083 h 1889121"/>
              <a:gd name="connsiteX0" fmla="*/ 16622 w 8813323"/>
              <a:gd name="connsiteY0" fmla="*/ 1651607 h 1860906"/>
              <a:gd name="connsiteX1" fmla="*/ 1549089 w 8813323"/>
              <a:gd name="connsiteY1" fmla="*/ 1600807 h 1860906"/>
              <a:gd name="connsiteX2" fmla="*/ 3360112 w 8813323"/>
              <a:gd name="connsiteY2" fmla="*/ 1363712 h 1860906"/>
              <a:gd name="connsiteX3" fmla="*/ 4996132 w 8813323"/>
              <a:gd name="connsiteY3" fmla="*/ 1118069 h 1860906"/>
              <a:gd name="connsiteX4" fmla="*/ 5754489 w 8813323"/>
              <a:gd name="connsiteY4" fmla="*/ 212240 h 1860906"/>
              <a:gd name="connsiteX5" fmla="*/ 6459755 w 8813323"/>
              <a:gd name="connsiteY5" fmla="*/ 607 h 1860906"/>
              <a:gd name="connsiteX6" fmla="*/ 7128622 w 8813323"/>
              <a:gd name="connsiteY6" fmla="*/ 246140 h 1860906"/>
              <a:gd name="connsiteX7" fmla="*/ 7890622 w 8813323"/>
              <a:gd name="connsiteY7" fmla="*/ 965807 h 1860906"/>
              <a:gd name="connsiteX8" fmla="*/ 8813323 w 8813323"/>
              <a:gd name="connsiteY8" fmla="*/ 1558463 h 1860906"/>
              <a:gd name="connsiteX9" fmla="*/ 8715273 w 8813323"/>
              <a:gd name="connsiteY9" fmla="*/ 1835514 h 1860906"/>
              <a:gd name="connsiteX10" fmla="*/ 8319 w 8813323"/>
              <a:gd name="connsiteY10" fmla="*/ 1860906 h 1860906"/>
              <a:gd name="connsiteX11" fmla="*/ 0 w 8813323"/>
              <a:gd name="connsiteY11" fmla="*/ 1667868 h 1860906"/>
              <a:gd name="connsiteX0" fmla="*/ 16622 w 8813323"/>
              <a:gd name="connsiteY0" fmla="*/ 1659641 h 1868940"/>
              <a:gd name="connsiteX1" fmla="*/ 1549089 w 8813323"/>
              <a:gd name="connsiteY1" fmla="*/ 1608841 h 1868940"/>
              <a:gd name="connsiteX2" fmla="*/ 3360112 w 8813323"/>
              <a:gd name="connsiteY2" fmla="*/ 1371746 h 1868940"/>
              <a:gd name="connsiteX3" fmla="*/ 4996132 w 8813323"/>
              <a:gd name="connsiteY3" fmla="*/ 1126103 h 1868940"/>
              <a:gd name="connsiteX4" fmla="*/ 5854642 w 8813323"/>
              <a:gd name="connsiteY4" fmla="*/ 516516 h 1868940"/>
              <a:gd name="connsiteX5" fmla="*/ 6459755 w 8813323"/>
              <a:gd name="connsiteY5" fmla="*/ 8641 h 1868940"/>
              <a:gd name="connsiteX6" fmla="*/ 7128622 w 8813323"/>
              <a:gd name="connsiteY6" fmla="*/ 254174 h 1868940"/>
              <a:gd name="connsiteX7" fmla="*/ 7890622 w 8813323"/>
              <a:gd name="connsiteY7" fmla="*/ 973841 h 1868940"/>
              <a:gd name="connsiteX8" fmla="*/ 8813323 w 8813323"/>
              <a:gd name="connsiteY8" fmla="*/ 1566497 h 1868940"/>
              <a:gd name="connsiteX9" fmla="*/ 8715273 w 8813323"/>
              <a:gd name="connsiteY9" fmla="*/ 1843548 h 1868940"/>
              <a:gd name="connsiteX10" fmla="*/ 8319 w 8813323"/>
              <a:gd name="connsiteY10" fmla="*/ 1868940 h 1868940"/>
              <a:gd name="connsiteX11" fmla="*/ 0 w 8813323"/>
              <a:gd name="connsiteY11" fmla="*/ 1675902 h 1868940"/>
              <a:gd name="connsiteX0" fmla="*/ 16622 w 8813323"/>
              <a:gd name="connsiteY0" fmla="*/ 1659641 h 1868940"/>
              <a:gd name="connsiteX1" fmla="*/ 1549089 w 8813323"/>
              <a:gd name="connsiteY1" fmla="*/ 1608841 h 1868940"/>
              <a:gd name="connsiteX2" fmla="*/ 3393495 w 8813323"/>
              <a:gd name="connsiteY2" fmla="*/ 1405603 h 1868940"/>
              <a:gd name="connsiteX3" fmla="*/ 4996132 w 8813323"/>
              <a:gd name="connsiteY3" fmla="*/ 1126103 h 1868940"/>
              <a:gd name="connsiteX4" fmla="*/ 5854642 w 8813323"/>
              <a:gd name="connsiteY4" fmla="*/ 516516 h 1868940"/>
              <a:gd name="connsiteX5" fmla="*/ 6459755 w 8813323"/>
              <a:gd name="connsiteY5" fmla="*/ 8641 h 1868940"/>
              <a:gd name="connsiteX6" fmla="*/ 7128622 w 8813323"/>
              <a:gd name="connsiteY6" fmla="*/ 254174 h 1868940"/>
              <a:gd name="connsiteX7" fmla="*/ 7890622 w 8813323"/>
              <a:gd name="connsiteY7" fmla="*/ 973841 h 1868940"/>
              <a:gd name="connsiteX8" fmla="*/ 8813323 w 8813323"/>
              <a:gd name="connsiteY8" fmla="*/ 1566497 h 1868940"/>
              <a:gd name="connsiteX9" fmla="*/ 8715273 w 8813323"/>
              <a:gd name="connsiteY9" fmla="*/ 1843548 h 1868940"/>
              <a:gd name="connsiteX10" fmla="*/ 8319 w 8813323"/>
              <a:gd name="connsiteY10" fmla="*/ 1868940 h 1868940"/>
              <a:gd name="connsiteX11" fmla="*/ 0 w 8813323"/>
              <a:gd name="connsiteY11" fmla="*/ 1675902 h 1868940"/>
              <a:gd name="connsiteX0" fmla="*/ 16622 w 8813323"/>
              <a:gd name="connsiteY0" fmla="*/ 1656421 h 1865720"/>
              <a:gd name="connsiteX1" fmla="*/ 1549089 w 8813323"/>
              <a:gd name="connsiteY1" fmla="*/ 1605621 h 1865720"/>
              <a:gd name="connsiteX2" fmla="*/ 3393495 w 8813323"/>
              <a:gd name="connsiteY2" fmla="*/ 1402383 h 1865720"/>
              <a:gd name="connsiteX3" fmla="*/ 4996132 w 8813323"/>
              <a:gd name="connsiteY3" fmla="*/ 1122883 h 1865720"/>
              <a:gd name="connsiteX4" fmla="*/ 5854642 w 8813323"/>
              <a:gd name="connsiteY4" fmla="*/ 445583 h 1865720"/>
              <a:gd name="connsiteX5" fmla="*/ 6459755 w 8813323"/>
              <a:gd name="connsiteY5" fmla="*/ 5421 h 1865720"/>
              <a:gd name="connsiteX6" fmla="*/ 7128622 w 8813323"/>
              <a:gd name="connsiteY6" fmla="*/ 250954 h 1865720"/>
              <a:gd name="connsiteX7" fmla="*/ 7890622 w 8813323"/>
              <a:gd name="connsiteY7" fmla="*/ 970621 h 1865720"/>
              <a:gd name="connsiteX8" fmla="*/ 8813323 w 8813323"/>
              <a:gd name="connsiteY8" fmla="*/ 1563277 h 1865720"/>
              <a:gd name="connsiteX9" fmla="*/ 8715273 w 8813323"/>
              <a:gd name="connsiteY9" fmla="*/ 1840328 h 1865720"/>
              <a:gd name="connsiteX10" fmla="*/ 8319 w 8813323"/>
              <a:gd name="connsiteY10" fmla="*/ 1865720 h 1865720"/>
              <a:gd name="connsiteX11" fmla="*/ 0 w 8813323"/>
              <a:gd name="connsiteY11" fmla="*/ 1672682 h 1865720"/>
              <a:gd name="connsiteX0" fmla="*/ 16622 w 8813323"/>
              <a:gd name="connsiteY0" fmla="*/ 1651249 h 1860548"/>
              <a:gd name="connsiteX1" fmla="*/ 1549089 w 8813323"/>
              <a:gd name="connsiteY1" fmla="*/ 1600449 h 1860548"/>
              <a:gd name="connsiteX2" fmla="*/ 3393495 w 8813323"/>
              <a:gd name="connsiteY2" fmla="*/ 1397211 h 1860548"/>
              <a:gd name="connsiteX3" fmla="*/ 4996132 w 8813323"/>
              <a:gd name="connsiteY3" fmla="*/ 1117711 h 1860548"/>
              <a:gd name="connsiteX4" fmla="*/ 5829604 w 8813323"/>
              <a:gd name="connsiteY4" fmla="*/ 279594 h 1860548"/>
              <a:gd name="connsiteX5" fmla="*/ 6459755 w 8813323"/>
              <a:gd name="connsiteY5" fmla="*/ 249 h 1860548"/>
              <a:gd name="connsiteX6" fmla="*/ 7128622 w 8813323"/>
              <a:gd name="connsiteY6" fmla="*/ 245782 h 1860548"/>
              <a:gd name="connsiteX7" fmla="*/ 7890622 w 8813323"/>
              <a:gd name="connsiteY7" fmla="*/ 965449 h 1860548"/>
              <a:gd name="connsiteX8" fmla="*/ 8813323 w 8813323"/>
              <a:gd name="connsiteY8" fmla="*/ 1558105 h 1860548"/>
              <a:gd name="connsiteX9" fmla="*/ 8715273 w 8813323"/>
              <a:gd name="connsiteY9" fmla="*/ 1835156 h 1860548"/>
              <a:gd name="connsiteX10" fmla="*/ 8319 w 8813323"/>
              <a:gd name="connsiteY10" fmla="*/ 1860548 h 1860548"/>
              <a:gd name="connsiteX11" fmla="*/ 0 w 8813323"/>
              <a:gd name="connsiteY11" fmla="*/ 1667510 h 1860548"/>
              <a:gd name="connsiteX0" fmla="*/ 16622 w 8813323"/>
              <a:gd name="connsiteY0" fmla="*/ 1651249 h 1860548"/>
              <a:gd name="connsiteX1" fmla="*/ 1549089 w 8813323"/>
              <a:gd name="connsiteY1" fmla="*/ 1600449 h 1860548"/>
              <a:gd name="connsiteX2" fmla="*/ 3393495 w 8813323"/>
              <a:gd name="connsiteY2" fmla="*/ 1397211 h 1860548"/>
              <a:gd name="connsiteX3" fmla="*/ 4996132 w 8813323"/>
              <a:gd name="connsiteY3" fmla="*/ 1117711 h 1860548"/>
              <a:gd name="connsiteX4" fmla="*/ 5576572 w 8813323"/>
              <a:gd name="connsiteY4" fmla="*/ 722423 h 1860548"/>
              <a:gd name="connsiteX5" fmla="*/ 5829604 w 8813323"/>
              <a:gd name="connsiteY5" fmla="*/ 279594 h 1860548"/>
              <a:gd name="connsiteX6" fmla="*/ 6459755 w 8813323"/>
              <a:gd name="connsiteY6" fmla="*/ 249 h 1860548"/>
              <a:gd name="connsiteX7" fmla="*/ 7128622 w 8813323"/>
              <a:gd name="connsiteY7" fmla="*/ 245782 h 1860548"/>
              <a:gd name="connsiteX8" fmla="*/ 7890622 w 8813323"/>
              <a:gd name="connsiteY8" fmla="*/ 965449 h 1860548"/>
              <a:gd name="connsiteX9" fmla="*/ 8813323 w 8813323"/>
              <a:gd name="connsiteY9" fmla="*/ 1558105 h 1860548"/>
              <a:gd name="connsiteX10" fmla="*/ 8715273 w 8813323"/>
              <a:gd name="connsiteY10" fmla="*/ 1835156 h 1860548"/>
              <a:gd name="connsiteX11" fmla="*/ 8319 w 8813323"/>
              <a:gd name="connsiteY11" fmla="*/ 1860548 h 1860548"/>
              <a:gd name="connsiteX12" fmla="*/ 0 w 8813323"/>
              <a:gd name="connsiteY12" fmla="*/ 1667510 h 1860548"/>
              <a:gd name="connsiteX0" fmla="*/ 16622 w 8813323"/>
              <a:gd name="connsiteY0" fmla="*/ 1786539 h 1995838"/>
              <a:gd name="connsiteX1" fmla="*/ 1549089 w 8813323"/>
              <a:gd name="connsiteY1" fmla="*/ 1735739 h 1995838"/>
              <a:gd name="connsiteX2" fmla="*/ 3393495 w 8813323"/>
              <a:gd name="connsiteY2" fmla="*/ 1532501 h 1995838"/>
              <a:gd name="connsiteX3" fmla="*/ 4996132 w 8813323"/>
              <a:gd name="connsiteY3" fmla="*/ 1253001 h 1995838"/>
              <a:gd name="connsiteX4" fmla="*/ 5576572 w 8813323"/>
              <a:gd name="connsiteY4" fmla="*/ 857713 h 1995838"/>
              <a:gd name="connsiteX5" fmla="*/ 5829604 w 8813323"/>
              <a:gd name="connsiteY5" fmla="*/ 414884 h 1995838"/>
              <a:gd name="connsiteX6" fmla="*/ 6376296 w 8813323"/>
              <a:gd name="connsiteY6" fmla="*/ 114 h 1995838"/>
              <a:gd name="connsiteX7" fmla="*/ 7128622 w 8813323"/>
              <a:gd name="connsiteY7" fmla="*/ 381072 h 1995838"/>
              <a:gd name="connsiteX8" fmla="*/ 7890622 w 8813323"/>
              <a:gd name="connsiteY8" fmla="*/ 1100739 h 1995838"/>
              <a:gd name="connsiteX9" fmla="*/ 8813323 w 8813323"/>
              <a:gd name="connsiteY9" fmla="*/ 1693395 h 1995838"/>
              <a:gd name="connsiteX10" fmla="*/ 8715273 w 8813323"/>
              <a:gd name="connsiteY10" fmla="*/ 1970446 h 1995838"/>
              <a:gd name="connsiteX11" fmla="*/ 8319 w 8813323"/>
              <a:gd name="connsiteY11" fmla="*/ 1995838 h 1995838"/>
              <a:gd name="connsiteX12" fmla="*/ 0 w 8813323"/>
              <a:gd name="connsiteY12" fmla="*/ 1802800 h 1995838"/>
              <a:gd name="connsiteX0" fmla="*/ 16622 w 8813323"/>
              <a:gd name="connsiteY0" fmla="*/ 1811921 h 2021220"/>
              <a:gd name="connsiteX1" fmla="*/ 1549089 w 8813323"/>
              <a:gd name="connsiteY1" fmla="*/ 1761121 h 2021220"/>
              <a:gd name="connsiteX2" fmla="*/ 3393495 w 8813323"/>
              <a:gd name="connsiteY2" fmla="*/ 1557883 h 2021220"/>
              <a:gd name="connsiteX3" fmla="*/ 4996132 w 8813323"/>
              <a:gd name="connsiteY3" fmla="*/ 1278383 h 2021220"/>
              <a:gd name="connsiteX4" fmla="*/ 5576572 w 8813323"/>
              <a:gd name="connsiteY4" fmla="*/ 883095 h 2021220"/>
              <a:gd name="connsiteX5" fmla="*/ 5829604 w 8813323"/>
              <a:gd name="connsiteY5" fmla="*/ 440266 h 2021220"/>
              <a:gd name="connsiteX6" fmla="*/ 6367950 w 8813323"/>
              <a:gd name="connsiteY6" fmla="*/ 104 h 2021220"/>
              <a:gd name="connsiteX7" fmla="*/ 7128622 w 8813323"/>
              <a:gd name="connsiteY7" fmla="*/ 406454 h 2021220"/>
              <a:gd name="connsiteX8" fmla="*/ 7890622 w 8813323"/>
              <a:gd name="connsiteY8" fmla="*/ 1126121 h 2021220"/>
              <a:gd name="connsiteX9" fmla="*/ 8813323 w 8813323"/>
              <a:gd name="connsiteY9" fmla="*/ 1718777 h 2021220"/>
              <a:gd name="connsiteX10" fmla="*/ 8715273 w 8813323"/>
              <a:gd name="connsiteY10" fmla="*/ 1995828 h 2021220"/>
              <a:gd name="connsiteX11" fmla="*/ 8319 w 8813323"/>
              <a:gd name="connsiteY11" fmla="*/ 2021220 h 2021220"/>
              <a:gd name="connsiteX12" fmla="*/ 0 w 8813323"/>
              <a:gd name="connsiteY12" fmla="*/ 1828182 h 2021220"/>
              <a:gd name="connsiteX0" fmla="*/ 16622 w 8813323"/>
              <a:gd name="connsiteY0" fmla="*/ 1812269 h 2021568"/>
              <a:gd name="connsiteX1" fmla="*/ 1549089 w 8813323"/>
              <a:gd name="connsiteY1" fmla="*/ 1761469 h 2021568"/>
              <a:gd name="connsiteX2" fmla="*/ 3393495 w 8813323"/>
              <a:gd name="connsiteY2" fmla="*/ 1558231 h 2021568"/>
              <a:gd name="connsiteX3" fmla="*/ 4996132 w 8813323"/>
              <a:gd name="connsiteY3" fmla="*/ 1278731 h 2021568"/>
              <a:gd name="connsiteX4" fmla="*/ 5576572 w 8813323"/>
              <a:gd name="connsiteY4" fmla="*/ 883443 h 2021568"/>
              <a:gd name="connsiteX5" fmla="*/ 5888028 w 8813323"/>
              <a:gd name="connsiteY5" fmla="*/ 339045 h 2021568"/>
              <a:gd name="connsiteX6" fmla="*/ 6367950 w 8813323"/>
              <a:gd name="connsiteY6" fmla="*/ 452 h 2021568"/>
              <a:gd name="connsiteX7" fmla="*/ 7128622 w 8813323"/>
              <a:gd name="connsiteY7" fmla="*/ 406802 h 2021568"/>
              <a:gd name="connsiteX8" fmla="*/ 7890622 w 8813323"/>
              <a:gd name="connsiteY8" fmla="*/ 1126469 h 2021568"/>
              <a:gd name="connsiteX9" fmla="*/ 8813323 w 8813323"/>
              <a:gd name="connsiteY9" fmla="*/ 1719125 h 2021568"/>
              <a:gd name="connsiteX10" fmla="*/ 8715273 w 8813323"/>
              <a:gd name="connsiteY10" fmla="*/ 1996176 h 2021568"/>
              <a:gd name="connsiteX11" fmla="*/ 8319 w 8813323"/>
              <a:gd name="connsiteY11" fmla="*/ 2021568 h 2021568"/>
              <a:gd name="connsiteX12" fmla="*/ 0 w 8813323"/>
              <a:gd name="connsiteY12" fmla="*/ 1828530 h 2021568"/>
              <a:gd name="connsiteX0" fmla="*/ 16622 w 8813323"/>
              <a:gd name="connsiteY0" fmla="*/ 1813283 h 2022582"/>
              <a:gd name="connsiteX1" fmla="*/ 1549089 w 8813323"/>
              <a:gd name="connsiteY1" fmla="*/ 1762483 h 2022582"/>
              <a:gd name="connsiteX2" fmla="*/ 3393495 w 8813323"/>
              <a:gd name="connsiteY2" fmla="*/ 1559245 h 2022582"/>
              <a:gd name="connsiteX3" fmla="*/ 4996132 w 8813323"/>
              <a:gd name="connsiteY3" fmla="*/ 1279745 h 2022582"/>
              <a:gd name="connsiteX4" fmla="*/ 5576572 w 8813323"/>
              <a:gd name="connsiteY4" fmla="*/ 884457 h 2022582"/>
              <a:gd name="connsiteX5" fmla="*/ 5888028 w 8813323"/>
              <a:gd name="connsiteY5" fmla="*/ 340059 h 2022582"/>
              <a:gd name="connsiteX6" fmla="*/ 6367950 w 8813323"/>
              <a:gd name="connsiteY6" fmla="*/ 1466 h 2022582"/>
              <a:gd name="connsiteX7" fmla="*/ 7120276 w 8813323"/>
              <a:gd name="connsiteY7" fmla="*/ 467065 h 2022582"/>
              <a:gd name="connsiteX8" fmla="*/ 7890622 w 8813323"/>
              <a:gd name="connsiteY8" fmla="*/ 1127483 h 2022582"/>
              <a:gd name="connsiteX9" fmla="*/ 8813323 w 8813323"/>
              <a:gd name="connsiteY9" fmla="*/ 1720139 h 2022582"/>
              <a:gd name="connsiteX10" fmla="*/ 8715273 w 8813323"/>
              <a:gd name="connsiteY10" fmla="*/ 1997190 h 2022582"/>
              <a:gd name="connsiteX11" fmla="*/ 8319 w 8813323"/>
              <a:gd name="connsiteY11" fmla="*/ 2022582 h 2022582"/>
              <a:gd name="connsiteX12" fmla="*/ 0 w 8813323"/>
              <a:gd name="connsiteY12" fmla="*/ 1829544 h 2022582"/>
              <a:gd name="connsiteX0" fmla="*/ 16622 w 8813323"/>
              <a:gd name="connsiteY0" fmla="*/ 1813283 h 2022582"/>
              <a:gd name="connsiteX1" fmla="*/ 1549089 w 8813323"/>
              <a:gd name="connsiteY1" fmla="*/ 1762483 h 2022582"/>
              <a:gd name="connsiteX2" fmla="*/ 3393495 w 8813323"/>
              <a:gd name="connsiteY2" fmla="*/ 1559245 h 2022582"/>
              <a:gd name="connsiteX3" fmla="*/ 4996132 w 8813323"/>
              <a:gd name="connsiteY3" fmla="*/ 1279745 h 2022582"/>
              <a:gd name="connsiteX4" fmla="*/ 5576572 w 8813323"/>
              <a:gd name="connsiteY4" fmla="*/ 884457 h 2022582"/>
              <a:gd name="connsiteX5" fmla="*/ 5888028 w 8813323"/>
              <a:gd name="connsiteY5" fmla="*/ 340059 h 2022582"/>
              <a:gd name="connsiteX6" fmla="*/ 6367950 w 8813323"/>
              <a:gd name="connsiteY6" fmla="*/ 1466 h 2022582"/>
              <a:gd name="connsiteX7" fmla="*/ 7120276 w 8813323"/>
              <a:gd name="connsiteY7" fmla="*/ 467065 h 2022582"/>
              <a:gd name="connsiteX8" fmla="*/ 7890622 w 8813323"/>
              <a:gd name="connsiteY8" fmla="*/ 1127483 h 2022582"/>
              <a:gd name="connsiteX9" fmla="*/ 8813323 w 8813323"/>
              <a:gd name="connsiteY9" fmla="*/ 1720139 h 2022582"/>
              <a:gd name="connsiteX10" fmla="*/ 8715273 w 8813323"/>
              <a:gd name="connsiteY10" fmla="*/ 1997190 h 2022582"/>
              <a:gd name="connsiteX11" fmla="*/ 8319 w 8813323"/>
              <a:gd name="connsiteY11" fmla="*/ 2022582 h 2022582"/>
              <a:gd name="connsiteX12" fmla="*/ 0 w 8813323"/>
              <a:gd name="connsiteY12" fmla="*/ 1829544 h 2022582"/>
              <a:gd name="connsiteX0" fmla="*/ 16622 w 8813323"/>
              <a:gd name="connsiteY0" fmla="*/ 1813283 h 2022582"/>
              <a:gd name="connsiteX1" fmla="*/ 1549089 w 8813323"/>
              <a:gd name="connsiteY1" fmla="*/ 1762483 h 2022582"/>
              <a:gd name="connsiteX2" fmla="*/ 3393495 w 8813323"/>
              <a:gd name="connsiteY2" fmla="*/ 1559245 h 2022582"/>
              <a:gd name="connsiteX3" fmla="*/ 4996132 w 8813323"/>
              <a:gd name="connsiteY3" fmla="*/ 1279745 h 2022582"/>
              <a:gd name="connsiteX4" fmla="*/ 5576572 w 8813323"/>
              <a:gd name="connsiteY4" fmla="*/ 884457 h 2022582"/>
              <a:gd name="connsiteX5" fmla="*/ 5888028 w 8813323"/>
              <a:gd name="connsiteY5" fmla="*/ 340059 h 2022582"/>
              <a:gd name="connsiteX6" fmla="*/ 6367950 w 8813323"/>
              <a:gd name="connsiteY6" fmla="*/ 1466 h 2022582"/>
              <a:gd name="connsiteX7" fmla="*/ 7120276 w 8813323"/>
              <a:gd name="connsiteY7" fmla="*/ 467065 h 2022582"/>
              <a:gd name="connsiteX8" fmla="*/ 7890623 w 8813323"/>
              <a:gd name="connsiteY8" fmla="*/ 1169803 h 2022582"/>
              <a:gd name="connsiteX9" fmla="*/ 8813323 w 8813323"/>
              <a:gd name="connsiteY9" fmla="*/ 1720139 h 2022582"/>
              <a:gd name="connsiteX10" fmla="*/ 8715273 w 8813323"/>
              <a:gd name="connsiteY10" fmla="*/ 1997190 h 2022582"/>
              <a:gd name="connsiteX11" fmla="*/ 8319 w 8813323"/>
              <a:gd name="connsiteY11" fmla="*/ 2022582 h 2022582"/>
              <a:gd name="connsiteX12" fmla="*/ 0 w 8813323"/>
              <a:gd name="connsiteY12" fmla="*/ 1829544 h 2022582"/>
              <a:gd name="connsiteX0" fmla="*/ 16622 w 8813323"/>
              <a:gd name="connsiteY0" fmla="*/ 1812078 h 2021377"/>
              <a:gd name="connsiteX1" fmla="*/ 1549089 w 8813323"/>
              <a:gd name="connsiteY1" fmla="*/ 1761278 h 2021377"/>
              <a:gd name="connsiteX2" fmla="*/ 3393495 w 8813323"/>
              <a:gd name="connsiteY2" fmla="*/ 1558040 h 2021377"/>
              <a:gd name="connsiteX3" fmla="*/ 4996132 w 8813323"/>
              <a:gd name="connsiteY3" fmla="*/ 1278540 h 2021377"/>
              <a:gd name="connsiteX4" fmla="*/ 5576572 w 8813323"/>
              <a:gd name="connsiteY4" fmla="*/ 883252 h 2021377"/>
              <a:gd name="connsiteX5" fmla="*/ 5888028 w 8813323"/>
              <a:gd name="connsiteY5" fmla="*/ 338854 h 2021377"/>
              <a:gd name="connsiteX6" fmla="*/ 6367950 w 8813323"/>
              <a:gd name="connsiteY6" fmla="*/ 261 h 2021377"/>
              <a:gd name="connsiteX7" fmla="*/ 7061855 w 8813323"/>
              <a:gd name="connsiteY7" fmla="*/ 389683 h 2021377"/>
              <a:gd name="connsiteX8" fmla="*/ 7890623 w 8813323"/>
              <a:gd name="connsiteY8" fmla="*/ 1168598 h 2021377"/>
              <a:gd name="connsiteX9" fmla="*/ 8813323 w 8813323"/>
              <a:gd name="connsiteY9" fmla="*/ 1718934 h 2021377"/>
              <a:gd name="connsiteX10" fmla="*/ 8715273 w 8813323"/>
              <a:gd name="connsiteY10" fmla="*/ 1995985 h 2021377"/>
              <a:gd name="connsiteX11" fmla="*/ 8319 w 8813323"/>
              <a:gd name="connsiteY11" fmla="*/ 2021377 h 2021377"/>
              <a:gd name="connsiteX12" fmla="*/ 0 w 8813323"/>
              <a:gd name="connsiteY12" fmla="*/ 1828339 h 2021377"/>
              <a:gd name="connsiteX0" fmla="*/ 16622 w 8813323"/>
              <a:gd name="connsiteY0" fmla="*/ 1824674 h 2033973"/>
              <a:gd name="connsiteX1" fmla="*/ 1549089 w 8813323"/>
              <a:gd name="connsiteY1" fmla="*/ 1773874 h 2033973"/>
              <a:gd name="connsiteX2" fmla="*/ 3393495 w 8813323"/>
              <a:gd name="connsiteY2" fmla="*/ 1570636 h 2033973"/>
              <a:gd name="connsiteX3" fmla="*/ 4996132 w 8813323"/>
              <a:gd name="connsiteY3" fmla="*/ 1291136 h 2033973"/>
              <a:gd name="connsiteX4" fmla="*/ 5576572 w 8813323"/>
              <a:gd name="connsiteY4" fmla="*/ 895848 h 2033973"/>
              <a:gd name="connsiteX5" fmla="*/ 5888028 w 8813323"/>
              <a:gd name="connsiteY5" fmla="*/ 351450 h 2033973"/>
              <a:gd name="connsiteX6" fmla="*/ 6060644 w 8813323"/>
              <a:gd name="connsiteY6" fmla="*/ 117155 h 2033973"/>
              <a:gd name="connsiteX7" fmla="*/ 6367950 w 8813323"/>
              <a:gd name="connsiteY7" fmla="*/ 12857 h 2033973"/>
              <a:gd name="connsiteX8" fmla="*/ 7061855 w 8813323"/>
              <a:gd name="connsiteY8" fmla="*/ 402279 h 2033973"/>
              <a:gd name="connsiteX9" fmla="*/ 7890623 w 8813323"/>
              <a:gd name="connsiteY9" fmla="*/ 1181194 h 2033973"/>
              <a:gd name="connsiteX10" fmla="*/ 8813323 w 8813323"/>
              <a:gd name="connsiteY10" fmla="*/ 1731530 h 2033973"/>
              <a:gd name="connsiteX11" fmla="*/ 8715273 w 8813323"/>
              <a:gd name="connsiteY11" fmla="*/ 2008581 h 2033973"/>
              <a:gd name="connsiteX12" fmla="*/ 8319 w 8813323"/>
              <a:gd name="connsiteY12" fmla="*/ 2033973 h 2033973"/>
              <a:gd name="connsiteX13" fmla="*/ 0 w 8813323"/>
              <a:gd name="connsiteY13" fmla="*/ 1840935 h 2033973"/>
              <a:gd name="connsiteX0" fmla="*/ 16622 w 8813323"/>
              <a:gd name="connsiteY0" fmla="*/ 1811847 h 2021146"/>
              <a:gd name="connsiteX1" fmla="*/ 1549089 w 8813323"/>
              <a:gd name="connsiteY1" fmla="*/ 1761047 h 2021146"/>
              <a:gd name="connsiteX2" fmla="*/ 3393495 w 8813323"/>
              <a:gd name="connsiteY2" fmla="*/ 1557809 h 2021146"/>
              <a:gd name="connsiteX3" fmla="*/ 4996132 w 8813323"/>
              <a:gd name="connsiteY3" fmla="*/ 1278309 h 2021146"/>
              <a:gd name="connsiteX4" fmla="*/ 5576572 w 8813323"/>
              <a:gd name="connsiteY4" fmla="*/ 883021 h 2021146"/>
              <a:gd name="connsiteX5" fmla="*/ 5888028 w 8813323"/>
              <a:gd name="connsiteY5" fmla="*/ 338623 h 2021146"/>
              <a:gd name="connsiteX6" fmla="*/ 6060644 w 8813323"/>
              <a:gd name="connsiteY6" fmla="*/ 104328 h 2021146"/>
              <a:gd name="connsiteX7" fmla="*/ 6367950 w 8813323"/>
              <a:gd name="connsiteY7" fmla="*/ 30 h 2021146"/>
              <a:gd name="connsiteX8" fmla="*/ 6678252 w 8813323"/>
              <a:gd name="connsiteY8" fmla="*/ 112792 h 2021146"/>
              <a:gd name="connsiteX9" fmla="*/ 7061855 w 8813323"/>
              <a:gd name="connsiteY9" fmla="*/ 389452 h 2021146"/>
              <a:gd name="connsiteX10" fmla="*/ 7890623 w 8813323"/>
              <a:gd name="connsiteY10" fmla="*/ 1168367 h 2021146"/>
              <a:gd name="connsiteX11" fmla="*/ 8813323 w 8813323"/>
              <a:gd name="connsiteY11" fmla="*/ 1718703 h 2021146"/>
              <a:gd name="connsiteX12" fmla="*/ 8715273 w 8813323"/>
              <a:gd name="connsiteY12" fmla="*/ 1995754 h 2021146"/>
              <a:gd name="connsiteX13" fmla="*/ 8319 w 8813323"/>
              <a:gd name="connsiteY13" fmla="*/ 2021146 h 2021146"/>
              <a:gd name="connsiteX14" fmla="*/ 0 w 8813323"/>
              <a:gd name="connsiteY14" fmla="*/ 1828108 h 2021146"/>
              <a:gd name="connsiteX0" fmla="*/ 16622 w 8813323"/>
              <a:gd name="connsiteY0" fmla="*/ 1811847 h 2021146"/>
              <a:gd name="connsiteX1" fmla="*/ 1549089 w 8813323"/>
              <a:gd name="connsiteY1" fmla="*/ 1761047 h 2021146"/>
              <a:gd name="connsiteX2" fmla="*/ 3393495 w 8813323"/>
              <a:gd name="connsiteY2" fmla="*/ 1557809 h 2021146"/>
              <a:gd name="connsiteX3" fmla="*/ 4996132 w 8813323"/>
              <a:gd name="connsiteY3" fmla="*/ 1278309 h 2021146"/>
              <a:gd name="connsiteX4" fmla="*/ 5581268 w 8813323"/>
              <a:gd name="connsiteY4" fmla="*/ 844933 h 2021146"/>
              <a:gd name="connsiteX5" fmla="*/ 5888028 w 8813323"/>
              <a:gd name="connsiteY5" fmla="*/ 338623 h 2021146"/>
              <a:gd name="connsiteX6" fmla="*/ 6060644 w 8813323"/>
              <a:gd name="connsiteY6" fmla="*/ 104328 h 2021146"/>
              <a:gd name="connsiteX7" fmla="*/ 6367950 w 8813323"/>
              <a:gd name="connsiteY7" fmla="*/ 30 h 2021146"/>
              <a:gd name="connsiteX8" fmla="*/ 6678252 w 8813323"/>
              <a:gd name="connsiteY8" fmla="*/ 112792 h 2021146"/>
              <a:gd name="connsiteX9" fmla="*/ 7061855 w 8813323"/>
              <a:gd name="connsiteY9" fmla="*/ 389452 h 2021146"/>
              <a:gd name="connsiteX10" fmla="*/ 7890623 w 8813323"/>
              <a:gd name="connsiteY10" fmla="*/ 1168367 h 2021146"/>
              <a:gd name="connsiteX11" fmla="*/ 8813323 w 8813323"/>
              <a:gd name="connsiteY11" fmla="*/ 1718703 h 2021146"/>
              <a:gd name="connsiteX12" fmla="*/ 8715273 w 8813323"/>
              <a:gd name="connsiteY12" fmla="*/ 1995754 h 2021146"/>
              <a:gd name="connsiteX13" fmla="*/ 8319 w 8813323"/>
              <a:gd name="connsiteY13" fmla="*/ 2021146 h 2021146"/>
              <a:gd name="connsiteX14" fmla="*/ 0 w 8813323"/>
              <a:gd name="connsiteY14" fmla="*/ 1828108 h 2021146"/>
              <a:gd name="connsiteX0" fmla="*/ 16622 w 8813323"/>
              <a:gd name="connsiteY0" fmla="*/ 1811847 h 2021146"/>
              <a:gd name="connsiteX1" fmla="*/ 1549089 w 8813323"/>
              <a:gd name="connsiteY1" fmla="*/ 1761047 h 2021146"/>
              <a:gd name="connsiteX2" fmla="*/ 3393495 w 8813323"/>
              <a:gd name="connsiteY2" fmla="*/ 1557809 h 2021146"/>
              <a:gd name="connsiteX3" fmla="*/ 4996132 w 8813323"/>
              <a:gd name="connsiteY3" fmla="*/ 1278309 h 2021146"/>
              <a:gd name="connsiteX4" fmla="*/ 5888028 w 8813323"/>
              <a:gd name="connsiteY4" fmla="*/ 338623 h 2021146"/>
              <a:gd name="connsiteX5" fmla="*/ 6060644 w 8813323"/>
              <a:gd name="connsiteY5" fmla="*/ 104328 h 2021146"/>
              <a:gd name="connsiteX6" fmla="*/ 6367950 w 8813323"/>
              <a:gd name="connsiteY6" fmla="*/ 30 h 2021146"/>
              <a:gd name="connsiteX7" fmla="*/ 6678252 w 8813323"/>
              <a:gd name="connsiteY7" fmla="*/ 112792 h 2021146"/>
              <a:gd name="connsiteX8" fmla="*/ 7061855 w 8813323"/>
              <a:gd name="connsiteY8" fmla="*/ 389452 h 2021146"/>
              <a:gd name="connsiteX9" fmla="*/ 7890623 w 8813323"/>
              <a:gd name="connsiteY9" fmla="*/ 1168367 h 2021146"/>
              <a:gd name="connsiteX10" fmla="*/ 8813323 w 8813323"/>
              <a:gd name="connsiteY10" fmla="*/ 1718703 h 2021146"/>
              <a:gd name="connsiteX11" fmla="*/ 8715273 w 8813323"/>
              <a:gd name="connsiteY11" fmla="*/ 1995754 h 2021146"/>
              <a:gd name="connsiteX12" fmla="*/ 8319 w 8813323"/>
              <a:gd name="connsiteY12" fmla="*/ 2021146 h 2021146"/>
              <a:gd name="connsiteX13" fmla="*/ 0 w 8813323"/>
              <a:gd name="connsiteY13" fmla="*/ 1828108 h 2021146"/>
              <a:gd name="connsiteX0" fmla="*/ 16622 w 8813323"/>
              <a:gd name="connsiteY0" fmla="*/ 1811847 h 2021146"/>
              <a:gd name="connsiteX1" fmla="*/ 1549089 w 8813323"/>
              <a:gd name="connsiteY1" fmla="*/ 1761047 h 2021146"/>
              <a:gd name="connsiteX2" fmla="*/ 3393495 w 8813323"/>
              <a:gd name="connsiteY2" fmla="*/ 1557809 h 2021146"/>
              <a:gd name="connsiteX3" fmla="*/ 4996132 w 8813323"/>
              <a:gd name="connsiteY3" fmla="*/ 1278309 h 2021146"/>
              <a:gd name="connsiteX4" fmla="*/ 5570835 w 8813323"/>
              <a:gd name="connsiteY4" fmla="*/ 850751 h 2021146"/>
              <a:gd name="connsiteX5" fmla="*/ 5888028 w 8813323"/>
              <a:gd name="connsiteY5" fmla="*/ 338623 h 2021146"/>
              <a:gd name="connsiteX6" fmla="*/ 6060644 w 8813323"/>
              <a:gd name="connsiteY6" fmla="*/ 104328 h 2021146"/>
              <a:gd name="connsiteX7" fmla="*/ 6367950 w 8813323"/>
              <a:gd name="connsiteY7" fmla="*/ 30 h 2021146"/>
              <a:gd name="connsiteX8" fmla="*/ 6678252 w 8813323"/>
              <a:gd name="connsiteY8" fmla="*/ 112792 h 2021146"/>
              <a:gd name="connsiteX9" fmla="*/ 7061855 w 8813323"/>
              <a:gd name="connsiteY9" fmla="*/ 389452 h 2021146"/>
              <a:gd name="connsiteX10" fmla="*/ 7890623 w 8813323"/>
              <a:gd name="connsiteY10" fmla="*/ 1168367 h 2021146"/>
              <a:gd name="connsiteX11" fmla="*/ 8813323 w 8813323"/>
              <a:gd name="connsiteY11" fmla="*/ 1718703 h 2021146"/>
              <a:gd name="connsiteX12" fmla="*/ 8715273 w 8813323"/>
              <a:gd name="connsiteY12" fmla="*/ 1995754 h 2021146"/>
              <a:gd name="connsiteX13" fmla="*/ 8319 w 8813323"/>
              <a:gd name="connsiteY13" fmla="*/ 2021146 h 2021146"/>
              <a:gd name="connsiteX14" fmla="*/ 0 w 8813323"/>
              <a:gd name="connsiteY14" fmla="*/ 1828108 h 2021146"/>
              <a:gd name="connsiteX0" fmla="*/ 16622 w 8813323"/>
              <a:gd name="connsiteY0" fmla="*/ 1811847 h 2021146"/>
              <a:gd name="connsiteX1" fmla="*/ 1549089 w 8813323"/>
              <a:gd name="connsiteY1" fmla="*/ 1761047 h 2021146"/>
              <a:gd name="connsiteX2" fmla="*/ 3393495 w 8813323"/>
              <a:gd name="connsiteY2" fmla="*/ 1557809 h 2021146"/>
              <a:gd name="connsiteX3" fmla="*/ 4996132 w 8813323"/>
              <a:gd name="connsiteY3" fmla="*/ 1278309 h 2021146"/>
              <a:gd name="connsiteX4" fmla="*/ 5570835 w 8813323"/>
              <a:gd name="connsiteY4" fmla="*/ 850751 h 2021146"/>
              <a:gd name="connsiteX5" fmla="*/ 5888028 w 8813323"/>
              <a:gd name="connsiteY5" fmla="*/ 338623 h 2021146"/>
              <a:gd name="connsiteX6" fmla="*/ 6060644 w 8813323"/>
              <a:gd name="connsiteY6" fmla="*/ 104328 h 2021146"/>
              <a:gd name="connsiteX7" fmla="*/ 6367950 w 8813323"/>
              <a:gd name="connsiteY7" fmla="*/ 30 h 2021146"/>
              <a:gd name="connsiteX8" fmla="*/ 6678252 w 8813323"/>
              <a:gd name="connsiteY8" fmla="*/ 112792 h 2021146"/>
              <a:gd name="connsiteX9" fmla="*/ 7061855 w 8813323"/>
              <a:gd name="connsiteY9" fmla="*/ 389452 h 2021146"/>
              <a:gd name="connsiteX10" fmla="*/ 7890623 w 8813323"/>
              <a:gd name="connsiteY10" fmla="*/ 1168367 h 2021146"/>
              <a:gd name="connsiteX11" fmla="*/ 8813323 w 8813323"/>
              <a:gd name="connsiteY11" fmla="*/ 1718703 h 2021146"/>
              <a:gd name="connsiteX12" fmla="*/ 8715273 w 8813323"/>
              <a:gd name="connsiteY12" fmla="*/ 1995754 h 2021146"/>
              <a:gd name="connsiteX13" fmla="*/ 8319 w 8813323"/>
              <a:gd name="connsiteY13" fmla="*/ 2021146 h 2021146"/>
              <a:gd name="connsiteX14" fmla="*/ 0 w 8813323"/>
              <a:gd name="connsiteY14" fmla="*/ 1828108 h 2021146"/>
              <a:gd name="connsiteX0" fmla="*/ 16622 w 8813323"/>
              <a:gd name="connsiteY0" fmla="*/ 1811847 h 2021146"/>
              <a:gd name="connsiteX1" fmla="*/ 1549089 w 8813323"/>
              <a:gd name="connsiteY1" fmla="*/ 1761047 h 2021146"/>
              <a:gd name="connsiteX2" fmla="*/ 3393495 w 8813323"/>
              <a:gd name="connsiteY2" fmla="*/ 1557809 h 2021146"/>
              <a:gd name="connsiteX3" fmla="*/ 4996132 w 8813323"/>
              <a:gd name="connsiteY3" fmla="*/ 1278309 h 2021146"/>
              <a:gd name="connsiteX4" fmla="*/ 5570835 w 8813323"/>
              <a:gd name="connsiteY4" fmla="*/ 850751 h 2021146"/>
              <a:gd name="connsiteX5" fmla="*/ 5888028 w 8813323"/>
              <a:gd name="connsiteY5" fmla="*/ 338623 h 2021146"/>
              <a:gd name="connsiteX6" fmla="*/ 6060644 w 8813323"/>
              <a:gd name="connsiteY6" fmla="*/ 104328 h 2021146"/>
              <a:gd name="connsiteX7" fmla="*/ 6367950 w 8813323"/>
              <a:gd name="connsiteY7" fmla="*/ 30 h 2021146"/>
              <a:gd name="connsiteX8" fmla="*/ 6678252 w 8813323"/>
              <a:gd name="connsiteY8" fmla="*/ 112792 h 2021146"/>
              <a:gd name="connsiteX9" fmla="*/ 7090024 w 8813323"/>
              <a:gd name="connsiteY9" fmla="*/ 451346 h 2021146"/>
              <a:gd name="connsiteX10" fmla="*/ 7890623 w 8813323"/>
              <a:gd name="connsiteY10" fmla="*/ 1168367 h 2021146"/>
              <a:gd name="connsiteX11" fmla="*/ 8813323 w 8813323"/>
              <a:gd name="connsiteY11" fmla="*/ 1718703 h 2021146"/>
              <a:gd name="connsiteX12" fmla="*/ 8715273 w 8813323"/>
              <a:gd name="connsiteY12" fmla="*/ 1995754 h 2021146"/>
              <a:gd name="connsiteX13" fmla="*/ 8319 w 8813323"/>
              <a:gd name="connsiteY13" fmla="*/ 2021146 h 2021146"/>
              <a:gd name="connsiteX14" fmla="*/ 0 w 8813323"/>
              <a:gd name="connsiteY14" fmla="*/ 1828108 h 2021146"/>
              <a:gd name="connsiteX0" fmla="*/ 16622 w 8813323"/>
              <a:gd name="connsiteY0" fmla="*/ 1811847 h 2021146"/>
              <a:gd name="connsiteX1" fmla="*/ 1549089 w 8813323"/>
              <a:gd name="connsiteY1" fmla="*/ 1761047 h 2021146"/>
              <a:gd name="connsiteX2" fmla="*/ 3393495 w 8813323"/>
              <a:gd name="connsiteY2" fmla="*/ 1557809 h 2021146"/>
              <a:gd name="connsiteX3" fmla="*/ 4996132 w 8813323"/>
              <a:gd name="connsiteY3" fmla="*/ 1278309 h 2021146"/>
              <a:gd name="connsiteX4" fmla="*/ 5570835 w 8813323"/>
              <a:gd name="connsiteY4" fmla="*/ 850751 h 2021146"/>
              <a:gd name="connsiteX5" fmla="*/ 5888028 w 8813323"/>
              <a:gd name="connsiteY5" fmla="*/ 338623 h 2021146"/>
              <a:gd name="connsiteX6" fmla="*/ 6060644 w 8813323"/>
              <a:gd name="connsiteY6" fmla="*/ 104328 h 2021146"/>
              <a:gd name="connsiteX7" fmla="*/ 6367950 w 8813323"/>
              <a:gd name="connsiteY7" fmla="*/ 30 h 2021146"/>
              <a:gd name="connsiteX8" fmla="*/ 6678252 w 8813323"/>
              <a:gd name="connsiteY8" fmla="*/ 112792 h 2021146"/>
              <a:gd name="connsiteX9" fmla="*/ 7090024 w 8813323"/>
              <a:gd name="connsiteY9" fmla="*/ 451346 h 2021146"/>
              <a:gd name="connsiteX10" fmla="*/ 7890623 w 8813323"/>
              <a:gd name="connsiteY10" fmla="*/ 1168367 h 2021146"/>
              <a:gd name="connsiteX11" fmla="*/ 8813323 w 8813323"/>
              <a:gd name="connsiteY11" fmla="*/ 1718703 h 2021146"/>
              <a:gd name="connsiteX12" fmla="*/ 8715273 w 8813323"/>
              <a:gd name="connsiteY12" fmla="*/ 1995754 h 2021146"/>
              <a:gd name="connsiteX13" fmla="*/ 8319 w 8813323"/>
              <a:gd name="connsiteY13" fmla="*/ 2021146 h 2021146"/>
              <a:gd name="connsiteX14" fmla="*/ 0 w 8813323"/>
              <a:gd name="connsiteY14" fmla="*/ 1828108 h 202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13323" h="2021146">
                <a:moveTo>
                  <a:pt x="16622" y="1811847"/>
                </a:moveTo>
                <a:cubicBezTo>
                  <a:pt x="509100" y="1818197"/>
                  <a:pt x="986277" y="1803387"/>
                  <a:pt x="1549089" y="1761047"/>
                </a:cubicBezTo>
                <a:cubicBezTo>
                  <a:pt x="2111901" y="1718707"/>
                  <a:pt x="2818988" y="1638265"/>
                  <a:pt x="3393495" y="1557809"/>
                </a:cubicBezTo>
                <a:cubicBezTo>
                  <a:pt x="3968002" y="1477353"/>
                  <a:pt x="4633242" y="1396152"/>
                  <a:pt x="4996132" y="1278309"/>
                </a:cubicBezTo>
                <a:cubicBezTo>
                  <a:pt x="5359022" y="1160466"/>
                  <a:pt x="5422186" y="1007365"/>
                  <a:pt x="5570835" y="850751"/>
                </a:cubicBezTo>
                <a:cubicBezTo>
                  <a:pt x="5719484" y="660810"/>
                  <a:pt x="5806393" y="463027"/>
                  <a:pt x="5888028" y="338623"/>
                </a:cubicBezTo>
                <a:cubicBezTo>
                  <a:pt x="5969663" y="214219"/>
                  <a:pt x="5980657" y="160760"/>
                  <a:pt x="6060644" y="104328"/>
                </a:cubicBezTo>
                <a:cubicBezTo>
                  <a:pt x="6140631" y="47896"/>
                  <a:pt x="6265015" y="-1381"/>
                  <a:pt x="6367950" y="30"/>
                </a:cubicBezTo>
                <a:cubicBezTo>
                  <a:pt x="6470885" y="1441"/>
                  <a:pt x="6562601" y="47888"/>
                  <a:pt x="6678252" y="112792"/>
                </a:cubicBezTo>
                <a:cubicBezTo>
                  <a:pt x="6793903" y="177696"/>
                  <a:pt x="6869182" y="251611"/>
                  <a:pt x="7090024" y="451346"/>
                </a:cubicBezTo>
                <a:cubicBezTo>
                  <a:pt x="7310866" y="651081"/>
                  <a:pt x="7603407" y="957141"/>
                  <a:pt x="7890623" y="1168367"/>
                </a:cubicBezTo>
                <a:cubicBezTo>
                  <a:pt x="8177839" y="1379593"/>
                  <a:pt x="8684181" y="1618894"/>
                  <a:pt x="8813323" y="1718703"/>
                </a:cubicBezTo>
                <a:cubicBezTo>
                  <a:pt x="8764039" y="1720770"/>
                  <a:pt x="8830958" y="2002151"/>
                  <a:pt x="8715273" y="1995754"/>
                </a:cubicBezTo>
                <a:lnTo>
                  <a:pt x="8319" y="2021146"/>
                </a:lnTo>
                <a:lnTo>
                  <a:pt x="0" y="1828108"/>
                </a:lnTo>
              </a:path>
            </a:pathLst>
          </a:custGeom>
          <a:gradFill flip="none" rotWithShape="1">
            <a:gsLst>
              <a:gs pos="0">
                <a:schemeClr val="bg1"/>
              </a:gs>
              <a:gs pos="19000">
                <a:srgbClr val="FFC000"/>
              </a:gs>
              <a:gs pos="100000">
                <a:schemeClr val="bg1"/>
              </a:gs>
            </a:gsLst>
            <a:lin ang="10800000" scaled="1"/>
            <a:tileRect/>
          </a:gradFill>
          <a:ln w="38100">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prstClr val="black">
                  <a:lumMod val="85000"/>
                  <a:lumOff val="15000"/>
                </a:prstClr>
              </a:solidFill>
            </a:endParaRPr>
          </a:p>
        </p:txBody>
      </p:sp>
      <p:sp>
        <p:nvSpPr>
          <p:cNvPr id="8" name="フリーフォーム 7"/>
          <p:cNvSpPr/>
          <p:nvPr/>
        </p:nvSpPr>
        <p:spPr bwMode="auto">
          <a:xfrm>
            <a:off x="482600" y="2878137"/>
            <a:ext cx="8915400" cy="2255837"/>
          </a:xfrm>
          <a:custGeom>
            <a:avLst/>
            <a:gdLst>
              <a:gd name="connsiteX0" fmla="*/ 0 w 8686307"/>
              <a:gd name="connsiteY0" fmla="*/ 1657352 h 1661181"/>
              <a:gd name="connsiteX1" fmla="*/ 1532467 w 8686307"/>
              <a:gd name="connsiteY1" fmla="*/ 1606552 h 1661181"/>
              <a:gd name="connsiteX2" fmla="*/ 3285067 w 8686307"/>
              <a:gd name="connsiteY2" fmla="*/ 1276352 h 1661181"/>
              <a:gd name="connsiteX3" fmla="*/ 4470400 w 8686307"/>
              <a:gd name="connsiteY3" fmla="*/ 675218 h 1661181"/>
              <a:gd name="connsiteX4" fmla="*/ 5562600 w 8686307"/>
              <a:gd name="connsiteY4" fmla="*/ 107952 h 1661181"/>
              <a:gd name="connsiteX5" fmla="*/ 6443133 w 8686307"/>
              <a:gd name="connsiteY5" fmla="*/ 6352 h 1661181"/>
              <a:gd name="connsiteX6" fmla="*/ 7332133 w 8686307"/>
              <a:gd name="connsiteY6" fmla="*/ 201085 h 1661181"/>
              <a:gd name="connsiteX7" fmla="*/ 7865533 w 8686307"/>
              <a:gd name="connsiteY7" fmla="*/ 1013885 h 1661181"/>
              <a:gd name="connsiteX8" fmla="*/ 8204200 w 8686307"/>
              <a:gd name="connsiteY8" fmla="*/ 1547285 h 1661181"/>
              <a:gd name="connsiteX9" fmla="*/ 8661400 w 8686307"/>
              <a:gd name="connsiteY9" fmla="*/ 1318685 h 1661181"/>
              <a:gd name="connsiteX10" fmla="*/ 8585200 w 8686307"/>
              <a:gd name="connsiteY10" fmla="*/ 1318685 h 1661181"/>
              <a:gd name="connsiteX0" fmla="*/ 0 w 8661400"/>
              <a:gd name="connsiteY0" fmla="*/ 1657352 h 1661181"/>
              <a:gd name="connsiteX1" fmla="*/ 1532467 w 8661400"/>
              <a:gd name="connsiteY1" fmla="*/ 1606552 h 1661181"/>
              <a:gd name="connsiteX2" fmla="*/ 3285067 w 8661400"/>
              <a:gd name="connsiteY2" fmla="*/ 1276352 h 1661181"/>
              <a:gd name="connsiteX3" fmla="*/ 4470400 w 8661400"/>
              <a:gd name="connsiteY3" fmla="*/ 675218 h 1661181"/>
              <a:gd name="connsiteX4" fmla="*/ 5562600 w 8661400"/>
              <a:gd name="connsiteY4" fmla="*/ 107952 h 1661181"/>
              <a:gd name="connsiteX5" fmla="*/ 6443133 w 8661400"/>
              <a:gd name="connsiteY5" fmla="*/ 6352 h 1661181"/>
              <a:gd name="connsiteX6" fmla="*/ 7332133 w 8661400"/>
              <a:gd name="connsiteY6" fmla="*/ 201085 h 1661181"/>
              <a:gd name="connsiteX7" fmla="*/ 7865533 w 8661400"/>
              <a:gd name="connsiteY7" fmla="*/ 1013885 h 1661181"/>
              <a:gd name="connsiteX8" fmla="*/ 8204200 w 8661400"/>
              <a:gd name="connsiteY8" fmla="*/ 1547285 h 1661181"/>
              <a:gd name="connsiteX9" fmla="*/ 8661400 w 8661400"/>
              <a:gd name="connsiteY9" fmla="*/ 1318685 h 1661181"/>
              <a:gd name="connsiteX0" fmla="*/ 0 w 8661400"/>
              <a:gd name="connsiteY0" fmla="*/ 1657352 h 1661181"/>
              <a:gd name="connsiteX1" fmla="*/ 1532467 w 8661400"/>
              <a:gd name="connsiteY1" fmla="*/ 1606552 h 1661181"/>
              <a:gd name="connsiteX2" fmla="*/ 3285067 w 8661400"/>
              <a:gd name="connsiteY2" fmla="*/ 1276352 h 1661181"/>
              <a:gd name="connsiteX3" fmla="*/ 4470400 w 8661400"/>
              <a:gd name="connsiteY3" fmla="*/ 675218 h 1661181"/>
              <a:gd name="connsiteX4" fmla="*/ 5562600 w 8661400"/>
              <a:gd name="connsiteY4" fmla="*/ 107952 h 1661181"/>
              <a:gd name="connsiteX5" fmla="*/ 6443133 w 8661400"/>
              <a:gd name="connsiteY5" fmla="*/ 6352 h 1661181"/>
              <a:gd name="connsiteX6" fmla="*/ 7332133 w 8661400"/>
              <a:gd name="connsiteY6" fmla="*/ 201085 h 1661181"/>
              <a:gd name="connsiteX7" fmla="*/ 7865533 w 8661400"/>
              <a:gd name="connsiteY7" fmla="*/ 1013885 h 1661181"/>
              <a:gd name="connsiteX8" fmla="*/ 8246533 w 8661400"/>
              <a:gd name="connsiteY8" fmla="*/ 1259419 h 1661181"/>
              <a:gd name="connsiteX9" fmla="*/ 8661400 w 8661400"/>
              <a:gd name="connsiteY9" fmla="*/ 1318685 h 1661181"/>
              <a:gd name="connsiteX0" fmla="*/ 0 w 8661400"/>
              <a:gd name="connsiteY0" fmla="*/ 1657352 h 1661181"/>
              <a:gd name="connsiteX1" fmla="*/ 1532467 w 8661400"/>
              <a:gd name="connsiteY1" fmla="*/ 1606552 h 1661181"/>
              <a:gd name="connsiteX2" fmla="*/ 3285067 w 8661400"/>
              <a:gd name="connsiteY2" fmla="*/ 1276352 h 1661181"/>
              <a:gd name="connsiteX3" fmla="*/ 4470400 w 8661400"/>
              <a:gd name="connsiteY3" fmla="*/ 675218 h 1661181"/>
              <a:gd name="connsiteX4" fmla="*/ 5562600 w 8661400"/>
              <a:gd name="connsiteY4" fmla="*/ 107952 h 1661181"/>
              <a:gd name="connsiteX5" fmla="*/ 6443133 w 8661400"/>
              <a:gd name="connsiteY5" fmla="*/ 6352 h 1661181"/>
              <a:gd name="connsiteX6" fmla="*/ 7332133 w 8661400"/>
              <a:gd name="connsiteY6" fmla="*/ 201085 h 1661181"/>
              <a:gd name="connsiteX7" fmla="*/ 7874000 w 8661400"/>
              <a:gd name="connsiteY7" fmla="*/ 971552 h 1661181"/>
              <a:gd name="connsiteX8" fmla="*/ 8246533 w 8661400"/>
              <a:gd name="connsiteY8" fmla="*/ 1259419 h 1661181"/>
              <a:gd name="connsiteX9" fmla="*/ 8661400 w 8661400"/>
              <a:gd name="connsiteY9" fmla="*/ 1318685 h 1661181"/>
              <a:gd name="connsiteX0" fmla="*/ 0 w 8661400"/>
              <a:gd name="connsiteY0" fmla="*/ 1657352 h 1661181"/>
              <a:gd name="connsiteX1" fmla="*/ 1532467 w 8661400"/>
              <a:gd name="connsiteY1" fmla="*/ 1606552 h 1661181"/>
              <a:gd name="connsiteX2" fmla="*/ 3285067 w 8661400"/>
              <a:gd name="connsiteY2" fmla="*/ 1276352 h 1661181"/>
              <a:gd name="connsiteX3" fmla="*/ 4470400 w 8661400"/>
              <a:gd name="connsiteY3" fmla="*/ 675218 h 1661181"/>
              <a:gd name="connsiteX4" fmla="*/ 5562600 w 8661400"/>
              <a:gd name="connsiteY4" fmla="*/ 107952 h 1661181"/>
              <a:gd name="connsiteX5" fmla="*/ 6443133 w 8661400"/>
              <a:gd name="connsiteY5" fmla="*/ 6352 h 1661181"/>
              <a:gd name="connsiteX6" fmla="*/ 7332133 w 8661400"/>
              <a:gd name="connsiteY6" fmla="*/ 201085 h 1661181"/>
              <a:gd name="connsiteX7" fmla="*/ 7874000 w 8661400"/>
              <a:gd name="connsiteY7" fmla="*/ 971552 h 1661181"/>
              <a:gd name="connsiteX8" fmla="*/ 8322733 w 8661400"/>
              <a:gd name="connsiteY8" fmla="*/ 1276352 h 1661181"/>
              <a:gd name="connsiteX9" fmla="*/ 8661400 w 8661400"/>
              <a:gd name="connsiteY9" fmla="*/ 1318685 h 1661181"/>
              <a:gd name="connsiteX0" fmla="*/ 0 w 8661400"/>
              <a:gd name="connsiteY0" fmla="*/ 1660943 h 1664772"/>
              <a:gd name="connsiteX1" fmla="*/ 1532467 w 8661400"/>
              <a:gd name="connsiteY1" fmla="*/ 1610143 h 1664772"/>
              <a:gd name="connsiteX2" fmla="*/ 3285067 w 8661400"/>
              <a:gd name="connsiteY2" fmla="*/ 1279943 h 1664772"/>
              <a:gd name="connsiteX3" fmla="*/ 4470400 w 8661400"/>
              <a:gd name="connsiteY3" fmla="*/ 678809 h 1664772"/>
              <a:gd name="connsiteX4" fmla="*/ 5562600 w 8661400"/>
              <a:gd name="connsiteY4" fmla="*/ 111543 h 1664772"/>
              <a:gd name="connsiteX5" fmla="*/ 6443133 w 8661400"/>
              <a:gd name="connsiteY5" fmla="*/ 9943 h 1664772"/>
              <a:gd name="connsiteX6" fmla="*/ 7112000 w 8661400"/>
              <a:gd name="connsiteY6" fmla="*/ 255476 h 1664772"/>
              <a:gd name="connsiteX7" fmla="*/ 7874000 w 8661400"/>
              <a:gd name="connsiteY7" fmla="*/ 975143 h 1664772"/>
              <a:gd name="connsiteX8" fmla="*/ 8322733 w 8661400"/>
              <a:gd name="connsiteY8" fmla="*/ 1279943 h 1664772"/>
              <a:gd name="connsiteX9" fmla="*/ 8661400 w 8661400"/>
              <a:gd name="connsiteY9" fmla="*/ 1322276 h 1664772"/>
              <a:gd name="connsiteX0" fmla="*/ 0 w 8813800"/>
              <a:gd name="connsiteY0" fmla="*/ 1660943 h 1664772"/>
              <a:gd name="connsiteX1" fmla="*/ 1532467 w 8813800"/>
              <a:gd name="connsiteY1" fmla="*/ 1610143 h 1664772"/>
              <a:gd name="connsiteX2" fmla="*/ 3285067 w 8813800"/>
              <a:gd name="connsiteY2" fmla="*/ 1279943 h 1664772"/>
              <a:gd name="connsiteX3" fmla="*/ 4470400 w 8813800"/>
              <a:gd name="connsiteY3" fmla="*/ 678809 h 1664772"/>
              <a:gd name="connsiteX4" fmla="*/ 5562600 w 8813800"/>
              <a:gd name="connsiteY4" fmla="*/ 111543 h 1664772"/>
              <a:gd name="connsiteX5" fmla="*/ 6443133 w 8813800"/>
              <a:gd name="connsiteY5" fmla="*/ 9943 h 1664772"/>
              <a:gd name="connsiteX6" fmla="*/ 7112000 w 8813800"/>
              <a:gd name="connsiteY6" fmla="*/ 255476 h 1664772"/>
              <a:gd name="connsiteX7" fmla="*/ 7874000 w 8813800"/>
              <a:gd name="connsiteY7" fmla="*/ 975143 h 1664772"/>
              <a:gd name="connsiteX8" fmla="*/ 8322733 w 8813800"/>
              <a:gd name="connsiteY8" fmla="*/ 1279943 h 1664772"/>
              <a:gd name="connsiteX9" fmla="*/ 8813800 w 8813800"/>
              <a:gd name="connsiteY9" fmla="*/ 1457743 h 1664772"/>
              <a:gd name="connsiteX0" fmla="*/ 0 w 8788400"/>
              <a:gd name="connsiteY0" fmla="*/ 1660943 h 1664772"/>
              <a:gd name="connsiteX1" fmla="*/ 1532467 w 8788400"/>
              <a:gd name="connsiteY1" fmla="*/ 1610143 h 1664772"/>
              <a:gd name="connsiteX2" fmla="*/ 3285067 w 8788400"/>
              <a:gd name="connsiteY2" fmla="*/ 1279943 h 1664772"/>
              <a:gd name="connsiteX3" fmla="*/ 4470400 w 8788400"/>
              <a:gd name="connsiteY3" fmla="*/ 678809 h 1664772"/>
              <a:gd name="connsiteX4" fmla="*/ 5562600 w 8788400"/>
              <a:gd name="connsiteY4" fmla="*/ 111543 h 1664772"/>
              <a:gd name="connsiteX5" fmla="*/ 6443133 w 8788400"/>
              <a:gd name="connsiteY5" fmla="*/ 9943 h 1664772"/>
              <a:gd name="connsiteX6" fmla="*/ 7112000 w 8788400"/>
              <a:gd name="connsiteY6" fmla="*/ 255476 h 1664772"/>
              <a:gd name="connsiteX7" fmla="*/ 7874000 w 8788400"/>
              <a:gd name="connsiteY7" fmla="*/ 975143 h 1664772"/>
              <a:gd name="connsiteX8" fmla="*/ 8322733 w 8788400"/>
              <a:gd name="connsiteY8" fmla="*/ 1279943 h 1664772"/>
              <a:gd name="connsiteX9" fmla="*/ 8788400 w 8788400"/>
              <a:gd name="connsiteY9" fmla="*/ 1533943 h 1664772"/>
              <a:gd name="connsiteX0" fmla="*/ 0 w 8788400"/>
              <a:gd name="connsiteY0" fmla="*/ 1660943 h 1664772"/>
              <a:gd name="connsiteX1" fmla="*/ 1532467 w 8788400"/>
              <a:gd name="connsiteY1" fmla="*/ 1610143 h 1664772"/>
              <a:gd name="connsiteX2" fmla="*/ 3285067 w 8788400"/>
              <a:gd name="connsiteY2" fmla="*/ 1279943 h 1664772"/>
              <a:gd name="connsiteX3" fmla="*/ 4470400 w 8788400"/>
              <a:gd name="connsiteY3" fmla="*/ 678809 h 1664772"/>
              <a:gd name="connsiteX4" fmla="*/ 5562600 w 8788400"/>
              <a:gd name="connsiteY4" fmla="*/ 111543 h 1664772"/>
              <a:gd name="connsiteX5" fmla="*/ 6443133 w 8788400"/>
              <a:gd name="connsiteY5" fmla="*/ 9943 h 1664772"/>
              <a:gd name="connsiteX6" fmla="*/ 7112000 w 8788400"/>
              <a:gd name="connsiteY6" fmla="*/ 255476 h 1664772"/>
              <a:gd name="connsiteX7" fmla="*/ 7874000 w 8788400"/>
              <a:gd name="connsiteY7" fmla="*/ 975143 h 1664772"/>
              <a:gd name="connsiteX8" fmla="*/ 8788400 w 8788400"/>
              <a:gd name="connsiteY8" fmla="*/ 1533943 h 1664772"/>
              <a:gd name="connsiteX0" fmla="*/ 0 w 8788400"/>
              <a:gd name="connsiteY0" fmla="*/ 1667404 h 1671233"/>
              <a:gd name="connsiteX1" fmla="*/ 1532467 w 8788400"/>
              <a:gd name="connsiteY1" fmla="*/ 1616604 h 1671233"/>
              <a:gd name="connsiteX2" fmla="*/ 3285067 w 8788400"/>
              <a:gd name="connsiteY2" fmla="*/ 1286404 h 1671233"/>
              <a:gd name="connsiteX3" fmla="*/ 5296661 w 8788400"/>
              <a:gd name="connsiteY3" fmla="*/ 879943 h 1671233"/>
              <a:gd name="connsiteX4" fmla="*/ 5562600 w 8788400"/>
              <a:gd name="connsiteY4" fmla="*/ 118004 h 1671233"/>
              <a:gd name="connsiteX5" fmla="*/ 6443133 w 8788400"/>
              <a:gd name="connsiteY5" fmla="*/ 16404 h 1671233"/>
              <a:gd name="connsiteX6" fmla="*/ 7112000 w 8788400"/>
              <a:gd name="connsiteY6" fmla="*/ 261937 h 1671233"/>
              <a:gd name="connsiteX7" fmla="*/ 7874000 w 8788400"/>
              <a:gd name="connsiteY7" fmla="*/ 981604 h 1671233"/>
              <a:gd name="connsiteX8" fmla="*/ 8788400 w 8788400"/>
              <a:gd name="connsiteY8" fmla="*/ 1540404 h 1671233"/>
              <a:gd name="connsiteX0" fmla="*/ 0 w 8788400"/>
              <a:gd name="connsiteY0" fmla="*/ 1651160 h 1654989"/>
              <a:gd name="connsiteX1" fmla="*/ 1532467 w 8788400"/>
              <a:gd name="connsiteY1" fmla="*/ 1600360 h 1654989"/>
              <a:gd name="connsiteX2" fmla="*/ 3285067 w 8788400"/>
              <a:gd name="connsiteY2" fmla="*/ 1270160 h 1654989"/>
              <a:gd name="connsiteX3" fmla="*/ 5296661 w 8788400"/>
              <a:gd name="connsiteY3" fmla="*/ 863699 h 1654989"/>
              <a:gd name="connsiteX4" fmla="*/ 5779599 w 8788400"/>
              <a:gd name="connsiteY4" fmla="*/ 220257 h 1654989"/>
              <a:gd name="connsiteX5" fmla="*/ 6443133 w 8788400"/>
              <a:gd name="connsiteY5" fmla="*/ 160 h 1654989"/>
              <a:gd name="connsiteX6" fmla="*/ 7112000 w 8788400"/>
              <a:gd name="connsiteY6" fmla="*/ 245693 h 1654989"/>
              <a:gd name="connsiteX7" fmla="*/ 7874000 w 8788400"/>
              <a:gd name="connsiteY7" fmla="*/ 965360 h 1654989"/>
              <a:gd name="connsiteX8" fmla="*/ 8788400 w 8788400"/>
              <a:gd name="connsiteY8" fmla="*/ 1524160 h 1654989"/>
              <a:gd name="connsiteX0" fmla="*/ 0 w 8788400"/>
              <a:gd name="connsiteY0" fmla="*/ 1651297 h 1655126"/>
              <a:gd name="connsiteX1" fmla="*/ 1532467 w 8788400"/>
              <a:gd name="connsiteY1" fmla="*/ 1600497 h 1655126"/>
              <a:gd name="connsiteX2" fmla="*/ 3285067 w 8788400"/>
              <a:gd name="connsiteY2" fmla="*/ 1270297 h 1655126"/>
              <a:gd name="connsiteX3" fmla="*/ 5021242 w 8788400"/>
              <a:gd name="connsiteY3" fmla="*/ 1109293 h 1655126"/>
              <a:gd name="connsiteX4" fmla="*/ 5779599 w 8788400"/>
              <a:gd name="connsiteY4" fmla="*/ 220394 h 1655126"/>
              <a:gd name="connsiteX5" fmla="*/ 6443133 w 8788400"/>
              <a:gd name="connsiteY5" fmla="*/ 297 h 1655126"/>
              <a:gd name="connsiteX6" fmla="*/ 7112000 w 8788400"/>
              <a:gd name="connsiteY6" fmla="*/ 245830 h 1655126"/>
              <a:gd name="connsiteX7" fmla="*/ 7874000 w 8788400"/>
              <a:gd name="connsiteY7" fmla="*/ 965497 h 1655126"/>
              <a:gd name="connsiteX8" fmla="*/ 8788400 w 8788400"/>
              <a:gd name="connsiteY8" fmla="*/ 1524297 h 1655126"/>
              <a:gd name="connsiteX0" fmla="*/ 0 w 8788400"/>
              <a:gd name="connsiteY0" fmla="*/ 1651297 h 1652876"/>
              <a:gd name="connsiteX1" fmla="*/ 1532467 w 8788400"/>
              <a:gd name="connsiteY1" fmla="*/ 1600497 h 1652876"/>
              <a:gd name="connsiteX2" fmla="*/ 3276721 w 8788400"/>
              <a:gd name="connsiteY2" fmla="*/ 1380330 h 1652876"/>
              <a:gd name="connsiteX3" fmla="*/ 5021242 w 8788400"/>
              <a:gd name="connsiteY3" fmla="*/ 1109293 h 1652876"/>
              <a:gd name="connsiteX4" fmla="*/ 5779599 w 8788400"/>
              <a:gd name="connsiteY4" fmla="*/ 220394 h 1652876"/>
              <a:gd name="connsiteX5" fmla="*/ 6443133 w 8788400"/>
              <a:gd name="connsiteY5" fmla="*/ 297 h 1652876"/>
              <a:gd name="connsiteX6" fmla="*/ 7112000 w 8788400"/>
              <a:gd name="connsiteY6" fmla="*/ 245830 h 1652876"/>
              <a:gd name="connsiteX7" fmla="*/ 7874000 w 8788400"/>
              <a:gd name="connsiteY7" fmla="*/ 965497 h 1652876"/>
              <a:gd name="connsiteX8" fmla="*/ 8788400 w 8788400"/>
              <a:gd name="connsiteY8" fmla="*/ 1524297 h 1652876"/>
              <a:gd name="connsiteX0" fmla="*/ 0 w 8788400"/>
              <a:gd name="connsiteY0" fmla="*/ 1651297 h 1652630"/>
              <a:gd name="connsiteX1" fmla="*/ 1532467 w 8788400"/>
              <a:gd name="connsiteY1" fmla="*/ 1600497 h 1652630"/>
              <a:gd name="connsiteX2" fmla="*/ 3285068 w 8788400"/>
              <a:gd name="connsiteY2" fmla="*/ 1405722 h 1652630"/>
              <a:gd name="connsiteX3" fmla="*/ 5021242 w 8788400"/>
              <a:gd name="connsiteY3" fmla="*/ 1109293 h 1652630"/>
              <a:gd name="connsiteX4" fmla="*/ 5779599 w 8788400"/>
              <a:gd name="connsiteY4" fmla="*/ 220394 h 1652630"/>
              <a:gd name="connsiteX5" fmla="*/ 6443133 w 8788400"/>
              <a:gd name="connsiteY5" fmla="*/ 297 h 1652630"/>
              <a:gd name="connsiteX6" fmla="*/ 7112000 w 8788400"/>
              <a:gd name="connsiteY6" fmla="*/ 245830 h 1652630"/>
              <a:gd name="connsiteX7" fmla="*/ 7874000 w 8788400"/>
              <a:gd name="connsiteY7" fmla="*/ 965497 h 1652630"/>
              <a:gd name="connsiteX8" fmla="*/ 8788400 w 8788400"/>
              <a:gd name="connsiteY8" fmla="*/ 1524297 h 1652630"/>
              <a:gd name="connsiteX0" fmla="*/ 0 w 8788400"/>
              <a:gd name="connsiteY0" fmla="*/ 1651297 h 1662470"/>
              <a:gd name="connsiteX1" fmla="*/ 1532467 w 8788400"/>
              <a:gd name="connsiteY1" fmla="*/ 1600497 h 1662470"/>
              <a:gd name="connsiteX2" fmla="*/ 5021242 w 8788400"/>
              <a:gd name="connsiteY2" fmla="*/ 1109293 h 1662470"/>
              <a:gd name="connsiteX3" fmla="*/ 5779599 w 8788400"/>
              <a:gd name="connsiteY3" fmla="*/ 220394 h 1662470"/>
              <a:gd name="connsiteX4" fmla="*/ 6443133 w 8788400"/>
              <a:gd name="connsiteY4" fmla="*/ 297 h 1662470"/>
              <a:gd name="connsiteX5" fmla="*/ 7112000 w 8788400"/>
              <a:gd name="connsiteY5" fmla="*/ 245830 h 1662470"/>
              <a:gd name="connsiteX6" fmla="*/ 7874000 w 8788400"/>
              <a:gd name="connsiteY6" fmla="*/ 965497 h 1662470"/>
              <a:gd name="connsiteX7" fmla="*/ 8788400 w 8788400"/>
              <a:gd name="connsiteY7" fmla="*/ 1524297 h 1662470"/>
              <a:gd name="connsiteX0" fmla="*/ 0 w 8788400"/>
              <a:gd name="connsiteY0" fmla="*/ 1651123 h 1662296"/>
              <a:gd name="connsiteX1" fmla="*/ 1532467 w 8788400"/>
              <a:gd name="connsiteY1" fmla="*/ 1600323 h 1662296"/>
              <a:gd name="connsiteX2" fmla="*/ 5021242 w 8788400"/>
              <a:gd name="connsiteY2" fmla="*/ 1109119 h 1662296"/>
              <a:gd name="connsiteX3" fmla="*/ 5433243 w 8788400"/>
              <a:gd name="connsiteY3" fmla="*/ 705765 h 1662296"/>
              <a:gd name="connsiteX4" fmla="*/ 5779599 w 8788400"/>
              <a:gd name="connsiteY4" fmla="*/ 220220 h 1662296"/>
              <a:gd name="connsiteX5" fmla="*/ 6443133 w 8788400"/>
              <a:gd name="connsiteY5" fmla="*/ 123 h 1662296"/>
              <a:gd name="connsiteX6" fmla="*/ 7112000 w 8788400"/>
              <a:gd name="connsiteY6" fmla="*/ 245656 h 1662296"/>
              <a:gd name="connsiteX7" fmla="*/ 7874000 w 8788400"/>
              <a:gd name="connsiteY7" fmla="*/ 965323 h 1662296"/>
              <a:gd name="connsiteX8" fmla="*/ 8788400 w 8788400"/>
              <a:gd name="connsiteY8" fmla="*/ 1524123 h 1662296"/>
              <a:gd name="connsiteX0" fmla="*/ 0 w 8788400"/>
              <a:gd name="connsiteY0" fmla="*/ 1651123 h 1662296"/>
              <a:gd name="connsiteX1" fmla="*/ 1532467 w 8788400"/>
              <a:gd name="connsiteY1" fmla="*/ 1600323 h 1662296"/>
              <a:gd name="connsiteX2" fmla="*/ 5021242 w 8788400"/>
              <a:gd name="connsiteY2" fmla="*/ 1109119 h 1662296"/>
              <a:gd name="connsiteX3" fmla="*/ 5283014 w 8788400"/>
              <a:gd name="connsiteY3" fmla="*/ 934294 h 1662296"/>
              <a:gd name="connsiteX4" fmla="*/ 5433243 w 8788400"/>
              <a:gd name="connsiteY4" fmla="*/ 705765 h 1662296"/>
              <a:gd name="connsiteX5" fmla="*/ 5779599 w 8788400"/>
              <a:gd name="connsiteY5" fmla="*/ 220220 h 1662296"/>
              <a:gd name="connsiteX6" fmla="*/ 6443133 w 8788400"/>
              <a:gd name="connsiteY6" fmla="*/ 123 h 1662296"/>
              <a:gd name="connsiteX7" fmla="*/ 7112000 w 8788400"/>
              <a:gd name="connsiteY7" fmla="*/ 245656 h 1662296"/>
              <a:gd name="connsiteX8" fmla="*/ 7874000 w 8788400"/>
              <a:gd name="connsiteY8" fmla="*/ 965323 h 1662296"/>
              <a:gd name="connsiteX9" fmla="*/ 8788400 w 8788400"/>
              <a:gd name="connsiteY9" fmla="*/ 1524123 h 1662296"/>
              <a:gd name="connsiteX0" fmla="*/ 0 w 8788400"/>
              <a:gd name="connsiteY0" fmla="*/ 1651123 h 1662296"/>
              <a:gd name="connsiteX1" fmla="*/ 1532467 w 8788400"/>
              <a:gd name="connsiteY1" fmla="*/ 1600323 h 1662296"/>
              <a:gd name="connsiteX2" fmla="*/ 5021242 w 8788400"/>
              <a:gd name="connsiteY2" fmla="*/ 1109119 h 1662296"/>
              <a:gd name="connsiteX3" fmla="*/ 5433243 w 8788400"/>
              <a:gd name="connsiteY3" fmla="*/ 705765 h 1662296"/>
              <a:gd name="connsiteX4" fmla="*/ 5779599 w 8788400"/>
              <a:gd name="connsiteY4" fmla="*/ 220220 h 1662296"/>
              <a:gd name="connsiteX5" fmla="*/ 6443133 w 8788400"/>
              <a:gd name="connsiteY5" fmla="*/ 123 h 1662296"/>
              <a:gd name="connsiteX6" fmla="*/ 7112000 w 8788400"/>
              <a:gd name="connsiteY6" fmla="*/ 245656 h 1662296"/>
              <a:gd name="connsiteX7" fmla="*/ 7874000 w 8788400"/>
              <a:gd name="connsiteY7" fmla="*/ 965323 h 1662296"/>
              <a:gd name="connsiteX8" fmla="*/ 8788400 w 8788400"/>
              <a:gd name="connsiteY8" fmla="*/ 1524123 h 1662296"/>
              <a:gd name="connsiteX0" fmla="*/ 0 w 8788400"/>
              <a:gd name="connsiteY0" fmla="*/ 1651297 h 1662470"/>
              <a:gd name="connsiteX1" fmla="*/ 1532467 w 8788400"/>
              <a:gd name="connsiteY1" fmla="*/ 1600497 h 1662470"/>
              <a:gd name="connsiteX2" fmla="*/ 5021242 w 8788400"/>
              <a:gd name="connsiteY2" fmla="*/ 1109293 h 1662470"/>
              <a:gd name="connsiteX3" fmla="*/ 5779599 w 8788400"/>
              <a:gd name="connsiteY3" fmla="*/ 220394 h 1662470"/>
              <a:gd name="connsiteX4" fmla="*/ 6443133 w 8788400"/>
              <a:gd name="connsiteY4" fmla="*/ 297 h 1662470"/>
              <a:gd name="connsiteX5" fmla="*/ 7112000 w 8788400"/>
              <a:gd name="connsiteY5" fmla="*/ 245830 h 1662470"/>
              <a:gd name="connsiteX6" fmla="*/ 7874000 w 8788400"/>
              <a:gd name="connsiteY6" fmla="*/ 965497 h 1662470"/>
              <a:gd name="connsiteX7" fmla="*/ 8788400 w 8788400"/>
              <a:gd name="connsiteY7" fmla="*/ 1524297 h 1662470"/>
              <a:gd name="connsiteX0" fmla="*/ 0 w 8788400"/>
              <a:gd name="connsiteY0" fmla="*/ 1809307 h 1820480"/>
              <a:gd name="connsiteX1" fmla="*/ 1532467 w 8788400"/>
              <a:gd name="connsiteY1" fmla="*/ 1758507 h 1820480"/>
              <a:gd name="connsiteX2" fmla="*/ 5021242 w 8788400"/>
              <a:gd name="connsiteY2" fmla="*/ 1267303 h 1820480"/>
              <a:gd name="connsiteX3" fmla="*/ 6113442 w 8788400"/>
              <a:gd name="connsiteY3" fmla="*/ 73698 h 1820480"/>
              <a:gd name="connsiteX4" fmla="*/ 6443133 w 8788400"/>
              <a:gd name="connsiteY4" fmla="*/ 158307 h 1820480"/>
              <a:gd name="connsiteX5" fmla="*/ 7112000 w 8788400"/>
              <a:gd name="connsiteY5" fmla="*/ 403840 h 1820480"/>
              <a:gd name="connsiteX6" fmla="*/ 7874000 w 8788400"/>
              <a:gd name="connsiteY6" fmla="*/ 1123507 h 1820480"/>
              <a:gd name="connsiteX7" fmla="*/ 8788400 w 8788400"/>
              <a:gd name="connsiteY7" fmla="*/ 1682307 h 1820480"/>
              <a:gd name="connsiteX0" fmla="*/ 0 w 8788400"/>
              <a:gd name="connsiteY0" fmla="*/ 1802625 h 1813798"/>
              <a:gd name="connsiteX1" fmla="*/ 1532467 w 8788400"/>
              <a:gd name="connsiteY1" fmla="*/ 1751825 h 1813798"/>
              <a:gd name="connsiteX2" fmla="*/ 5021242 w 8788400"/>
              <a:gd name="connsiteY2" fmla="*/ 1260621 h 1813798"/>
              <a:gd name="connsiteX3" fmla="*/ 6113442 w 8788400"/>
              <a:gd name="connsiteY3" fmla="*/ 67016 h 1813798"/>
              <a:gd name="connsiteX4" fmla="*/ 6835399 w 8788400"/>
              <a:gd name="connsiteY4" fmla="*/ 177017 h 1813798"/>
              <a:gd name="connsiteX5" fmla="*/ 7112000 w 8788400"/>
              <a:gd name="connsiteY5" fmla="*/ 397158 h 1813798"/>
              <a:gd name="connsiteX6" fmla="*/ 7874000 w 8788400"/>
              <a:gd name="connsiteY6" fmla="*/ 1116825 h 1813798"/>
              <a:gd name="connsiteX7" fmla="*/ 8788400 w 8788400"/>
              <a:gd name="connsiteY7" fmla="*/ 1675625 h 1813798"/>
              <a:gd name="connsiteX0" fmla="*/ 0 w 8788400"/>
              <a:gd name="connsiteY0" fmla="*/ 1814849 h 1826022"/>
              <a:gd name="connsiteX1" fmla="*/ 1532467 w 8788400"/>
              <a:gd name="connsiteY1" fmla="*/ 1764049 h 1826022"/>
              <a:gd name="connsiteX2" fmla="*/ 5021242 w 8788400"/>
              <a:gd name="connsiteY2" fmla="*/ 1272845 h 1826022"/>
              <a:gd name="connsiteX3" fmla="*/ 6113442 w 8788400"/>
              <a:gd name="connsiteY3" fmla="*/ 79240 h 1826022"/>
              <a:gd name="connsiteX4" fmla="*/ 6835399 w 8788400"/>
              <a:gd name="connsiteY4" fmla="*/ 189241 h 1826022"/>
              <a:gd name="connsiteX5" fmla="*/ 7112000 w 8788400"/>
              <a:gd name="connsiteY5" fmla="*/ 409382 h 1826022"/>
              <a:gd name="connsiteX6" fmla="*/ 7874000 w 8788400"/>
              <a:gd name="connsiteY6" fmla="*/ 1129049 h 1826022"/>
              <a:gd name="connsiteX7" fmla="*/ 8788400 w 8788400"/>
              <a:gd name="connsiteY7" fmla="*/ 1687849 h 1826022"/>
              <a:gd name="connsiteX0" fmla="*/ 0 w 8788400"/>
              <a:gd name="connsiteY0" fmla="*/ 1789142 h 1800315"/>
              <a:gd name="connsiteX1" fmla="*/ 1532467 w 8788400"/>
              <a:gd name="connsiteY1" fmla="*/ 1738342 h 1800315"/>
              <a:gd name="connsiteX2" fmla="*/ 5021242 w 8788400"/>
              <a:gd name="connsiteY2" fmla="*/ 1247138 h 1800315"/>
              <a:gd name="connsiteX3" fmla="*/ 6113442 w 8788400"/>
              <a:gd name="connsiteY3" fmla="*/ 53533 h 1800315"/>
              <a:gd name="connsiteX4" fmla="*/ 6927206 w 8788400"/>
              <a:gd name="connsiteY4" fmla="*/ 265103 h 1800315"/>
              <a:gd name="connsiteX5" fmla="*/ 7112000 w 8788400"/>
              <a:gd name="connsiteY5" fmla="*/ 383675 h 1800315"/>
              <a:gd name="connsiteX6" fmla="*/ 7874000 w 8788400"/>
              <a:gd name="connsiteY6" fmla="*/ 1103342 h 1800315"/>
              <a:gd name="connsiteX7" fmla="*/ 8788400 w 8788400"/>
              <a:gd name="connsiteY7" fmla="*/ 1662142 h 1800315"/>
              <a:gd name="connsiteX0" fmla="*/ 0 w 8788400"/>
              <a:gd name="connsiteY0" fmla="*/ 1786946 h 1798119"/>
              <a:gd name="connsiteX1" fmla="*/ 1532467 w 8788400"/>
              <a:gd name="connsiteY1" fmla="*/ 1736146 h 1798119"/>
              <a:gd name="connsiteX2" fmla="*/ 5021242 w 8788400"/>
              <a:gd name="connsiteY2" fmla="*/ 1244942 h 1798119"/>
              <a:gd name="connsiteX3" fmla="*/ 6113442 w 8788400"/>
              <a:gd name="connsiteY3" fmla="*/ 51337 h 1798119"/>
              <a:gd name="connsiteX4" fmla="*/ 6927206 w 8788400"/>
              <a:gd name="connsiteY4" fmla="*/ 262907 h 1798119"/>
              <a:gd name="connsiteX5" fmla="*/ 7345690 w 8788400"/>
              <a:gd name="connsiteY5" fmla="*/ 677721 h 1798119"/>
              <a:gd name="connsiteX6" fmla="*/ 7874000 w 8788400"/>
              <a:gd name="connsiteY6" fmla="*/ 1101146 h 1798119"/>
              <a:gd name="connsiteX7" fmla="*/ 8788400 w 8788400"/>
              <a:gd name="connsiteY7" fmla="*/ 1659946 h 1798119"/>
              <a:gd name="connsiteX0" fmla="*/ 0 w 8788400"/>
              <a:gd name="connsiteY0" fmla="*/ 1786946 h 1798119"/>
              <a:gd name="connsiteX1" fmla="*/ 1532467 w 8788400"/>
              <a:gd name="connsiteY1" fmla="*/ 1736146 h 1798119"/>
              <a:gd name="connsiteX2" fmla="*/ 5021242 w 8788400"/>
              <a:gd name="connsiteY2" fmla="*/ 1244942 h 1798119"/>
              <a:gd name="connsiteX3" fmla="*/ 6113442 w 8788400"/>
              <a:gd name="connsiteY3" fmla="*/ 51337 h 1798119"/>
              <a:gd name="connsiteX4" fmla="*/ 6927206 w 8788400"/>
              <a:gd name="connsiteY4" fmla="*/ 262907 h 1798119"/>
              <a:gd name="connsiteX5" fmla="*/ 7345690 w 8788400"/>
              <a:gd name="connsiteY5" fmla="*/ 677721 h 1798119"/>
              <a:gd name="connsiteX6" fmla="*/ 7874000 w 8788400"/>
              <a:gd name="connsiteY6" fmla="*/ 1101146 h 1798119"/>
              <a:gd name="connsiteX7" fmla="*/ 8788400 w 8788400"/>
              <a:gd name="connsiteY7" fmla="*/ 1659946 h 1798119"/>
              <a:gd name="connsiteX0" fmla="*/ 0 w 8788400"/>
              <a:gd name="connsiteY0" fmla="*/ 1796307 h 1807480"/>
              <a:gd name="connsiteX1" fmla="*/ 1532467 w 8788400"/>
              <a:gd name="connsiteY1" fmla="*/ 1745507 h 1807480"/>
              <a:gd name="connsiteX2" fmla="*/ 5021242 w 8788400"/>
              <a:gd name="connsiteY2" fmla="*/ 1254303 h 1807480"/>
              <a:gd name="connsiteX3" fmla="*/ 6113442 w 8788400"/>
              <a:gd name="connsiteY3" fmla="*/ 60698 h 1807480"/>
              <a:gd name="connsiteX4" fmla="*/ 6927206 w 8788400"/>
              <a:gd name="connsiteY4" fmla="*/ 272268 h 1807480"/>
              <a:gd name="connsiteX5" fmla="*/ 7874000 w 8788400"/>
              <a:gd name="connsiteY5" fmla="*/ 1110507 h 1807480"/>
              <a:gd name="connsiteX6" fmla="*/ 8788400 w 8788400"/>
              <a:gd name="connsiteY6" fmla="*/ 1669307 h 1807480"/>
              <a:gd name="connsiteX0" fmla="*/ 0 w 8788400"/>
              <a:gd name="connsiteY0" fmla="*/ 1790273 h 1801446"/>
              <a:gd name="connsiteX1" fmla="*/ 1532467 w 8788400"/>
              <a:gd name="connsiteY1" fmla="*/ 1739473 h 1801446"/>
              <a:gd name="connsiteX2" fmla="*/ 5021242 w 8788400"/>
              <a:gd name="connsiteY2" fmla="*/ 1248269 h 1801446"/>
              <a:gd name="connsiteX3" fmla="*/ 6113442 w 8788400"/>
              <a:gd name="connsiteY3" fmla="*/ 54664 h 1801446"/>
              <a:gd name="connsiteX4" fmla="*/ 6927206 w 8788400"/>
              <a:gd name="connsiteY4" fmla="*/ 266234 h 1801446"/>
              <a:gd name="connsiteX5" fmla="*/ 7377874 w 8788400"/>
              <a:gd name="connsiteY5" fmla="*/ 844915 h 1801446"/>
              <a:gd name="connsiteX6" fmla="*/ 7874000 w 8788400"/>
              <a:gd name="connsiteY6" fmla="*/ 1104473 h 1801446"/>
              <a:gd name="connsiteX7" fmla="*/ 8788400 w 8788400"/>
              <a:gd name="connsiteY7" fmla="*/ 1663273 h 1801446"/>
              <a:gd name="connsiteX0" fmla="*/ 0 w 8788400"/>
              <a:gd name="connsiteY0" fmla="*/ 1788683 h 1799856"/>
              <a:gd name="connsiteX1" fmla="*/ 1532467 w 8788400"/>
              <a:gd name="connsiteY1" fmla="*/ 1737883 h 1799856"/>
              <a:gd name="connsiteX2" fmla="*/ 5021242 w 8788400"/>
              <a:gd name="connsiteY2" fmla="*/ 1246679 h 1799856"/>
              <a:gd name="connsiteX3" fmla="*/ 6113442 w 8788400"/>
              <a:gd name="connsiteY3" fmla="*/ 53074 h 1799856"/>
              <a:gd name="connsiteX4" fmla="*/ 6927206 w 8788400"/>
              <a:gd name="connsiteY4" fmla="*/ 264644 h 1799856"/>
              <a:gd name="connsiteX5" fmla="*/ 7486373 w 8788400"/>
              <a:gd name="connsiteY5" fmla="*/ 767148 h 1799856"/>
              <a:gd name="connsiteX6" fmla="*/ 7874000 w 8788400"/>
              <a:gd name="connsiteY6" fmla="*/ 1102883 h 1799856"/>
              <a:gd name="connsiteX7" fmla="*/ 8788400 w 8788400"/>
              <a:gd name="connsiteY7" fmla="*/ 1661683 h 1799856"/>
              <a:gd name="connsiteX0" fmla="*/ 0 w 8788400"/>
              <a:gd name="connsiteY0" fmla="*/ 1788683 h 1799856"/>
              <a:gd name="connsiteX1" fmla="*/ 1532467 w 8788400"/>
              <a:gd name="connsiteY1" fmla="*/ 1737883 h 1799856"/>
              <a:gd name="connsiteX2" fmla="*/ 5021242 w 8788400"/>
              <a:gd name="connsiteY2" fmla="*/ 1246679 h 1799856"/>
              <a:gd name="connsiteX3" fmla="*/ 6113442 w 8788400"/>
              <a:gd name="connsiteY3" fmla="*/ 53074 h 1799856"/>
              <a:gd name="connsiteX4" fmla="*/ 6927206 w 8788400"/>
              <a:gd name="connsiteY4" fmla="*/ 264644 h 1799856"/>
              <a:gd name="connsiteX5" fmla="*/ 7486373 w 8788400"/>
              <a:gd name="connsiteY5" fmla="*/ 767148 h 1799856"/>
              <a:gd name="connsiteX6" fmla="*/ 7874000 w 8788400"/>
              <a:gd name="connsiteY6" fmla="*/ 1102883 h 1799856"/>
              <a:gd name="connsiteX7" fmla="*/ 8788400 w 8788400"/>
              <a:gd name="connsiteY7" fmla="*/ 1661683 h 1799856"/>
              <a:gd name="connsiteX0" fmla="*/ 0 w 8788400"/>
              <a:gd name="connsiteY0" fmla="*/ 1788683 h 1799856"/>
              <a:gd name="connsiteX1" fmla="*/ 1532467 w 8788400"/>
              <a:gd name="connsiteY1" fmla="*/ 1737883 h 1799856"/>
              <a:gd name="connsiteX2" fmla="*/ 5021242 w 8788400"/>
              <a:gd name="connsiteY2" fmla="*/ 1246679 h 1799856"/>
              <a:gd name="connsiteX3" fmla="*/ 6113442 w 8788400"/>
              <a:gd name="connsiteY3" fmla="*/ 53074 h 1799856"/>
              <a:gd name="connsiteX4" fmla="*/ 6927206 w 8788400"/>
              <a:gd name="connsiteY4" fmla="*/ 264644 h 1799856"/>
              <a:gd name="connsiteX5" fmla="*/ 7486373 w 8788400"/>
              <a:gd name="connsiteY5" fmla="*/ 767148 h 1799856"/>
              <a:gd name="connsiteX6" fmla="*/ 7874000 w 8788400"/>
              <a:gd name="connsiteY6" fmla="*/ 1102883 h 1799856"/>
              <a:gd name="connsiteX7" fmla="*/ 8788400 w 8788400"/>
              <a:gd name="connsiteY7" fmla="*/ 1661683 h 1799856"/>
              <a:gd name="connsiteX0" fmla="*/ 0 w 8788400"/>
              <a:gd name="connsiteY0" fmla="*/ 1796307 h 1807480"/>
              <a:gd name="connsiteX1" fmla="*/ 1532467 w 8788400"/>
              <a:gd name="connsiteY1" fmla="*/ 1745507 h 1807480"/>
              <a:gd name="connsiteX2" fmla="*/ 5021242 w 8788400"/>
              <a:gd name="connsiteY2" fmla="*/ 1254303 h 1807480"/>
              <a:gd name="connsiteX3" fmla="*/ 6113442 w 8788400"/>
              <a:gd name="connsiteY3" fmla="*/ 60698 h 1807480"/>
              <a:gd name="connsiteX4" fmla="*/ 6927206 w 8788400"/>
              <a:gd name="connsiteY4" fmla="*/ 272268 h 1807480"/>
              <a:gd name="connsiteX5" fmla="*/ 7874000 w 8788400"/>
              <a:gd name="connsiteY5" fmla="*/ 1110507 h 1807480"/>
              <a:gd name="connsiteX6" fmla="*/ 8788400 w 8788400"/>
              <a:gd name="connsiteY6" fmla="*/ 1669307 h 1807480"/>
              <a:gd name="connsiteX0" fmla="*/ 0 w 8788400"/>
              <a:gd name="connsiteY0" fmla="*/ 1736133 h 1747306"/>
              <a:gd name="connsiteX1" fmla="*/ 1532467 w 8788400"/>
              <a:gd name="connsiteY1" fmla="*/ 1685333 h 1747306"/>
              <a:gd name="connsiteX2" fmla="*/ 5021242 w 8788400"/>
              <a:gd name="connsiteY2" fmla="*/ 1194129 h 1747306"/>
              <a:gd name="connsiteX3" fmla="*/ 6113442 w 8788400"/>
              <a:gd name="connsiteY3" fmla="*/ 524 h 1747306"/>
              <a:gd name="connsiteX4" fmla="*/ 7874000 w 8788400"/>
              <a:gd name="connsiteY4" fmla="*/ 1050333 h 1747306"/>
              <a:gd name="connsiteX5" fmla="*/ 8788400 w 8788400"/>
              <a:gd name="connsiteY5" fmla="*/ 1609133 h 1747306"/>
              <a:gd name="connsiteX0" fmla="*/ 0 w 8788400"/>
              <a:gd name="connsiteY0" fmla="*/ 1812265 h 1823438"/>
              <a:gd name="connsiteX1" fmla="*/ 1532467 w 8788400"/>
              <a:gd name="connsiteY1" fmla="*/ 1761465 h 1823438"/>
              <a:gd name="connsiteX2" fmla="*/ 5021242 w 8788400"/>
              <a:gd name="connsiteY2" fmla="*/ 1270261 h 1823438"/>
              <a:gd name="connsiteX3" fmla="*/ 6347131 w 8788400"/>
              <a:gd name="connsiteY3" fmla="*/ 479 h 1823438"/>
              <a:gd name="connsiteX4" fmla="*/ 7874000 w 8788400"/>
              <a:gd name="connsiteY4" fmla="*/ 1126465 h 1823438"/>
              <a:gd name="connsiteX5" fmla="*/ 8788400 w 8788400"/>
              <a:gd name="connsiteY5" fmla="*/ 1685265 h 182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88400" h="1823438">
                <a:moveTo>
                  <a:pt x="0" y="1812265"/>
                </a:moveTo>
                <a:cubicBezTo>
                  <a:pt x="492478" y="1818615"/>
                  <a:pt x="695593" y="1851799"/>
                  <a:pt x="1532467" y="1761465"/>
                </a:cubicBezTo>
                <a:cubicBezTo>
                  <a:pt x="2369341" y="1671131"/>
                  <a:pt x="4218798" y="1563759"/>
                  <a:pt x="5021242" y="1270261"/>
                </a:cubicBezTo>
                <a:cubicBezTo>
                  <a:pt x="5823686" y="976763"/>
                  <a:pt x="5871671" y="24445"/>
                  <a:pt x="6347131" y="479"/>
                </a:cubicBezTo>
                <a:cubicBezTo>
                  <a:pt x="6822591" y="-23487"/>
                  <a:pt x="7428174" y="858364"/>
                  <a:pt x="7874000" y="1126465"/>
                </a:cubicBezTo>
                <a:cubicBezTo>
                  <a:pt x="8153400" y="1339543"/>
                  <a:pt x="8597900" y="1568848"/>
                  <a:pt x="8788400" y="1685265"/>
                </a:cubicBezTo>
              </a:path>
            </a:pathLst>
          </a:custGeom>
          <a:noFill/>
          <a:ln w="38100">
            <a:solidFill>
              <a:srgbClr val="FF6600"/>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prstClr val="black">
                  <a:lumMod val="85000"/>
                  <a:lumOff val="15000"/>
                </a:prstClr>
              </a:solidFill>
            </a:endParaRPr>
          </a:p>
        </p:txBody>
      </p:sp>
      <p:cxnSp>
        <p:nvCxnSpPr>
          <p:cNvPr id="9" name="直線コネクタ 8"/>
          <p:cNvCxnSpPr/>
          <p:nvPr/>
        </p:nvCxnSpPr>
        <p:spPr bwMode="auto">
          <a:xfrm>
            <a:off x="6819900" y="1846263"/>
            <a:ext cx="0" cy="3521074"/>
          </a:xfrm>
          <a:prstGeom prst="line">
            <a:avLst/>
          </a:prstGeom>
          <a:ln w="28575">
            <a:solidFill>
              <a:srgbClr val="FF6600"/>
            </a:solidFill>
            <a:prstDash val="sysDash"/>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bwMode="auto">
          <a:xfrm>
            <a:off x="334963" y="4146549"/>
            <a:ext cx="1009650" cy="400050"/>
          </a:xfrm>
          <a:prstGeom prst="rect">
            <a:avLst/>
          </a:prstGeom>
          <a:solidFill>
            <a:schemeClr val="bg1">
              <a:lumMod val="65000"/>
            </a:schemeClr>
          </a:solidFill>
          <a:ln w="28575">
            <a:solidFill>
              <a:srgbClr val="737677"/>
            </a:solid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400" b="1"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担当</a:t>
            </a:r>
            <a:r>
              <a:rPr lang="en-US" altLang="ja-JP" sz="1400" b="1" dirty="0" smtClean="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sz="1400" b="1"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bwMode="auto">
          <a:xfrm>
            <a:off x="334963" y="3536950"/>
            <a:ext cx="1009650" cy="401638"/>
          </a:xfrm>
          <a:prstGeom prst="rect">
            <a:avLst/>
          </a:prstGeom>
          <a:solidFill>
            <a:schemeClr val="bg1">
              <a:lumMod val="65000"/>
            </a:schemeClr>
          </a:solidFill>
          <a:ln w="28575">
            <a:solidFill>
              <a:srgbClr val="737677"/>
            </a:solid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400" b="1"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担当</a:t>
            </a:r>
            <a:r>
              <a:rPr lang="en-US" altLang="ja-JP" sz="1400" b="1" dirty="0" smtClean="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sz="1400" b="1"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bwMode="auto">
          <a:xfrm>
            <a:off x="334963" y="2914650"/>
            <a:ext cx="1009650" cy="400050"/>
          </a:xfrm>
          <a:prstGeom prst="rect">
            <a:avLst/>
          </a:prstGeom>
          <a:solidFill>
            <a:schemeClr val="bg1">
              <a:lumMod val="65000"/>
            </a:schemeClr>
          </a:solidFill>
          <a:ln w="28575">
            <a:solidFill>
              <a:srgbClr val="737677"/>
            </a:solid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400" b="1"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担当</a:t>
            </a:r>
            <a:r>
              <a:rPr lang="en-US" altLang="ja-JP" sz="1400" b="1" dirty="0" smtClean="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sz="1400" b="1"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角丸四角形 12"/>
          <p:cNvSpPr/>
          <p:nvPr/>
        </p:nvSpPr>
        <p:spPr bwMode="auto">
          <a:xfrm>
            <a:off x="334964" y="2319337"/>
            <a:ext cx="1009650" cy="355600"/>
          </a:xfrm>
          <a:prstGeom prst="roundRect">
            <a:avLst/>
          </a:prstGeom>
          <a:solidFill>
            <a:schemeClr val="tx1">
              <a:lumMod val="65000"/>
              <a:lumOff val="35000"/>
            </a:schemeClr>
          </a:solidFill>
          <a:ln w="28575">
            <a:solidFill>
              <a:srgbClr val="737677"/>
            </a:solid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400" b="1"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誰が</a:t>
            </a:r>
          </a:p>
        </p:txBody>
      </p:sp>
      <p:cxnSp>
        <p:nvCxnSpPr>
          <p:cNvPr id="14" name="直線矢印コネクタ 13"/>
          <p:cNvCxnSpPr/>
          <p:nvPr/>
        </p:nvCxnSpPr>
        <p:spPr bwMode="auto">
          <a:xfrm>
            <a:off x="481013" y="1993901"/>
            <a:ext cx="6264275" cy="0"/>
          </a:xfrm>
          <a:prstGeom prst="straightConnector1">
            <a:avLst/>
          </a:prstGeom>
          <a:ln w="28575">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bwMode="auto">
          <a:xfrm>
            <a:off x="6875463" y="1993901"/>
            <a:ext cx="2386012" cy="0"/>
          </a:xfrm>
          <a:prstGeom prst="straightConnector1">
            <a:avLst/>
          </a:prstGeom>
          <a:ln w="28575">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useBgFill="1">
        <p:nvSpPr>
          <p:cNvPr id="16" name="正方形/長方形 15"/>
          <p:cNvSpPr/>
          <p:nvPr/>
        </p:nvSpPr>
        <p:spPr bwMode="auto">
          <a:xfrm>
            <a:off x="2343150" y="1844675"/>
            <a:ext cx="2371725" cy="338138"/>
          </a:xfrm>
          <a:prstGeom prst="rect">
            <a:avLst/>
          </a:prstGeom>
          <a:ln w="28575">
            <a:noFill/>
          </a:ln>
          <a:ex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36000" anchor="ctr">
            <a:spAutoFit/>
          </a:bodyPr>
          <a:lstStyle/>
          <a:p>
            <a:pPr algn="ctr">
              <a:defRPr/>
            </a:pPr>
            <a:r>
              <a:rPr lang="ja-JP" altLang="en-US" sz="1300" b="1" dirty="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rPr>
              <a:t>事前防災行動（被害の極小化）</a:t>
            </a:r>
          </a:p>
        </p:txBody>
      </p:sp>
      <p:sp useBgFill="1">
        <p:nvSpPr>
          <p:cNvPr id="17" name="正方形/長方形 16"/>
          <p:cNvSpPr/>
          <p:nvPr/>
        </p:nvSpPr>
        <p:spPr bwMode="auto">
          <a:xfrm>
            <a:off x="7040563" y="1847850"/>
            <a:ext cx="2036762" cy="336549"/>
          </a:xfrm>
          <a:prstGeom prst="rect">
            <a:avLst/>
          </a:prstGeom>
          <a:ln w="28575">
            <a:noFill/>
          </a:ln>
          <a:ex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36000" anchor="ctr">
            <a:spAutoFit/>
          </a:bodyPr>
          <a:lstStyle/>
          <a:p>
            <a:pPr algn="ctr">
              <a:defRPr/>
            </a:pPr>
            <a:r>
              <a:rPr lang="ja-JP" altLang="en-US" sz="1300" b="1" dirty="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rPr>
              <a:t>事業継続対応（早期復旧）</a:t>
            </a:r>
          </a:p>
        </p:txBody>
      </p:sp>
      <p:sp>
        <p:nvSpPr>
          <p:cNvPr id="18" name="角丸四角形 17"/>
          <p:cNvSpPr/>
          <p:nvPr/>
        </p:nvSpPr>
        <p:spPr bwMode="auto">
          <a:xfrm>
            <a:off x="6794500" y="3192463"/>
            <a:ext cx="352425" cy="1525586"/>
          </a:xfrm>
          <a:prstGeom prst="roundRect">
            <a:avLst/>
          </a:prstGeom>
          <a:noFill/>
          <a:ln w="28575">
            <a:noFill/>
          </a:ln>
          <a:ex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a:defRPr/>
            </a:pPr>
            <a:r>
              <a:rPr lang="ja-JP" altLang="en-US" sz="1400" b="1" dirty="0">
                <a:solidFill>
                  <a:srgbClr val="FF6600"/>
                </a:solidFill>
                <a:latin typeface="メイリオ" panose="020B0604030504040204" pitchFamily="50" charset="-128"/>
                <a:ea typeface="メイリオ" panose="020B0604030504040204" pitchFamily="50" charset="-128"/>
                <a:cs typeface="メイリオ" panose="020B0604030504040204" pitchFamily="50" charset="-128"/>
              </a:rPr>
              <a:t>災害のピーク</a:t>
            </a:r>
          </a:p>
        </p:txBody>
      </p:sp>
      <p:sp>
        <p:nvSpPr>
          <p:cNvPr id="19" name="角丸四角形 18"/>
          <p:cNvSpPr/>
          <p:nvPr/>
        </p:nvSpPr>
        <p:spPr bwMode="auto">
          <a:xfrm>
            <a:off x="1657350" y="2319337"/>
            <a:ext cx="7604125" cy="355600"/>
          </a:xfrm>
          <a:prstGeom prst="roundRect">
            <a:avLst/>
          </a:prstGeom>
          <a:solidFill>
            <a:srgbClr val="CCFF66"/>
          </a:solidFill>
          <a:ln w="28575">
            <a:solidFill>
              <a:srgbClr val="737677"/>
            </a:solid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400" b="1" dirty="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rPr>
              <a:t>何を</a:t>
            </a:r>
          </a:p>
        </p:txBody>
      </p:sp>
      <p:sp>
        <p:nvSpPr>
          <p:cNvPr id="20" name="正方形/長方形 19"/>
          <p:cNvSpPr/>
          <p:nvPr/>
        </p:nvSpPr>
        <p:spPr bwMode="auto">
          <a:xfrm>
            <a:off x="5097463" y="2941637"/>
            <a:ext cx="361950" cy="1539874"/>
          </a:xfrm>
          <a:prstGeom prst="rect">
            <a:avLst/>
          </a:prstGeom>
          <a:solidFill>
            <a:srgbClr val="CCFFCC"/>
          </a:solidFill>
          <a:ln w="28575">
            <a:solidFill>
              <a:srgbClr val="737677"/>
            </a:solidFill>
            <a:prstDash val="sysDot"/>
          </a:ln>
          <a:ex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a:defRPr/>
            </a:pPr>
            <a:r>
              <a:rPr lang="ja-JP" altLang="en-US" sz="1400" b="1" dirty="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rPr>
              <a:t>事前対策完了</a:t>
            </a:r>
          </a:p>
        </p:txBody>
      </p:sp>
      <p:sp>
        <p:nvSpPr>
          <p:cNvPr id="21" name="下矢印 20"/>
          <p:cNvSpPr/>
          <p:nvPr/>
        </p:nvSpPr>
        <p:spPr bwMode="auto">
          <a:xfrm rot="5400000" flipV="1">
            <a:off x="5257801" y="1108074"/>
            <a:ext cx="379412" cy="8516937"/>
          </a:xfrm>
          <a:prstGeom prst="downArrow">
            <a:avLst>
              <a:gd name="adj1" fmla="val 50000"/>
              <a:gd name="adj2" fmla="val 57483"/>
            </a:avLst>
          </a:prstGeom>
          <a:solidFill>
            <a:srgbClr val="CCECFF"/>
          </a:solidFill>
          <a:ln w="28575">
            <a:solidFill>
              <a:srgbClr val="737677"/>
            </a:solid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200" dirty="0">
              <a:solidFill>
                <a:prstClr val="black">
                  <a:lumMod val="85000"/>
                  <a:lumOff val="15000"/>
                </a:prstClr>
              </a:solidFill>
            </a:endParaRPr>
          </a:p>
        </p:txBody>
      </p:sp>
      <p:sp>
        <p:nvSpPr>
          <p:cNvPr id="22" name="角丸四角形 21"/>
          <p:cNvSpPr/>
          <p:nvPr/>
        </p:nvSpPr>
        <p:spPr bwMode="auto">
          <a:xfrm>
            <a:off x="474663" y="5191124"/>
            <a:ext cx="863600" cy="355600"/>
          </a:xfrm>
          <a:prstGeom prst="roundRect">
            <a:avLst/>
          </a:prstGeom>
          <a:solidFill>
            <a:srgbClr val="99CCFF"/>
          </a:solidFill>
          <a:ln w="28575">
            <a:solidFill>
              <a:srgbClr val="737677"/>
            </a:solid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400" b="1" dirty="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rPr>
              <a:t>いつ</a:t>
            </a:r>
          </a:p>
        </p:txBody>
      </p:sp>
      <p:sp>
        <p:nvSpPr>
          <p:cNvPr id="23" name="下矢印 22"/>
          <p:cNvSpPr/>
          <p:nvPr/>
        </p:nvSpPr>
        <p:spPr bwMode="auto">
          <a:xfrm flipV="1">
            <a:off x="1370013" y="4646607"/>
            <a:ext cx="650875" cy="1617663"/>
          </a:xfrm>
          <a:prstGeom prst="downArrow">
            <a:avLst>
              <a:gd name="adj1" fmla="val 50000"/>
              <a:gd name="adj2" fmla="val 22954"/>
            </a:avLst>
          </a:prstGeom>
          <a:solidFill>
            <a:srgbClr val="CCECFF"/>
          </a:solidFill>
          <a:ln w="28575">
            <a:solidFill>
              <a:srgbClr val="737677"/>
            </a:solid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200" dirty="0">
              <a:solidFill>
                <a:prstClr val="black">
                  <a:lumMod val="85000"/>
                  <a:lumOff val="15000"/>
                </a:prstClr>
              </a:solidFill>
            </a:endParaRPr>
          </a:p>
        </p:txBody>
      </p:sp>
      <p:sp>
        <p:nvSpPr>
          <p:cNvPr id="26" name="角丸四角形 25"/>
          <p:cNvSpPr/>
          <p:nvPr/>
        </p:nvSpPr>
        <p:spPr bwMode="auto">
          <a:xfrm>
            <a:off x="1364391" y="4498092"/>
            <a:ext cx="656497" cy="1873252"/>
          </a:xfrm>
          <a:prstGeom prst="roundRect">
            <a:avLst/>
          </a:prstGeom>
          <a:noFill/>
          <a:ln w="28575">
            <a:noFill/>
          </a:ln>
          <a:ex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a:defRPr/>
            </a:pPr>
            <a:r>
              <a:rPr lang="ja-JP" altLang="en-US" sz="900" dirty="0" smtClean="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rPr>
              <a:t>防災行動開始タイミング</a:t>
            </a:r>
            <a:endParaRPr lang="en-US" altLang="ja-JP" sz="900" dirty="0" smtClean="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defRPr/>
            </a:pPr>
            <a:r>
              <a:rPr lang="ja-JP" altLang="en-US" sz="900" dirty="0" smtClean="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rPr>
              <a:t>その１</a:t>
            </a:r>
            <a:endParaRPr lang="en-US" altLang="ja-JP" sz="900" dirty="0" smtClean="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下矢印 26"/>
          <p:cNvSpPr/>
          <p:nvPr/>
        </p:nvSpPr>
        <p:spPr bwMode="auto">
          <a:xfrm flipV="1">
            <a:off x="9059863" y="4679948"/>
            <a:ext cx="395287" cy="1628775"/>
          </a:xfrm>
          <a:prstGeom prst="downArrow">
            <a:avLst>
              <a:gd name="adj1" fmla="val 50000"/>
              <a:gd name="adj2" fmla="val 57483"/>
            </a:avLst>
          </a:prstGeom>
          <a:solidFill>
            <a:srgbClr val="CCECFF"/>
          </a:solidFill>
          <a:ln w="28575">
            <a:solidFill>
              <a:srgbClr val="737677"/>
            </a:solid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200" dirty="0">
              <a:solidFill>
                <a:prstClr val="black">
                  <a:lumMod val="85000"/>
                  <a:lumOff val="15000"/>
                </a:prstClr>
              </a:solidFill>
            </a:endParaRPr>
          </a:p>
        </p:txBody>
      </p:sp>
      <p:sp>
        <p:nvSpPr>
          <p:cNvPr id="29" name="角丸四角形 28"/>
          <p:cNvSpPr/>
          <p:nvPr/>
        </p:nvSpPr>
        <p:spPr bwMode="auto">
          <a:xfrm>
            <a:off x="9029701" y="4554538"/>
            <a:ext cx="458787" cy="1243011"/>
          </a:xfrm>
          <a:prstGeom prst="roundRect">
            <a:avLst/>
          </a:prstGeom>
          <a:noFill/>
          <a:ln w="28575">
            <a:noFill/>
          </a:ln>
          <a:ex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a:defRPr/>
            </a:pPr>
            <a:r>
              <a:rPr lang="ja-JP" altLang="en-US" sz="1200" dirty="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rPr>
              <a:t>復旧目標</a:t>
            </a:r>
          </a:p>
        </p:txBody>
      </p:sp>
      <p:sp>
        <p:nvSpPr>
          <p:cNvPr id="30" name="爆発 1 29"/>
          <p:cNvSpPr/>
          <p:nvPr/>
        </p:nvSpPr>
        <p:spPr bwMode="auto">
          <a:xfrm>
            <a:off x="6554788" y="2628900"/>
            <a:ext cx="647700" cy="622300"/>
          </a:xfrm>
          <a:prstGeom prst="irregularSeal1">
            <a:avLst/>
          </a:prstGeom>
          <a:solidFill>
            <a:srgbClr val="FF6600"/>
          </a:solidFill>
          <a:ln w="28575">
            <a:solidFill>
              <a:srgbClr val="737677"/>
            </a:solid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200" dirty="0">
              <a:solidFill>
                <a:prstClr val="black">
                  <a:lumMod val="85000"/>
                  <a:lumOff val="15000"/>
                </a:prstClr>
              </a:solidFill>
            </a:endParaRPr>
          </a:p>
        </p:txBody>
      </p:sp>
      <p:sp>
        <p:nvSpPr>
          <p:cNvPr id="31" name="下矢印 30"/>
          <p:cNvSpPr/>
          <p:nvPr/>
        </p:nvSpPr>
        <p:spPr bwMode="auto">
          <a:xfrm rot="16200000">
            <a:off x="1911350" y="2611437"/>
            <a:ext cx="488950" cy="990600"/>
          </a:xfrm>
          <a:prstGeom prst="downArrow">
            <a:avLst>
              <a:gd name="adj1" fmla="val 60499"/>
              <a:gd name="adj2" fmla="val 77367"/>
            </a:avLst>
          </a:prstGeom>
          <a:solidFill>
            <a:srgbClr val="CCFFCC"/>
          </a:solidFill>
          <a:ln w="2857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fontAlgn="auto">
              <a:spcBef>
                <a:spcPts val="0"/>
              </a:spcBef>
              <a:spcAft>
                <a:spcPts val="0"/>
              </a:spcAft>
              <a:defRPr/>
            </a:pPr>
            <a:endParaRPr lang="ja-JP" altLang="en-US" sz="1050" b="1" dirty="0">
              <a:solidFill>
                <a:prstClr val="white"/>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下矢印 31"/>
          <p:cNvSpPr/>
          <p:nvPr/>
        </p:nvSpPr>
        <p:spPr bwMode="auto">
          <a:xfrm rot="16200000">
            <a:off x="3126582" y="2613818"/>
            <a:ext cx="488950" cy="992187"/>
          </a:xfrm>
          <a:prstGeom prst="downArrow">
            <a:avLst>
              <a:gd name="adj1" fmla="val 60499"/>
              <a:gd name="adj2" fmla="val 77367"/>
            </a:avLst>
          </a:prstGeom>
          <a:solidFill>
            <a:srgbClr val="CCFFCC"/>
          </a:solidFill>
          <a:ln w="2857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fontAlgn="auto">
              <a:spcBef>
                <a:spcPts val="0"/>
              </a:spcBef>
              <a:spcAft>
                <a:spcPts val="0"/>
              </a:spcAft>
              <a:defRPr/>
            </a:pPr>
            <a:endParaRPr lang="ja-JP" altLang="en-US" sz="1050" b="1" dirty="0">
              <a:solidFill>
                <a:prstClr val="white"/>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下矢印 32"/>
          <p:cNvSpPr/>
          <p:nvPr/>
        </p:nvSpPr>
        <p:spPr bwMode="auto">
          <a:xfrm rot="16200000">
            <a:off x="1911350" y="3252788"/>
            <a:ext cx="488950" cy="990600"/>
          </a:xfrm>
          <a:prstGeom prst="downArrow">
            <a:avLst>
              <a:gd name="adj1" fmla="val 60499"/>
              <a:gd name="adj2" fmla="val 77367"/>
            </a:avLst>
          </a:prstGeom>
          <a:solidFill>
            <a:srgbClr val="CCFFCC"/>
          </a:solidFill>
          <a:ln w="2857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fontAlgn="auto">
              <a:spcBef>
                <a:spcPts val="0"/>
              </a:spcBef>
              <a:spcAft>
                <a:spcPts val="0"/>
              </a:spcAft>
              <a:defRPr/>
            </a:pPr>
            <a:endParaRPr lang="ja-JP" altLang="en-US" sz="1050" b="1" dirty="0">
              <a:solidFill>
                <a:prstClr val="white"/>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下矢印 33"/>
          <p:cNvSpPr/>
          <p:nvPr/>
        </p:nvSpPr>
        <p:spPr bwMode="auto">
          <a:xfrm rot="16200000">
            <a:off x="4283870" y="2605882"/>
            <a:ext cx="490537" cy="990600"/>
          </a:xfrm>
          <a:prstGeom prst="downArrow">
            <a:avLst>
              <a:gd name="adj1" fmla="val 60499"/>
              <a:gd name="adj2" fmla="val 77367"/>
            </a:avLst>
          </a:prstGeom>
          <a:solidFill>
            <a:srgbClr val="CCFFCC"/>
          </a:solidFill>
          <a:ln w="2857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fontAlgn="auto">
              <a:spcBef>
                <a:spcPts val="0"/>
              </a:spcBef>
              <a:spcAft>
                <a:spcPts val="0"/>
              </a:spcAft>
              <a:defRPr/>
            </a:pPr>
            <a:endParaRPr lang="ja-JP" altLang="en-US" sz="1050" b="1" dirty="0">
              <a:solidFill>
                <a:prstClr val="white"/>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下矢印 34"/>
          <p:cNvSpPr/>
          <p:nvPr/>
        </p:nvSpPr>
        <p:spPr bwMode="auto">
          <a:xfrm rot="16200000">
            <a:off x="4292600" y="3857625"/>
            <a:ext cx="488950" cy="990600"/>
          </a:xfrm>
          <a:prstGeom prst="downArrow">
            <a:avLst>
              <a:gd name="adj1" fmla="val 60499"/>
              <a:gd name="adj2" fmla="val 77367"/>
            </a:avLst>
          </a:prstGeom>
          <a:solidFill>
            <a:srgbClr val="CCFFCC"/>
          </a:solidFill>
          <a:ln w="2857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fontAlgn="auto">
              <a:spcBef>
                <a:spcPts val="0"/>
              </a:spcBef>
              <a:spcAft>
                <a:spcPts val="0"/>
              </a:spcAft>
              <a:defRPr/>
            </a:pPr>
            <a:endParaRPr lang="ja-JP" altLang="en-US" sz="1050" b="1" dirty="0">
              <a:solidFill>
                <a:prstClr val="white"/>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下矢印 35"/>
          <p:cNvSpPr/>
          <p:nvPr/>
        </p:nvSpPr>
        <p:spPr bwMode="auto">
          <a:xfrm rot="16200000">
            <a:off x="3708400" y="2668588"/>
            <a:ext cx="488950" cy="2159000"/>
          </a:xfrm>
          <a:prstGeom prst="downArrow">
            <a:avLst>
              <a:gd name="adj1" fmla="val 60499"/>
              <a:gd name="adj2" fmla="val 77367"/>
            </a:avLst>
          </a:prstGeom>
          <a:solidFill>
            <a:srgbClr val="CCFFCC"/>
          </a:solidFill>
          <a:ln w="2857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fontAlgn="auto">
              <a:spcBef>
                <a:spcPts val="0"/>
              </a:spcBef>
              <a:spcAft>
                <a:spcPts val="0"/>
              </a:spcAft>
              <a:defRPr/>
            </a:pPr>
            <a:endParaRPr lang="ja-JP" altLang="en-US" sz="1050" b="1" dirty="0">
              <a:solidFill>
                <a:prstClr val="white"/>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下矢印 36"/>
          <p:cNvSpPr/>
          <p:nvPr/>
        </p:nvSpPr>
        <p:spPr bwMode="auto">
          <a:xfrm rot="16200000">
            <a:off x="2519363" y="3241674"/>
            <a:ext cx="488950" cy="2206625"/>
          </a:xfrm>
          <a:prstGeom prst="downArrow">
            <a:avLst>
              <a:gd name="adj1" fmla="val 60499"/>
              <a:gd name="adj2" fmla="val 77367"/>
            </a:avLst>
          </a:prstGeom>
          <a:solidFill>
            <a:srgbClr val="CCFFCC"/>
          </a:solidFill>
          <a:ln w="2857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fontAlgn="auto">
              <a:spcBef>
                <a:spcPts val="0"/>
              </a:spcBef>
              <a:spcAft>
                <a:spcPts val="0"/>
              </a:spcAft>
              <a:defRPr/>
            </a:pPr>
            <a:endParaRPr lang="ja-JP" altLang="en-US" sz="1050" b="1" dirty="0">
              <a:solidFill>
                <a:prstClr val="white"/>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下矢印 37"/>
          <p:cNvSpPr/>
          <p:nvPr/>
        </p:nvSpPr>
        <p:spPr bwMode="auto">
          <a:xfrm rot="16200000">
            <a:off x="8630444" y="2739231"/>
            <a:ext cx="488950" cy="785812"/>
          </a:xfrm>
          <a:prstGeom prst="downArrow">
            <a:avLst>
              <a:gd name="adj1" fmla="val 60499"/>
              <a:gd name="adj2" fmla="val 77367"/>
            </a:avLst>
          </a:prstGeom>
          <a:solidFill>
            <a:srgbClr val="CCFFCC"/>
          </a:solidFill>
          <a:ln w="2857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fontAlgn="auto">
              <a:spcBef>
                <a:spcPts val="0"/>
              </a:spcBef>
              <a:spcAft>
                <a:spcPts val="0"/>
              </a:spcAft>
              <a:defRPr/>
            </a:pPr>
            <a:endParaRPr lang="ja-JP" altLang="en-US" sz="1050" b="1" dirty="0">
              <a:solidFill>
                <a:prstClr val="white"/>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下矢印 38"/>
          <p:cNvSpPr/>
          <p:nvPr/>
        </p:nvSpPr>
        <p:spPr bwMode="auto">
          <a:xfrm rot="16200000">
            <a:off x="8630444" y="3345656"/>
            <a:ext cx="488950" cy="785812"/>
          </a:xfrm>
          <a:prstGeom prst="downArrow">
            <a:avLst>
              <a:gd name="adj1" fmla="val 60499"/>
              <a:gd name="adj2" fmla="val 77367"/>
            </a:avLst>
          </a:prstGeom>
          <a:solidFill>
            <a:srgbClr val="CCFFCC"/>
          </a:solidFill>
          <a:ln w="2857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fontAlgn="auto">
              <a:spcBef>
                <a:spcPts val="0"/>
              </a:spcBef>
              <a:spcAft>
                <a:spcPts val="0"/>
              </a:spcAft>
              <a:defRPr/>
            </a:pPr>
            <a:endParaRPr lang="ja-JP" altLang="en-US" sz="1050" b="1" dirty="0">
              <a:solidFill>
                <a:prstClr val="white"/>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下矢印 39"/>
          <p:cNvSpPr/>
          <p:nvPr/>
        </p:nvSpPr>
        <p:spPr bwMode="auto">
          <a:xfrm rot="16200000">
            <a:off x="8628856" y="3979069"/>
            <a:ext cx="492125" cy="785812"/>
          </a:xfrm>
          <a:prstGeom prst="downArrow">
            <a:avLst>
              <a:gd name="adj1" fmla="val 60499"/>
              <a:gd name="adj2" fmla="val 77367"/>
            </a:avLst>
          </a:prstGeom>
          <a:solidFill>
            <a:srgbClr val="CCFFCC"/>
          </a:solidFill>
          <a:ln w="2857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fontAlgn="auto">
              <a:spcBef>
                <a:spcPts val="0"/>
              </a:spcBef>
              <a:spcAft>
                <a:spcPts val="0"/>
              </a:spcAft>
              <a:defRPr/>
            </a:pPr>
            <a:endParaRPr lang="ja-JP" altLang="en-US" sz="1050" b="1" dirty="0">
              <a:solidFill>
                <a:prstClr val="white"/>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bwMode="auto">
          <a:xfrm>
            <a:off x="1647361" y="3004244"/>
            <a:ext cx="805793" cy="257369"/>
          </a:xfrm>
          <a:prstGeom prst="rect">
            <a:avLst/>
          </a:prstGeom>
          <a:noFill/>
          <a:ln w="28575">
            <a:noFill/>
          </a:ln>
          <a:ex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36000" anchor="ctr">
            <a:spAutoFit/>
          </a:bodyPr>
          <a:lstStyle/>
          <a:p>
            <a:pPr algn="ctr">
              <a:defRPr/>
            </a:pPr>
            <a:r>
              <a:rPr lang="ja-JP" altLang="en-US" sz="1200" b="1" dirty="0" smtClean="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rPr>
              <a:t>防災</a:t>
            </a:r>
            <a:r>
              <a:rPr lang="ja-JP" altLang="en-US" sz="1200" b="1" dirty="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rPr>
              <a:t>行動</a:t>
            </a:r>
            <a:r>
              <a:rPr lang="ja-JP" altLang="en-US" sz="1200" b="1" dirty="0" smtClean="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rPr>
              <a:t>①</a:t>
            </a:r>
            <a:endParaRPr lang="ja-JP" altLang="en-US" sz="1200" b="1" dirty="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bwMode="auto">
          <a:xfrm>
            <a:off x="2873097" y="2997886"/>
            <a:ext cx="805793" cy="257369"/>
          </a:xfrm>
          <a:prstGeom prst="rect">
            <a:avLst/>
          </a:prstGeom>
          <a:noFill/>
          <a:ln w="28575">
            <a:noFill/>
          </a:ln>
          <a:ex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36000" anchor="ctr">
            <a:spAutoFit/>
          </a:bodyPr>
          <a:lstStyle/>
          <a:p>
            <a:pPr algn="ctr">
              <a:defRPr/>
            </a:pPr>
            <a:r>
              <a:rPr lang="ja-JP" altLang="en-US" sz="1200" b="1" dirty="0" smtClean="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rPr>
              <a:t>防災行動②</a:t>
            </a:r>
            <a:endParaRPr lang="ja-JP" altLang="en-US" sz="1300" b="1" dirty="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bwMode="auto">
          <a:xfrm>
            <a:off x="4036242" y="2980963"/>
            <a:ext cx="805793" cy="257369"/>
          </a:xfrm>
          <a:prstGeom prst="rect">
            <a:avLst/>
          </a:prstGeom>
          <a:noFill/>
          <a:ln w="28575">
            <a:noFill/>
          </a:ln>
          <a:ex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36000" anchor="ctr">
            <a:spAutoFit/>
          </a:bodyPr>
          <a:lstStyle/>
          <a:p>
            <a:pPr algn="ctr">
              <a:defRPr/>
            </a:pPr>
            <a:r>
              <a:rPr lang="ja-JP" altLang="en-US" sz="1200" b="1" dirty="0" smtClean="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rPr>
              <a:t>防災</a:t>
            </a:r>
            <a:r>
              <a:rPr lang="ja-JP" altLang="en-US" sz="1200" b="1" dirty="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rPr>
              <a:t>行動</a:t>
            </a:r>
            <a:r>
              <a:rPr lang="ja-JP" altLang="en-US" sz="1200" b="1" dirty="0" smtClean="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rPr>
              <a:t>③</a:t>
            </a:r>
            <a:endParaRPr lang="ja-JP" altLang="en-US" sz="1300" b="1" dirty="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bwMode="auto">
          <a:xfrm>
            <a:off x="1661014" y="3641701"/>
            <a:ext cx="805793" cy="257369"/>
          </a:xfrm>
          <a:prstGeom prst="rect">
            <a:avLst/>
          </a:prstGeom>
          <a:noFill/>
          <a:ln w="28575">
            <a:noFill/>
          </a:ln>
          <a:ex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36000" anchor="ctr">
            <a:spAutoFit/>
          </a:bodyPr>
          <a:lstStyle/>
          <a:p>
            <a:pPr algn="ctr">
              <a:defRPr/>
            </a:pPr>
            <a:r>
              <a:rPr lang="ja-JP" altLang="en-US" sz="1200" b="1" dirty="0" smtClean="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rPr>
              <a:t>防災</a:t>
            </a:r>
            <a:r>
              <a:rPr lang="ja-JP" altLang="en-US" sz="1200" b="1" dirty="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rPr>
              <a:t>行動</a:t>
            </a:r>
            <a:r>
              <a:rPr lang="ja-JP" altLang="en-US" sz="1200" b="1" dirty="0" smtClean="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rPr>
              <a:t>④</a:t>
            </a:r>
            <a:endParaRPr lang="ja-JP" altLang="en-US" sz="1300" b="1" dirty="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bwMode="auto">
          <a:xfrm>
            <a:off x="3345757" y="3608650"/>
            <a:ext cx="805793" cy="257369"/>
          </a:xfrm>
          <a:prstGeom prst="rect">
            <a:avLst/>
          </a:prstGeom>
          <a:noFill/>
          <a:ln w="28575">
            <a:noFill/>
          </a:ln>
          <a:ex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36000" anchor="ctr">
            <a:spAutoFit/>
          </a:bodyPr>
          <a:lstStyle/>
          <a:p>
            <a:pPr algn="ctr">
              <a:defRPr/>
            </a:pPr>
            <a:r>
              <a:rPr lang="ja-JP" altLang="en-US" sz="1200" b="1" dirty="0" smtClean="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rPr>
              <a:t>防災</a:t>
            </a:r>
            <a:r>
              <a:rPr lang="ja-JP" altLang="en-US" sz="1200" b="1" dirty="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rPr>
              <a:t>行動</a:t>
            </a:r>
            <a:r>
              <a:rPr lang="ja-JP" altLang="en-US" sz="1200" b="1" dirty="0" smtClean="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rPr>
              <a:t>⑤</a:t>
            </a:r>
            <a:endParaRPr lang="ja-JP" altLang="en-US" sz="1200" b="1" dirty="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bwMode="auto">
          <a:xfrm>
            <a:off x="2265637" y="4211115"/>
            <a:ext cx="805793" cy="257369"/>
          </a:xfrm>
          <a:prstGeom prst="rect">
            <a:avLst/>
          </a:prstGeom>
          <a:noFill/>
          <a:ln w="28575">
            <a:noFill/>
          </a:ln>
          <a:ex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36000" anchor="ctr">
            <a:spAutoFit/>
          </a:bodyPr>
          <a:lstStyle/>
          <a:p>
            <a:pPr algn="ctr">
              <a:defRPr/>
            </a:pPr>
            <a:r>
              <a:rPr lang="ja-JP" altLang="en-US" sz="1200" b="1" dirty="0" smtClean="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rPr>
              <a:t>防災</a:t>
            </a:r>
            <a:r>
              <a:rPr lang="ja-JP" altLang="en-US" sz="1200" b="1" dirty="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rPr>
              <a:t>行動</a:t>
            </a:r>
            <a:r>
              <a:rPr lang="ja-JP" altLang="en-US" sz="1200" b="1" dirty="0" smtClean="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rPr>
              <a:t>⑥</a:t>
            </a:r>
            <a:endParaRPr lang="ja-JP" altLang="en-US" sz="1300" b="1" dirty="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下矢印 47"/>
          <p:cNvSpPr/>
          <p:nvPr/>
        </p:nvSpPr>
        <p:spPr bwMode="auto">
          <a:xfrm flipV="1">
            <a:off x="2576736" y="4653136"/>
            <a:ext cx="650875" cy="1617663"/>
          </a:xfrm>
          <a:prstGeom prst="downArrow">
            <a:avLst>
              <a:gd name="adj1" fmla="val 50000"/>
              <a:gd name="adj2" fmla="val 22954"/>
            </a:avLst>
          </a:prstGeom>
          <a:solidFill>
            <a:schemeClr val="accent3">
              <a:lumMod val="75000"/>
            </a:schemeClr>
          </a:solidFill>
          <a:ln w="28575">
            <a:solidFill>
              <a:srgbClr val="737677"/>
            </a:solid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200" dirty="0">
              <a:solidFill>
                <a:prstClr val="black">
                  <a:lumMod val="85000"/>
                  <a:lumOff val="15000"/>
                </a:prstClr>
              </a:solidFill>
            </a:endParaRPr>
          </a:p>
        </p:txBody>
      </p:sp>
      <p:sp>
        <p:nvSpPr>
          <p:cNvPr id="49" name="角丸四角形 48"/>
          <p:cNvSpPr/>
          <p:nvPr/>
        </p:nvSpPr>
        <p:spPr bwMode="auto">
          <a:xfrm>
            <a:off x="2568311" y="4509120"/>
            <a:ext cx="656497" cy="1873252"/>
          </a:xfrm>
          <a:prstGeom prst="roundRect">
            <a:avLst/>
          </a:prstGeom>
          <a:noFill/>
          <a:ln w="28575">
            <a:noFill/>
          </a:ln>
          <a:ex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a:defRPr/>
            </a:pPr>
            <a:r>
              <a:rPr lang="ja-JP" altLang="en-US" sz="9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防災行動開始タイミング</a:t>
            </a:r>
            <a:endParaRPr lang="en-US" altLang="ja-JP" sz="9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pPr algn="ctr">
              <a:defRPr/>
            </a:pPr>
            <a:r>
              <a:rPr lang="ja-JP" altLang="en-US" sz="9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その２</a:t>
            </a:r>
            <a:endParaRPr lang="en-US" altLang="ja-JP" sz="9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下矢印 49"/>
          <p:cNvSpPr/>
          <p:nvPr/>
        </p:nvSpPr>
        <p:spPr bwMode="auto">
          <a:xfrm flipV="1">
            <a:off x="3737289" y="4653136"/>
            <a:ext cx="650875" cy="1617663"/>
          </a:xfrm>
          <a:prstGeom prst="downArrow">
            <a:avLst>
              <a:gd name="adj1" fmla="val 50000"/>
              <a:gd name="adj2" fmla="val 22954"/>
            </a:avLst>
          </a:prstGeom>
          <a:solidFill>
            <a:schemeClr val="accent3">
              <a:lumMod val="50000"/>
            </a:schemeClr>
          </a:solidFill>
          <a:ln w="28575">
            <a:solidFill>
              <a:srgbClr val="737677"/>
            </a:solid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200" dirty="0">
              <a:solidFill>
                <a:prstClr val="black">
                  <a:lumMod val="85000"/>
                  <a:lumOff val="15000"/>
                </a:prstClr>
              </a:solidFill>
            </a:endParaRPr>
          </a:p>
        </p:txBody>
      </p:sp>
      <p:sp>
        <p:nvSpPr>
          <p:cNvPr id="51" name="角丸四角形 50"/>
          <p:cNvSpPr/>
          <p:nvPr/>
        </p:nvSpPr>
        <p:spPr bwMode="auto">
          <a:xfrm>
            <a:off x="3728864" y="4509120"/>
            <a:ext cx="656497" cy="1873252"/>
          </a:xfrm>
          <a:prstGeom prst="roundRect">
            <a:avLst/>
          </a:prstGeom>
          <a:noFill/>
          <a:ln w="28575">
            <a:noFill/>
          </a:ln>
          <a:ex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a:defRPr/>
            </a:pPr>
            <a:r>
              <a:rPr lang="ja-JP" altLang="en-US" sz="9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防災行動開始タイミング</a:t>
            </a:r>
            <a:endParaRPr lang="en-US" altLang="ja-JP" sz="9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pPr algn="ctr">
              <a:defRPr/>
            </a:pPr>
            <a:r>
              <a:rPr lang="ja-JP" altLang="en-US" sz="9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その３</a:t>
            </a:r>
            <a:endParaRPr lang="en-US" altLang="ja-JP" sz="9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bwMode="auto">
          <a:xfrm>
            <a:off x="4054468" y="4243205"/>
            <a:ext cx="805793" cy="257369"/>
          </a:xfrm>
          <a:prstGeom prst="rect">
            <a:avLst/>
          </a:prstGeom>
          <a:noFill/>
          <a:ln w="28575">
            <a:noFill/>
          </a:ln>
          <a:ex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36000" anchor="ctr">
            <a:spAutoFit/>
          </a:bodyPr>
          <a:lstStyle/>
          <a:p>
            <a:pPr algn="ctr">
              <a:defRPr/>
            </a:pPr>
            <a:r>
              <a:rPr lang="ja-JP" altLang="en-US" sz="1200" b="1" dirty="0" smtClean="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rPr>
              <a:t>防災行動</a:t>
            </a:r>
            <a:r>
              <a:rPr lang="en-US" altLang="ja-JP" sz="1200" b="1" dirty="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300" b="1" dirty="0">
              <a:solidFill>
                <a:prstClr val="black">
                  <a:lumMod val="85000"/>
                  <a:lumOff val="15000"/>
                </a:prstClr>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4043705895"/>
      </p:ext>
    </p:extLst>
  </p:cSld>
  <p:clrMapOvr>
    <a:masterClrMapping/>
  </p:clrMapOvr>
  <mc:AlternateContent xmlns:mc="http://schemas.openxmlformats.org/markup-compatibility/2006" xmlns:p14="http://schemas.microsoft.com/office/powerpoint/2010/main">
    <mc:Choice Requires="p14">
      <p:transition spd="slow" p14:dur="2000" advTm="85940"/>
    </mc:Choice>
    <mc:Fallback xmlns="">
      <p:transition spd="slow" advTm="85940"/>
    </mc:Fallback>
  </mc:AlternateContent>
  <p:timing>
    <p:tnLst>
      <p:par>
        <p:cTn id="1" dur="indefinite" restart="never" nodeType="tmRoot"/>
      </p:par>
    </p:tnLst>
  </p:timing>
  <p:extLst mod="1">
    <p:ext uri="{3A86A75C-4F4B-4683-9AE1-C65F6400EC91}">
      <p14:laserTraceLst xmlns:p14="http://schemas.microsoft.com/office/powerpoint/2010/main">
        <p14:tracePtLst>
          <p14:tracePt t="6510" x="874713" y="4946650"/>
          <p14:tracePt t="6889" x="884238" y="4946650"/>
          <p14:tracePt t="6904" x="893763" y="4946650"/>
          <p14:tracePt t="6911" x="901700" y="4946650"/>
          <p14:tracePt t="6927" x="973138" y="4938713"/>
          <p14:tracePt t="6945" x="1258888" y="4875213"/>
          <p14:tracePt t="6964" x="1303338" y="4867275"/>
          <p14:tracePt t="6977" x="1347788" y="4848225"/>
          <p14:tracePt t="6996" x="1374775" y="4840288"/>
          <p14:tracePt t="7011" x="1384300" y="4840288"/>
          <p14:tracePt t="7063" x="1393825" y="4840288"/>
          <p14:tracePt t="7078" x="1401763" y="4830763"/>
          <p14:tracePt t="7088" x="1419225" y="4830763"/>
          <p14:tracePt t="7097" x="1616075" y="4705350"/>
          <p14:tracePt t="7111" x="1731963" y="4589463"/>
          <p14:tracePt t="7129" x="1847850" y="4429125"/>
          <p14:tracePt t="7146" x="1938338" y="4340225"/>
          <p14:tracePt t="7154" x="2044700" y="4259263"/>
          <p14:tracePt t="7165" x="2108200" y="4224338"/>
          <p14:tracePt t="7178" x="2197100" y="4089400"/>
          <p14:tracePt t="7195" x="2241550" y="3965575"/>
          <p14:tracePt t="7211" x="2259013" y="3803650"/>
          <p14:tracePt t="7227" x="2259013" y="3724275"/>
          <p14:tracePt t="7244" x="2251075" y="3633788"/>
          <p14:tracePt t="7261" x="2241550" y="3581400"/>
          <p14:tracePt t="7576" x="2214563" y="3536950"/>
          <p14:tracePt t="7583" x="2170113" y="3446463"/>
          <p14:tracePt t="7594" x="2133600" y="3357563"/>
          <p14:tracePt t="7613" x="2062163" y="3224213"/>
          <p14:tracePt t="7628" x="2027238" y="3197225"/>
          <p14:tracePt t="7644" x="2000250" y="3187700"/>
          <p14:tracePt t="7664" x="1982788" y="3187700"/>
          <p14:tracePt t="7670" x="1973263" y="3187700"/>
          <p14:tracePt t="7694" x="1965325" y="3187700"/>
          <p14:tracePt t="7744" x="1946275" y="3187700"/>
          <p14:tracePt t="7785" x="1938338" y="3187700"/>
          <p14:tracePt t="7793" x="1938338" y="3179763"/>
          <p14:tracePt t="7801" x="1928813" y="3179763"/>
          <p14:tracePt t="7815" x="1919288" y="3179763"/>
          <p14:tracePt t="7828" x="1911350" y="3179763"/>
          <p14:tracePt t="7844" x="1874838" y="3170238"/>
          <p14:tracePt t="7865" x="1803400" y="3143250"/>
          <p14:tracePt t="7878" x="1768475" y="3143250"/>
          <p14:tracePt t="7894" x="1758950" y="3133725"/>
          <p14:tracePt t="7913" x="1741488" y="3125788"/>
          <p14:tracePt t="7998" x="1731963" y="3116263"/>
          <p14:tracePt t="8023" x="1724025" y="3116263"/>
          <p14:tracePt t="8029" x="1724025" y="3108325"/>
          <p14:tracePt t="8049" x="1714500" y="3108325"/>
          <p14:tracePt t="8072" x="1704975" y="3089275"/>
          <p14:tracePt t="8086" x="1704975" y="3081338"/>
          <p14:tracePt t="8094" x="1697038" y="3081338"/>
          <p14:tracePt t="8128" x="1697038" y="3071813"/>
          <p14:tracePt t="8166" x="1697038" y="3062288"/>
          <p14:tracePt t="8195" x="1697038" y="3054350"/>
          <p14:tracePt t="8209" x="1704975" y="3054350"/>
          <p14:tracePt t="8217" x="1741488" y="3027363"/>
          <p14:tracePt t="8228" x="1857375" y="2919413"/>
          <p14:tracePt t="8244" x="1938338" y="2857500"/>
          <p14:tracePt t="8261" x="1990725" y="2822575"/>
          <p14:tracePt t="8280" x="2009775" y="2803525"/>
          <p14:tracePt t="8294" x="2017713" y="2803525"/>
          <p14:tracePt t="8311" x="2027238" y="2803525"/>
          <p14:tracePt t="8328" x="2036763" y="2803525"/>
          <p14:tracePt t="8360" x="2044700" y="2803525"/>
          <p14:tracePt t="8368" x="2062163" y="2803525"/>
          <p14:tracePt t="8379" x="2089150" y="2786063"/>
          <p14:tracePt t="8395" x="2116138" y="2786063"/>
          <p14:tracePt t="8410" x="2197100" y="2768600"/>
          <p14:tracePt t="8427" x="2286000" y="2759075"/>
          <p14:tracePt t="8443" x="2303463" y="2759075"/>
          <p14:tracePt t="8460" x="2322513" y="2759075"/>
          <p14:tracePt t="8477" x="2322513" y="2768600"/>
          <p14:tracePt t="8494" x="2330450" y="2768600"/>
          <p14:tracePt t="8510" x="2330450" y="2786063"/>
          <p14:tracePt t="8527" x="2384425" y="2813050"/>
          <p14:tracePt t="8544" x="2419350" y="2840038"/>
          <p14:tracePt t="8561" x="2465388" y="2874963"/>
          <p14:tracePt t="8577" x="2544763" y="2928938"/>
          <p14:tracePt t="8593" x="2598738" y="2965450"/>
          <p14:tracePt t="8610" x="2643188" y="3000375"/>
          <p14:tracePt t="8628" x="2652713" y="3017838"/>
          <p14:tracePt t="8661" x="2652713" y="3027363"/>
          <p14:tracePt t="8680" x="2652713" y="3044825"/>
          <p14:tracePt t="8686" x="2652713" y="3054350"/>
          <p14:tracePt t="8696" x="2643188" y="3071813"/>
          <p14:tracePt t="8711" x="2517775" y="3205163"/>
          <p14:tracePt t="8731" x="2374900" y="3446463"/>
          <p14:tracePt t="8744" x="2312988" y="3490913"/>
          <p14:tracePt t="8761" x="2286000" y="3517900"/>
          <p14:tracePt t="8780" x="2259013" y="3517900"/>
          <p14:tracePt t="8794" x="2251075" y="3517900"/>
          <p14:tracePt t="8811" x="2241550" y="3517900"/>
          <p14:tracePt t="8830" x="2214563" y="3500438"/>
          <p14:tracePt t="8845" x="2170113" y="3473450"/>
          <p14:tracePt t="8861" x="2125663" y="3429000"/>
          <p14:tracePt t="8879" x="2081213" y="3394075"/>
          <p14:tracePt t="8895" x="2044700" y="3348038"/>
          <p14:tracePt t="8912" x="2036763" y="3340100"/>
          <p14:tracePt t="8933" x="2027238" y="3330575"/>
          <p14:tracePt t="9024" x="2036763" y="3330575"/>
          <p14:tracePt t="9048" x="2054225" y="3330575"/>
          <p14:tracePt t="9060" x="2179638" y="3295650"/>
          <p14:tracePt t="9069" x="2251075" y="3286125"/>
          <p14:tracePt t="9081" x="2411413" y="3251200"/>
          <p14:tracePt t="9094" x="2517775" y="3224213"/>
          <p14:tracePt t="9111" x="2705100" y="3179763"/>
          <p14:tracePt t="9128" x="2901950" y="3160713"/>
          <p14:tracePt t="9144" x="3009900" y="3160713"/>
          <p14:tracePt t="9161" x="3089275" y="3160713"/>
          <p14:tracePt t="9178" x="3160713" y="3160713"/>
          <p14:tracePt t="9195" x="3259138" y="3160713"/>
          <p14:tracePt t="9202" x="3286125" y="3160713"/>
          <p14:tracePt t="9211" x="3303588" y="3160713"/>
          <p14:tracePt t="9228" x="3340100" y="3160713"/>
          <p14:tracePt t="9246" x="3375025" y="3160713"/>
          <p14:tracePt t="9261" x="3411538" y="3160713"/>
          <p14:tracePt t="9278" x="3438525" y="3152775"/>
          <p14:tracePt t="9296" x="3536950" y="3116263"/>
          <p14:tracePt t="9311" x="3571875" y="3116263"/>
          <p14:tracePt t="9328" x="3589338" y="3116263"/>
          <p14:tracePt t="9368" x="3608388" y="3116263"/>
          <p14:tracePt t="9377" x="3625850" y="3125788"/>
          <p14:tracePt t="9396" x="3687763" y="3133725"/>
          <p14:tracePt t="9411" x="3714750" y="3143250"/>
          <p14:tracePt t="9428" x="3751263" y="3160713"/>
          <p14:tracePt t="9447" x="3768725" y="3170238"/>
          <p14:tracePt t="9461" x="3776663" y="3187700"/>
          <p14:tracePt t="9480" x="3795713" y="3197225"/>
          <p14:tracePt t="9497" x="3803650" y="3197225"/>
          <p14:tracePt t="9527" x="3803650" y="3205163"/>
          <p14:tracePt t="9547" x="3822700" y="3205163"/>
          <p14:tracePt t="9578" x="3822700" y="3214688"/>
          <p14:tracePt t="9596" x="3822700" y="3224213"/>
          <p14:tracePt t="9611" x="3822700" y="3241675"/>
          <p14:tracePt t="9627" x="3813175" y="3251200"/>
          <p14:tracePt t="9646" x="3776663" y="3322638"/>
          <p14:tracePt t="9661" x="3768725" y="3340100"/>
          <p14:tracePt t="9677" x="3751263" y="3357563"/>
          <p14:tracePt t="9696" x="3500438" y="3482975"/>
          <p14:tracePt t="9711" x="3394075" y="3509963"/>
          <p14:tracePt t="9727" x="3348038" y="3509963"/>
          <p14:tracePt t="9745" x="3330575" y="3509963"/>
          <p14:tracePt t="9761" x="3214688" y="3509963"/>
          <p14:tracePt t="9777" x="3160713" y="3490913"/>
          <p14:tracePt t="9794" x="3098800" y="3455988"/>
          <p14:tracePt t="9811" x="2990850" y="3375025"/>
          <p14:tracePt t="9827" x="2955925" y="3340100"/>
          <p14:tracePt t="9844" x="2901950" y="3276600"/>
          <p14:tracePt t="9861" x="2867025" y="3251200"/>
          <p14:tracePt t="9877" x="2847975" y="3224213"/>
          <p14:tracePt t="9894" x="2830513" y="3214688"/>
          <p14:tracePt t="9911" x="2813050" y="3197225"/>
          <p14:tracePt t="9928" x="2803525" y="3197225"/>
          <p14:tracePt t="9944" x="2803525" y="3170238"/>
          <p14:tracePt t="9961" x="2813050" y="3116263"/>
          <p14:tracePt t="9977" x="2867025" y="3000375"/>
          <p14:tracePt t="9994" x="2946400" y="2803525"/>
          <p14:tracePt t="10011" x="3000375" y="2732088"/>
          <p14:tracePt t="10027" x="3009900" y="2705100"/>
          <p14:tracePt t="10044" x="3017838" y="2705100"/>
          <p14:tracePt t="10061" x="3027363" y="2705100"/>
          <p14:tracePt t="10082" x="3036888" y="2705100"/>
          <p14:tracePt t="10094" x="3089275" y="2705100"/>
          <p14:tracePt t="10111" x="3259138" y="2705100"/>
          <p14:tracePt t="10127" x="3340100" y="2714625"/>
          <p14:tracePt t="10144" x="3455988" y="2732088"/>
          <p14:tracePt t="10163" x="3714750" y="2786063"/>
          <p14:tracePt t="10177" x="3822700" y="2795588"/>
          <p14:tracePt t="10194" x="3875088" y="2830513"/>
          <p14:tracePt t="10210" x="3911600" y="2867025"/>
          <p14:tracePt t="10227" x="3919538" y="2874963"/>
          <p14:tracePt t="10243" x="3929063" y="2884488"/>
          <p14:tracePt t="10261" x="3929063" y="2911475"/>
          <p14:tracePt t="10277" x="3938588" y="2938463"/>
          <p14:tracePt t="10293" x="3938588" y="2965450"/>
          <p14:tracePt t="10311" x="3938588" y="3036888"/>
          <p14:tracePt t="10327" x="3929063" y="3125788"/>
          <p14:tracePt t="10343" x="3911600" y="3197225"/>
          <p14:tracePt t="10362" x="3902075" y="3259138"/>
          <p14:tracePt t="10377" x="3894138" y="3268663"/>
          <p14:tracePt t="10394" x="3875088" y="3276600"/>
          <p14:tracePt t="10413" x="3776663" y="3330575"/>
          <p14:tracePt t="10428" x="3741738" y="3340100"/>
          <p14:tracePt t="10444" x="3732213" y="3340100"/>
          <p14:tracePt t="10465" x="3714750" y="3340100"/>
          <p14:tracePt t="10536" x="3714750" y="3330575"/>
          <p14:tracePt t="10845" x="3759200" y="3313113"/>
          <p14:tracePt t="10853" x="3830638" y="3295650"/>
          <p14:tracePt t="10861" x="3867150" y="3276600"/>
          <p14:tracePt t="10879" x="3919538" y="3232150"/>
          <p14:tracePt t="10894" x="3919538" y="3224213"/>
          <p14:tracePt t="10911" x="3919538" y="3214688"/>
          <p14:tracePt t="10930" x="3919538" y="3187700"/>
          <p14:tracePt t="10944" x="3919538" y="3179763"/>
          <p14:tracePt t="10961" x="3919538" y="3170238"/>
          <p14:tracePt t="10980" x="4027488" y="3036888"/>
          <p14:tracePt t="10997" x="4062413" y="3009900"/>
          <p14:tracePt t="11019" x="4241800" y="2884488"/>
          <p14:tracePt t="11037" x="4295775" y="2857500"/>
          <p14:tracePt t="11072" x="4303713" y="2857500"/>
          <p14:tracePt t="11094" x="4313238" y="2857500"/>
          <p14:tracePt t="11136" x="4357688" y="2874963"/>
          <p14:tracePt t="11153" x="4419600" y="2884488"/>
          <p14:tracePt t="11161" x="4446588" y="2884488"/>
          <p14:tracePt t="11180" x="4554538" y="2911475"/>
          <p14:tracePt t="11194" x="4660900" y="2928938"/>
          <p14:tracePt t="11211" x="4741863" y="2946400"/>
          <p14:tracePt t="11233" x="4822825" y="2965450"/>
          <p14:tracePt t="11239" x="4830763" y="2965450"/>
          <p14:tracePt t="11250" x="4867275" y="2973388"/>
          <p14:tracePt t="11260" x="4875213" y="2973388"/>
          <p14:tracePt t="11279" x="4894263" y="2982913"/>
          <p14:tracePt t="11294" x="4911725" y="3000375"/>
          <p14:tracePt t="11329" x="4919663" y="3027363"/>
          <p14:tracePt t="11344" x="4938713" y="3054350"/>
          <p14:tracePt t="11360" x="4946650" y="3098800"/>
          <p14:tracePt t="11379" x="4973638" y="3170238"/>
          <p14:tracePt t="11394" x="4973638" y="3187700"/>
          <p14:tracePt t="11410" x="4973638" y="3197225"/>
          <p14:tracePt t="11427" x="4965700" y="3214688"/>
          <p14:tracePt t="11443" x="4946650" y="3224213"/>
          <p14:tracePt t="11460" x="4902200" y="3241675"/>
          <p14:tracePt t="11477" x="4705350" y="3286125"/>
          <p14:tracePt t="11493" x="4375150" y="3340100"/>
          <p14:tracePt t="11510" x="4241800" y="3340100"/>
          <p14:tracePt t="11527" x="4054475" y="3357563"/>
          <p14:tracePt t="11543" x="3938588" y="3357563"/>
          <p14:tracePt t="11560" x="3919538" y="3357563"/>
          <p14:tracePt t="11577" x="3911600" y="3357563"/>
          <p14:tracePt t="11593" x="3911600" y="3340100"/>
          <p14:tracePt t="11609" x="3929063" y="3241675"/>
          <p14:tracePt t="11626" x="4027488" y="3044825"/>
          <p14:tracePt t="11643" x="4089400" y="2946400"/>
          <p14:tracePt t="11660" x="4098925" y="2928938"/>
          <p14:tracePt t="11677" x="4098925" y="2919413"/>
          <p14:tracePt t="11695" x="4108450" y="2919413"/>
          <p14:tracePt t="13007" x="4010025" y="2982913"/>
          <p14:tracePt t="13016" x="3911600" y="3054350"/>
          <p14:tracePt t="13027" x="3598863" y="3490913"/>
          <p14:tracePt t="13044" x="3179763" y="3803650"/>
          <p14:tracePt t="13062" x="2679700" y="4286250"/>
          <p14:tracePt t="13078" x="2393950" y="4491038"/>
          <p14:tracePt t="13093" x="2276475" y="4545013"/>
          <p14:tracePt t="13110" x="2179638" y="4572000"/>
          <p14:tracePt t="13128" x="1982788" y="4581525"/>
          <p14:tracePt t="13143" x="1874838" y="4581525"/>
          <p14:tracePt t="13160" x="1776413" y="4589463"/>
          <p14:tracePt t="13177" x="1500188" y="4616450"/>
          <p14:tracePt t="13193" x="1374775" y="4643438"/>
          <p14:tracePt t="13210" x="1312863" y="4652963"/>
          <p14:tracePt t="13228" x="1179513" y="4679950"/>
          <p14:tracePt t="13243" x="1071563" y="4697413"/>
          <p14:tracePt t="13260" x="919163" y="4741863"/>
          <p14:tracePt t="13266" x="893763" y="4751388"/>
          <p14:tracePt t="13276" x="839788" y="4768850"/>
          <p14:tracePt t="13294" x="758825" y="4795838"/>
          <p14:tracePt t="13310" x="687388" y="4803775"/>
          <p14:tracePt t="13328" x="608013" y="4813300"/>
          <p14:tracePt t="13343" x="561975" y="4840288"/>
          <p14:tracePt t="13360" x="554038" y="4840288"/>
          <p14:tracePt t="13377" x="544513" y="4840288"/>
          <p14:tracePt t="13657" x="509588" y="4884738"/>
          <p14:tracePt t="13665" x="482600" y="4919663"/>
          <p14:tracePt t="13678" x="455613" y="4956175"/>
          <p14:tracePt t="13693" x="446088" y="4965700"/>
          <p14:tracePt t="13710" x="446088" y="4983163"/>
          <p14:tracePt t="13729" x="446088" y="4991100"/>
          <p14:tracePt t="13760" x="446088" y="5000625"/>
          <p14:tracePt t="13810" x="455613" y="5000625"/>
          <p14:tracePt t="13823" x="473075" y="5000625"/>
          <p14:tracePt t="13847" x="482600" y="5000625"/>
          <p14:tracePt t="13860" x="490538" y="5010150"/>
          <p14:tracePt t="13869" x="500063" y="5010150"/>
          <p14:tracePt t="13880" x="517525" y="5018088"/>
          <p14:tracePt t="13896" x="527050" y="5037138"/>
          <p14:tracePt t="13911" x="536575" y="5045075"/>
          <p14:tracePt t="13929" x="544513" y="5054600"/>
          <p14:tracePt t="13957" x="554038" y="5054600"/>
          <p14:tracePt t="13993" x="554038" y="5062538"/>
          <p14:tracePt t="14049" x="554038" y="5072063"/>
          <p14:tracePt t="14078" x="561975" y="5072063"/>
          <p14:tracePt t="14115" x="571500" y="5072063"/>
          <p14:tracePt t="14143" x="581025" y="5081588"/>
          <p14:tracePt t="14155" x="608013" y="5089525"/>
          <p14:tracePt t="14160" x="642938" y="5099050"/>
          <p14:tracePt t="14176" x="723900" y="5116513"/>
          <p14:tracePt t="14194" x="847725" y="5153025"/>
          <p14:tracePt t="14210" x="884238" y="5180013"/>
          <p14:tracePt t="14227" x="919163" y="5197475"/>
          <p14:tracePt t="14244" x="946150" y="5214938"/>
          <p14:tracePt t="14260" x="955675" y="5224463"/>
          <p14:tracePt t="14280" x="973138" y="5232400"/>
          <p14:tracePt t="14284" x="982663" y="5232400"/>
          <p14:tracePt t="14295" x="1054100" y="5241925"/>
          <p14:tracePt t="14310" x="1108075" y="5241925"/>
          <p14:tracePt t="14327" x="1152525" y="5241925"/>
          <p14:tracePt t="14346" x="1204913" y="5251450"/>
          <p14:tracePt t="14360" x="1223963" y="5268913"/>
          <p14:tracePt t="14376" x="1250950" y="5276850"/>
          <p14:tracePt t="14395" x="1312863" y="5295900"/>
          <p14:tracePt t="14410" x="1384300" y="5295900"/>
          <p14:tracePt t="14427" x="1527175" y="5286375"/>
          <p14:tracePt t="14445" x="1697038" y="5259388"/>
          <p14:tracePt t="14462" x="1758950" y="5251450"/>
          <p14:tracePt t="14477" x="1803400" y="5232400"/>
          <p14:tracePt t="14495" x="1928813" y="5197475"/>
          <p14:tracePt t="14510" x="2009775" y="5180013"/>
          <p14:tracePt t="14527" x="2081213" y="5160963"/>
          <p14:tracePt t="14546" x="2143125" y="5153025"/>
          <p14:tracePt t="14561" x="2187575" y="5143500"/>
          <p14:tracePt t="14577" x="2268538" y="5126038"/>
          <p14:tracePt t="14596" x="2509838" y="5099050"/>
          <p14:tracePt t="14610" x="2670175" y="5072063"/>
          <p14:tracePt t="14627" x="2768600" y="5054600"/>
          <p14:tracePt t="14647" x="3009900" y="5027613"/>
          <p14:tracePt t="14660" x="3108325" y="5018088"/>
          <p14:tracePt t="14677" x="3160713" y="5018088"/>
          <p14:tracePt t="14696" x="3232150" y="5018088"/>
          <p14:tracePt t="14710" x="3286125" y="5010150"/>
          <p14:tracePt t="14727" x="3384550" y="5000625"/>
          <p14:tracePt t="14746" x="3517900" y="4983163"/>
          <p14:tracePt t="14760" x="3562350" y="4973638"/>
          <p14:tracePt t="14777" x="3616325" y="4956175"/>
          <p14:tracePt t="14783" x="3633788" y="4956175"/>
          <p14:tracePt t="14793" x="3652838" y="4956175"/>
          <p14:tracePt t="14810" x="3732213" y="4946650"/>
          <p14:tracePt t="14827" x="3803650" y="4946650"/>
          <p14:tracePt t="14844" x="3884613" y="4946650"/>
          <p14:tracePt t="14860" x="3946525" y="4946650"/>
          <p14:tracePt t="14877" x="4000500" y="4946650"/>
          <p14:tracePt t="14893" x="4054475" y="4946650"/>
          <p14:tracePt t="14910" x="4062413" y="4946650"/>
          <p14:tracePt t="15189" x="4116388" y="4956175"/>
          <p14:tracePt t="15196" x="4214813" y="4956175"/>
          <p14:tracePt t="15209" x="4446588" y="4965700"/>
          <p14:tracePt t="15226" x="4598988" y="4965700"/>
          <p14:tracePt t="15243" x="4911725" y="4956175"/>
          <p14:tracePt t="15259" x="5160963" y="4929188"/>
          <p14:tracePt t="15276" x="5367338" y="4894263"/>
          <p14:tracePt t="15292" x="5527675" y="4830763"/>
          <p14:tracePt t="15310" x="5626100" y="4732338"/>
          <p14:tracePt t="15326" x="5643563" y="4687888"/>
          <p14:tracePt t="15342" x="5643563" y="4670425"/>
          <p14:tracePt t="15361" x="5643563" y="4643438"/>
          <p14:tracePt t="15376" x="5768975" y="4259263"/>
          <p14:tracePt t="15393" x="5867400" y="3902075"/>
          <p14:tracePt t="15412" x="6072188" y="3429000"/>
          <p14:tracePt t="15426" x="6161088" y="3286125"/>
          <p14:tracePt t="15443" x="6197600" y="3241675"/>
          <p14:tracePt t="15463" x="6197600" y="3232150"/>
          <p14:tracePt t="15493" x="6197600" y="3224213"/>
          <p14:tracePt t="15510" x="6205538" y="3224213"/>
          <p14:tracePt t="15526" x="6276975" y="3152775"/>
          <p14:tracePt t="15543" x="6375400" y="3017838"/>
          <p14:tracePt t="15561" x="6375400" y="3009900"/>
          <p14:tracePt t="15577" x="6527800" y="2840038"/>
          <p14:tracePt t="15593" x="6554788" y="2803525"/>
          <p14:tracePt t="15610" x="6562725" y="2795588"/>
          <p14:tracePt t="15694" x="6572250" y="2795588"/>
          <p14:tracePt t="15702" x="6581775" y="2795588"/>
          <p14:tracePt t="15710" x="6634163" y="2768600"/>
          <p14:tracePt t="15727" x="6759575" y="2724150"/>
          <p14:tracePt t="15743" x="6786563" y="2724150"/>
          <p14:tracePt t="15759" x="6884988" y="2714625"/>
          <p14:tracePt t="15775" x="6929438" y="2714625"/>
          <p14:tracePt t="15792" x="6938963" y="2714625"/>
          <p14:tracePt t="15810" x="6938963" y="2732088"/>
          <p14:tracePt t="15826" x="6938963" y="2741613"/>
          <p14:tracePt t="15844" x="6938963" y="2751138"/>
          <p14:tracePt t="15860" x="6938963" y="2768600"/>
          <p14:tracePt t="15876" x="6983413" y="2803525"/>
          <p14:tracePt t="15893" x="7062788" y="2911475"/>
          <p14:tracePt t="15911" x="7099300" y="2955925"/>
          <p14:tracePt t="15926" x="7134225" y="3009900"/>
          <p14:tracePt t="15943" x="7197725" y="3062288"/>
          <p14:tracePt t="15960" x="7286625" y="3098800"/>
          <p14:tracePt t="15976" x="7385050" y="3143250"/>
          <p14:tracePt t="15993" x="7483475" y="3197225"/>
          <p14:tracePt t="16010" x="7527925" y="3241675"/>
          <p14:tracePt t="16029" x="7581900" y="3303588"/>
          <p14:tracePt t="16044" x="7616825" y="3357563"/>
          <p14:tracePt t="16060" x="7670800" y="3411538"/>
          <p14:tracePt t="16077" x="7796213" y="3490913"/>
          <p14:tracePt t="16093" x="7894638" y="3544888"/>
          <p14:tracePt t="16110" x="7947025" y="3571875"/>
          <p14:tracePt t="16128" x="8010525" y="3633788"/>
          <p14:tracePt t="16143" x="8037513" y="3687763"/>
          <p14:tracePt t="16160" x="8054975" y="3697288"/>
          <p14:tracePt t="16182" x="8054975" y="3705225"/>
          <p14:tracePt t="16505" x="8089900" y="3732213"/>
          <p14:tracePt t="16512" x="8153400" y="3768725"/>
          <p14:tracePt t="16519" x="8170863" y="3822700"/>
          <p14:tracePt t="16528" x="8205788" y="3875088"/>
          <p14:tracePt t="16542" x="8269288" y="3983038"/>
          <p14:tracePt t="16559" x="8331200" y="4062413"/>
          <p14:tracePt t="16575" x="8402638" y="4116388"/>
          <p14:tracePt t="16592" x="8537575" y="4214813"/>
          <p14:tracePt t="16609" x="8609013" y="4268788"/>
          <p14:tracePt t="16626" x="8661400" y="4322763"/>
          <p14:tracePt t="16643" x="8705850" y="4384675"/>
          <p14:tracePt t="16660" x="8751888" y="4419600"/>
          <p14:tracePt t="16676" x="8777288" y="4465638"/>
          <p14:tracePt t="16695" x="8823325" y="4500563"/>
          <p14:tracePt t="16710" x="8875713" y="4537075"/>
          <p14:tracePt t="16726" x="8912225" y="4562475"/>
          <p14:tracePt t="16744" x="8974138" y="4608513"/>
          <p14:tracePt t="16760" x="9028113" y="4633913"/>
          <p14:tracePt t="16776" x="9063038" y="4670425"/>
          <p14:tracePt t="16796" x="9109075" y="4714875"/>
          <p14:tracePt t="16810" x="9153525" y="4759325"/>
          <p14:tracePt t="16817" x="9170988" y="4776788"/>
          <p14:tracePt t="16826" x="9197975" y="4803775"/>
          <p14:tracePt t="16843" x="9259888" y="4857750"/>
          <p14:tracePt t="16859" x="9323388" y="4902200"/>
          <p14:tracePt t="16876" x="9358313" y="4911725"/>
          <p14:tracePt t="16894" x="9375775" y="4919663"/>
          <p14:tracePt t="16910" x="9385300" y="4919663"/>
          <p14:tracePt t="16926" x="9394825" y="4929188"/>
          <p14:tracePt t="16944" x="9420225" y="4956175"/>
          <p14:tracePt t="16959" x="9439275" y="4965700"/>
          <p14:tracePt t="16976" x="9466263" y="4965700"/>
          <p14:tracePt t="16994" x="9474200" y="4983163"/>
          <p14:tracePt t="17011" x="9483725" y="4991100"/>
          <p14:tracePt t="18279" x="9456738" y="4965700"/>
          <p14:tracePt t="18284" x="9385300" y="4894263"/>
          <p14:tracePt t="18292" x="9323388" y="4840288"/>
          <p14:tracePt t="18309" x="8974138" y="4510088"/>
          <p14:tracePt t="18326" x="8439150" y="3938588"/>
          <p14:tracePt t="18342" x="7867650" y="3490913"/>
          <p14:tracePt t="18359" x="7626350" y="3268663"/>
          <p14:tracePt t="18376" x="7259638" y="3108325"/>
          <p14:tracePt t="18393" x="7188200" y="3071813"/>
          <p14:tracePt t="18410" x="7170738" y="3071813"/>
          <p14:tracePt t="18431" x="7153275" y="3062288"/>
          <p14:tracePt t="18443" x="7153275" y="3054350"/>
          <p14:tracePt t="18460" x="7143750" y="3054350"/>
          <p14:tracePt t="18478" x="7143750" y="3044825"/>
          <p14:tracePt t="18509" x="7134225" y="3044825"/>
          <p14:tracePt t="18522" x="7134225" y="3036888"/>
          <p14:tracePt t="18529" x="7134225" y="3027363"/>
          <p14:tracePt t="18544" x="7027863" y="2867025"/>
          <p14:tracePt t="18559" x="6848475" y="2732088"/>
          <p14:tracePt t="18578" x="6680200" y="2643188"/>
          <p14:tracePt t="18592" x="6626225" y="2616200"/>
          <p14:tracePt t="18609" x="6581775" y="2598738"/>
          <p14:tracePt t="18627" x="6562725" y="2598738"/>
          <p14:tracePt t="18642" x="6554788" y="2598738"/>
          <p14:tracePt t="18720" x="6554788" y="2608263"/>
          <p14:tracePt t="18734" x="6554788" y="2616200"/>
          <p14:tracePt t="18748" x="6554788" y="2625725"/>
          <p14:tracePt t="18755" x="6545263" y="2643188"/>
          <p14:tracePt t="18762" x="6545263" y="2670175"/>
          <p14:tracePt t="18780" x="6510338" y="2768600"/>
          <p14:tracePt t="18792" x="6491288" y="2867025"/>
          <p14:tracePt t="18809" x="6456363" y="2946400"/>
          <p14:tracePt t="18828" x="6429375" y="3027363"/>
          <p14:tracePt t="18842" x="6411913" y="3081338"/>
          <p14:tracePt t="18859" x="6402388" y="3125788"/>
          <p14:tracePt t="18876" x="6402388" y="3143250"/>
          <p14:tracePt t="18892" x="6402388" y="3160713"/>
          <p14:tracePt t="18908" x="6411913" y="3187700"/>
          <p14:tracePt t="18925" x="6429375" y="3295650"/>
          <p14:tracePt t="18942" x="6419850" y="3438525"/>
          <p14:tracePt t="18958" x="6394450" y="3482975"/>
          <p14:tracePt t="18975" x="6348413" y="3544888"/>
          <p14:tracePt t="18992" x="6242050" y="3705225"/>
          <p14:tracePt t="19009" x="6161088" y="3803650"/>
          <p14:tracePt t="19025" x="6010275" y="3911600"/>
          <p14:tracePt t="19042" x="5803900" y="3990975"/>
          <p14:tracePt t="19059" x="5724525" y="4044950"/>
          <p14:tracePt t="19076" x="5653088" y="4081463"/>
          <p14:tracePt t="19092" x="5537200" y="4160838"/>
          <p14:tracePt t="19109" x="5438775" y="4214813"/>
          <p14:tracePt t="19125" x="5348288" y="4286250"/>
          <p14:tracePt t="19142" x="5286375" y="4367213"/>
          <p14:tracePt t="19443" x="5037138" y="4456113"/>
          <p14:tracePt t="19450" x="4643438" y="4598988"/>
          <p14:tracePt t="19459" x="4537075" y="4625975"/>
          <p14:tracePt t="19476" x="3911600" y="4840288"/>
          <p14:tracePt t="19493" x="3286125" y="5062538"/>
          <p14:tracePt t="19509" x="3044825" y="5133975"/>
          <p14:tracePt t="19525" x="2884488" y="5180013"/>
          <p14:tracePt t="19544" x="2687638" y="5214938"/>
          <p14:tracePt t="19559" x="2608263" y="5214938"/>
          <p14:tracePt t="19576" x="2544763" y="5214938"/>
          <p14:tracePt t="19594" x="2428875" y="5214938"/>
          <p14:tracePt t="19609" x="2312988" y="5214938"/>
          <p14:tracePt t="19626" x="2205038" y="5214938"/>
          <p14:tracePt t="19646" x="2081213" y="5214938"/>
          <p14:tracePt t="19659" x="2009775" y="5214938"/>
          <p14:tracePt t="19676" x="1928813" y="5214938"/>
          <p14:tracePt t="19695" x="1758950" y="5214938"/>
          <p14:tracePt t="19709" x="1679575" y="5224463"/>
          <p14:tracePt t="19726" x="1633538" y="5251450"/>
          <p14:tracePt t="19747" x="1562100" y="5286375"/>
          <p14:tracePt t="19759" x="1428750" y="5348288"/>
          <p14:tracePt t="19776" x="1366838" y="5384800"/>
          <p14:tracePt t="19795" x="1322388" y="5384800"/>
          <p14:tracePt t="19809" x="1295400" y="5384800"/>
          <p14:tracePt t="19826" x="1241425" y="5384800"/>
          <p14:tracePt t="19844" x="1223963" y="5384800"/>
          <p14:tracePt t="19852" x="1214438" y="5384800"/>
          <p14:tracePt t="20187" x="1143000" y="5384800"/>
          <p14:tracePt t="20194" x="982663" y="5384800"/>
          <p14:tracePt t="20201" x="776288" y="5367338"/>
          <p14:tracePt t="20208" x="679450" y="5367338"/>
          <p14:tracePt t="20225" x="465138" y="5340350"/>
          <p14:tracePt t="20250" x="179388" y="5295900"/>
          <p14:tracePt t="20258" x="26988" y="5268913"/>
          <p14:tracePt t="20765" x="0" y="5251450"/>
          <p14:tracePt t="20922" x="9525" y="5251450"/>
          <p14:tracePt t="20957" x="17463" y="5251450"/>
          <p14:tracePt t="20993" x="26988" y="5251450"/>
          <p14:tracePt t="21025" x="36513" y="5251450"/>
          <p14:tracePt t="21044" x="44450" y="5251450"/>
          <p14:tracePt t="21063" x="53975" y="5251450"/>
          <p14:tracePt t="21099" x="61913" y="5251450"/>
          <p14:tracePt t="21120" x="71438" y="5251450"/>
          <p14:tracePt t="21142" x="115888" y="5251450"/>
          <p14:tracePt t="21157" x="125413" y="5251450"/>
          <p14:tracePt t="21163" x="133350" y="5251450"/>
          <p14:tracePt t="21178" x="142875" y="5251450"/>
          <p14:tracePt t="21192" x="187325" y="5251450"/>
          <p14:tracePt t="21209" x="196850" y="5251450"/>
          <p14:tracePt t="21232" x="204788" y="5251450"/>
          <p14:tracePt t="21279" x="214313" y="5251450"/>
          <p14:tracePt t="21314" x="223838" y="5251450"/>
          <p14:tracePt t="21322" x="250825" y="5251450"/>
          <p14:tracePt t="21330" x="295275" y="5251450"/>
          <p14:tracePt t="21343" x="322263" y="5251450"/>
          <p14:tracePt t="21358" x="374650" y="5251450"/>
          <p14:tracePt t="21375" x="419100" y="5251450"/>
          <p14:tracePt t="21391" x="446088" y="5251450"/>
          <p14:tracePt t="21432" x="455613" y="5251450"/>
          <p14:tracePt t="21457" x="465138" y="5251450"/>
          <p14:tracePt t="21471" x="473075" y="5251450"/>
          <p14:tracePt t="21497" x="509588" y="5251450"/>
          <p14:tracePt t="21504" x="527050" y="5251450"/>
          <p14:tracePt t="21511" x="544513" y="5251450"/>
          <p14:tracePt t="21525" x="554038" y="5251450"/>
          <p14:tracePt t="21542" x="561975" y="5251450"/>
          <p14:tracePt t="21816" x="561975" y="5241925"/>
          <p14:tracePt t="21829" x="561975" y="5232400"/>
          <p14:tracePt t="21838" x="571500" y="5224463"/>
          <p14:tracePt t="21852" x="571500" y="5214938"/>
          <p14:tracePt t="21869" x="581025" y="5214938"/>
          <p14:tracePt t="21875" x="581025" y="5205413"/>
          <p14:tracePt t="21892" x="581025" y="5197475"/>
          <p14:tracePt t="21923" x="588963" y="5197475"/>
          <p14:tracePt t="21974" x="598488" y="5197475"/>
          <p14:tracePt t="21982" x="598488" y="5187950"/>
          <p14:tracePt t="22003" x="608013" y="5187950"/>
          <p14:tracePt t="22010" x="608013" y="5180013"/>
          <p14:tracePt t="22045" x="608013" y="5170488"/>
          <p14:tracePt t="22141" x="615950" y="5170488"/>
          <p14:tracePt t="22175" x="615950" y="5180013"/>
          <p14:tracePt t="22182" x="625475" y="5180013"/>
          <p14:tracePt t="22194" x="660400" y="5180013"/>
          <p14:tracePt t="22209" x="696913" y="5170488"/>
          <p14:tracePt t="22225" x="714375" y="5170488"/>
          <p14:tracePt t="22244" x="776288" y="5170488"/>
          <p14:tracePt t="22261" x="785813" y="5170488"/>
          <p14:tracePt t="23003" x="795338" y="5170488"/>
          <p14:tracePt t="23013" x="803275" y="5170488"/>
          <p14:tracePt t="23025" x="830263" y="5170488"/>
          <p14:tracePt t="23042" x="857250" y="5170488"/>
          <p14:tracePt t="23060" x="874713" y="5170488"/>
          <p14:tracePt t="23075" x="893763" y="5170488"/>
          <p14:tracePt t="23110" x="901700" y="5170488"/>
          <p14:tracePt t="23125" x="911225" y="5170488"/>
          <p14:tracePt t="23141" x="928688" y="5170488"/>
          <p14:tracePt t="23160" x="982663" y="5160963"/>
          <p14:tracePt t="23175" x="1017588" y="5153025"/>
          <p14:tracePt t="23192" x="1044575" y="5153025"/>
          <p14:tracePt t="23211" x="1062038" y="5153025"/>
          <p14:tracePt t="23242" x="1071563" y="5153025"/>
          <p14:tracePt t="23278" x="1089025" y="5153025"/>
          <p14:tracePt t="23286" x="1098550" y="5143500"/>
          <p14:tracePt t="23299" x="1125538" y="5143500"/>
          <p14:tracePt t="23321" x="1179513" y="5143500"/>
          <p14:tracePt t="23333" x="1223963" y="5143500"/>
          <p14:tracePt t="23341" x="1258888" y="5143500"/>
          <p14:tracePt t="23358" x="1295400" y="5143500"/>
          <p14:tracePt t="23375" x="1339850" y="5143500"/>
          <p14:tracePt t="23391" x="1366838" y="5143500"/>
          <p14:tracePt t="23397" x="1374775" y="5143500"/>
          <p14:tracePt t="23408" x="1393825" y="5143500"/>
          <p14:tracePt t="23425" x="1401763" y="5143500"/>
          <p14:tracePt t="23441" x="1419225" y="5143500"/>
          <p14:tracePt t="23458" x="1446213" y="5143500"/>
          <p14:tracePt t="23477" x="1482725" y="5133975"/>
          <p14:tracePt t="23492" x="1527175" y="5133975"/>
          <p14:tracePt t="23509" x="1589088" y="5133975"/>
          <p14:tracePt t="23529" x="1643063" y="5133975"/>
          <p14:tracePt t="23542" x="1670050" y="5126038"/>
          <p14:tracePt t="23559" x="1697038" y="5126038"/>
          <p14:tracePt t="23576" x="1714500" y="5126038"/>
          <p14:tracePt t="23592" x="1758950" y="5108575"/>
          <p14:tracePt t="23609" x="1785938" y="5108575"/>
          <p14:tracePt t="23627" x="1847850" y="5108575"/>
          <p14:tracePt t="23642" x="1901825" y="5108575"/>
          <p14:tracePt t="23659" x="1973263" y="5108575"/>
          <p14:tracePt t="23676" x="2071688" y="5108575"/>
          <p14:tracePt t="23692" x="2143125" y="5108575"/>
          <p14:tracePt t="23709" x="2187575" y="5108575"/>
          <p14:tracePt t="23726" x="2241550" y="5108575"/>
          <p14:tracePt t="23742" x="2259013" y="5108575"/>
          <p14:tracePt t="23759" x="2268538" y="5108575"/>
          <p14:tracePt t="23775" x="2276475" y="5108575"/>
          <p14:tracePt t="23828" x="2295525" y="5108575"/>
          <p14:tracePt t="23836" x="2339975" y="5099050"/>
          <p14:tracePt t="23846" x="2393950" y="5099050"/>
          <p14:tracePt t="23858" x="2455863" y="5099050"/>
          <p14:tracePt t="23878" x="2482850" y="5099050"/>
          <p14:tracePt t="23892" x="2517775" y="5099050"/>
          <p14:tracePt t="23944" x="2527300" y="5099050"/>
          <p14:tracePt t="23978" x="2536825" y="5099050"/>
          <p14:tracePt t="23985" x="2554288" y="5099050"/>
          <p14:tracePt t="23993" x="2571750" y="5099050"/>
          <p14:tracePt t="24008" x="2598738" y="5099050"/>
          <p14:tracePt t="24027" x="2643188" y="5089525"/>
          <p14:tracePt t="24042" x="2660650" y="5089525"/>
          <p14:tracePt t="24059" x="2670175" y="5089525"/>
          <p14:tracePt t="24680" x="2741613" y="5081588"/>
          <p14:tracePt t="24688" x="2795588" y="5081588"/>
          <p14:tracePt t="24697" x="2840038" y="5081588"/>
          <p14:tracePt t="24708" x="2946400" y="5062538"/>
          <p14:tracePt t="24725" x="3036888" y="5062538"/>
          <p14:tracePt t="24745" x="3089275" y="5062538"/>
          <p14:tracePt t="24759" x="3108325" y="5062538"/>
          <p14:tracePt t="24775" x="3152775" y="5054600"/>
          <p14:tracePt t="24794" x="3179763" y="5054600"/>
          <p14:tracePt t="24808" x="3187700" y="5054600"/>
          <p14:tracePt t="24825" x="3214688" y="5054600"/>
          <p14:tracePt t="24844" x="3241675" y="5045075"/>
          <p14:tracePt t="24875" x="3241675" y="5037138"/>
          <p14:tracePt t="24894" x="3340100" y="5000625"/>
          <p14:tracePt t="24908" x="3348038" y="4991100"/>
          <p14:tracePt t="24925" x="3411538" y="4983163"/>
          <p14:tracePt t="24932" x="3455988" y="4973638"/>
          <p14:tracePt t="24944" x="3482975" y="4965700"/>
          <p14:tracePt t="24959" x="3517900" y="4956175"/>
          <p14:tracePt t="24975" x="3544888" y="4956175"/>
          <p14:tracePt t="25074" x="3554413" y="4956175"/>
          <p14:tracePt t="25430" x="3544888" y="4956175"/>
          <p14:tracePt t="25438" x="3536950" y="4956175"/>
          <p14:tracePt t="25450" x="3527425" y="4956175"/>
          <p14:tracePt t="25464" x="3517900" y="4956175"/>
          <p14:tracePt t="25479" x="3509963" y="4956175"/>
          <p14:tracePt t="25491" x="3500438" y="4956175"/>
          <p14:tracePt t="25509" x="3465513" y="4956175"/>
          <p14:tracePt t="25524" x="3384550" y="4956175"/>
          <p14:tracePt t="25541" x="3295650" y="4956175"/>
          <p14:tracePt t="25560" x="2822575" y="4983163"/>
          <p14:tracePt t="25575" x="2608263" y="5000625"/>
          <p14:tracePt t="25591" x="2214563" y="5027613"/>
          <p14:tracePt t="25611" x="1884363" y="5099050"/>
          <p14:tracePt t="25625" x="1670050" y="5133975"/>
          <p14:tracePt t="25641" x="1562100" y="5160963"/>
          <p14:tracePt t="25660" x="1482725" y="5170488"/>
          <p14:tracePt t="25675" x="1428750" y="5170488"/>
          <p14:tracePt t="25691" x="1393825" y="5170488"/>
          <p14:tracePt t="25710" x="1339850" y="5170488"/>
          <p14:tracePt t="25724" x="1303338" y="5170488"/>
          <p14:tracePt t="25741" x="1276350" y="5170488"/>
          <p14:tracePt t="25759" x="1250950" y="5160963"/>
          <p14:tracePt t="25774" x="1214438" y="5187950"/>
          <p14:tracePt t="25791" x="1179513" y="5197475"/>
          <p14:tracePt t="25809" x="1160463" y="5214938"/>
          <p14:tracePt t="25824" x="1152525" y="5214938"/>
          <p14:tracePt t="26344" x="1214438" y="5205413"/>
          <p14:tracePt t="26350" x="1303338" y="5170488"/>
          <p14:tracePt t="26359" x="1366838" y="5153025"/>
          <p14:tracePt t="26380" x="1446213" y="5126038"/>
          <p14:tracePt t="26392" x="1482725" y="5116513"/>
          <p14:tracePt t="26409" x="1490663" y="5116513"/>
          <p14:tracePt t="26428" x="1500188" y="5116513"/>
          <p14:tracePt t="26444" x="1509713" y="5116513"/>
          <p14:tracePt t="26457" x="1517650" y="5116513"/>
          <p14:tracePt t="26476" x="1616075" y="5108575"/>
          <p14:tracePt t="26492" x="1704975" y="5081588"/>
          <p14:tracePt t="26507" x="1785938" y="5054600"/>
          <p14:tracePt t="26526" x="1839913" y="5045075"/>
          <p14:tracePt t="26541" x="1847850" y="5045075"/>
          <p14:tracePt t="26557" x="1857375" y="5045075"/>
          <p14:tracePt t="26591" x="1866900" y="5045075"/>
          <p14:tracePt t="26607" x="1911350" y="5045075"/>
          <p14:tracePt t="26624" x="2000250" y="5037138"/>
          <p14:tracePt t="26641" x="2071688" y="5027613"/>
          <p14:tracePt t="26657" x="2125663" y="5027613"/>
          <p14:tracePt t="26674" x="2170113" y="5027613"/>
          <p14:tracePt t="26690" x="2205038" y="5037138"/>
          <p14:tracePt t="26707" x="2232025" y="5037138"/>
          <p14:tracePt t="26726" x="2259013" y="5045075"/>
          <p14:tracePt t="26741" x="2322513" y="5045075"/>
          <p14:tracePt t="26758" x="2357438" y="5045075"/>
          <p14:tracePt t="26775" x="2366963" y="5045075"/>
          <p14:tracePt t="26808" x="2384425" y="5062538"/>
          <p14:tracePt t="26825" x="2438400" y="5054600"/>
          <p14:tracePt t="26841" x="2500313" y="5045075"/>
          <p14:tracePt t="26858" x="2571750" y="5027613"/>
          <p14:tracePt t="26875" x="2608263" y="5010150"/>
          <p14:tracePt t="26891" x="2643188" y="5000625"/>
          <p14:tracePt t="26908" x="2714625" y="5000625"/>
          <p14:tracePt t="26925" x="2768600" y="5000625"/>
          <p14:tracePt t="26941" x="2867025" y="4973638"/>
          <p14:tracePt t="26952" x="2901950" y="4973638"/>
          <p14:tracePt t="26962" x="2919413" y="4973638"/>
          <p14:tracePt t="26975" x="2965450" y="4973638"/>
          <p14:tracePt t="26993" x="3027363" y="4965700"/>
          <p14:tracePt t="27008" x="3081338" y="4965700"/>
          <p14:tracePt t="27025" x="3160713" y="4965700"/>
          <p14:tracePt t="27043" x="3224213" y="4965700"/>
          <p14:tracePt t="27058" x="3241675" y="4965700"/>
          <p14:tracePt t="27075" x="3251200" y="4965700"/>
          <p14:tracePt t="27451" x="3402013" y="4911725"/>
          <p14:tracePt t="27462" x="3465513" y="4894263"/>
          <p14:tracePt t="27476" x="3581400" y="4840288"/>
          <p14:tracePt t="27498" x="3813175" y="4813300"/>
          <p14:tracePt t="27519" x="3956050" y="4803775"/>
          <p14:tracePt t="27539" x="4027488" y="4795838"/>
          <p14:tracePt t="27547" x="4044950" y="4795838"/>
          <p14:tracePt t="27558" x="4098925" y="4795838"/>
          <p14:tracePt t="27575" x="4160838" y="4795838"/>
          <p14:tracePt t="27592" x="4232275" y="4795838"/>
          <p14:tracePt t="27608" x="4322763" y="4786313"/>
          <p14:tracePt t="27624" x="4375150" y="4768850"/>
          <p14:tracePt t="27642" x="4411663" y="4759325"/>
          <p14:tracePt t="27658" x="4473575" y="4759325"/>
          <p14:tracePt t="27675" x="4518025" y="4751388"/>
          <p14:tracePt t="27708" x="4527550" y="4751388"/>
          <p14:tracePt t="27738" x="4537075" y="4751388"/>
          <p14:tracePt t="27747" x="4545013" y="4751388"/>
          <p14:tracePt t="27758" x="4670425" y="4732338"/>
          <p14:tracePt t="27774" x="4732338" y="4724400"/>
          <p14:tracePt t="27791" x="4776788" y="4724400"/>
          <p14:tracePt t="27809" x="4822825" y="4714875"/>
          <p14:tracePt t="27824" x="4857750" y="4714875"/>
          <p14:tracePt t="27841" x="4875213" y="4714875"/>
          <p14:tracePt t="27858" x="4884738" y="4714875"/>
          <p14:tracePt t="27876" x="4894263" y="4714875"/>
          <p14:tracePt t="27891" x="4911725" y="4714875"/>
          <p14:tracePt t="27909" x="5037138" y="4705350"/>
          <p14:tracePt t="27924" x="5108575" y="4697413"/>
          <p14:tracePt t="27941" x="5160963" y="4679950"/>
          <p14:tracePt t="27958" x="5241925" y="4660900"/>
          <p14:tracePt t="27974" x="5276850" y="4652963"/>
          <p14:tracePt t="27991" x="5286375" y="4652963"/>
          <p14:tracePt t="28024" x="5286375" y="4633913"/>
          <p14:tracePt t="28046" x="5286375" y="4625975"/>
          <p14:tracePt t="28067" x="5295900" y="4616450"/>
          <p14:tracePt t="28082" x="5303838" y="4608513"/>
          <p14:tracePt t="28089" x="5599113" y="4394200"/>
          <p14:tracePt t="28097" x="5643563" y="4348163"/>
          <p14:tracePt t="28108" x="5688013" y="4313238"/>
          <p14:tracePt t="28125" x="5705475" y="4295775"/>
          <p14:tracePt t="28141" x="5751513" y="4268788"/>
          <p14:tracePt t="28158" x="5803900" y="4241800"/>
          <p14:tracePt t="28175" x="5822950" y="4241800"/>
          <p14:tracePt t="28209" x="5956300" y="4197350"/>
          <p14:tracePt t="28225" x="5983288" y="4187825"/>
          <p14:tracePt t="28241" x="6000750" y="4179888"/>
          <p14:tracePt t="28259" x="6089650" y="4125913"/>
          <p14:tracePt t="28275" x="6099175" y="4125913"/>
          <p14:tracePt t="28583" x="6116638" y="4044950"/>
          <p14:tracePt t="28591" x="6170613" y="3902075"/>
          <p14:tracePt t="28604" x="6232525" y="3795713"/>
          <p14:tracePt t="28613" x="6251575" y="3776663"/>
          <p14:tracePt t="28624" x="6259513" y="3751263"/>
          <p14:tracePt t="28658" x="6269038" y="3751263"/>
          <p14:tracePt t="28683" x="6276975" y="3751263"/>
          <p14:tracePt t="28692" x="6276975" y="3741738"/>
          <p14:tracePt t="28717" x="6286500" y="3741738"/>
          <p14:tracePt t="28742" x="6313488" y="3714750"/>
          <p14:tracePt t="28751" x="6411913" y="3633788"/>
          <p14:tracePt t="28757" x="6438900" y="3608388"/>
          <p14:tracePt t="28776" x="6446838" y="3581400"/>
          <p14:tracePt t="28791" x="6446838" y="3571875"/>
          <p14:tracePt t="28877" x="6446838" y="3562350"/>
          <p14:tracePt t="28884" x="6446838" y="3554413"/>
          <p14:tracePt t="28898" x="6473825" y="3509963"/>
          <p14:tracePt t="28908" x="6589713" y="3295650"/>
          <p14:tracePt t="28925" x="6608763" y="3259138"/>
          <p14:tracePt t="28942" x="6608763" y="3241675"/>
          <p14:tracePt t="28984" x="6608763" y="3232150"/>
          <p14:tracePt t="29067" x="6608763" y="3224213"/>
          <p14:tracePt t="29075" x="6634163" y="3179763"/>
          <p14:tracePt t="29082" x="6680200" y="3081338"/>
          <p14:tracePt t="29090" x="6697663" y="3044825"/>
          <p14:tracePt t="29107" x="6697663" y="3036888"/>
          <p14:tracePt t="29124" x="6697663" y="3017838"/>
          <p14:tracePt t="29176" x="6697663" y="3009900"/>
          <p14:tracePt t="29204" x="6697663" y="3000375"/>
          <p14:tracePt t="29227" x="6697663" y="2990850"/>
          <p14:tracePt t="29241" x="6697663" y="2982913"/>
          <p14:tracePt t="29247" x="6759575" y="2884488"/>
          <p14:tracePt t="29257" x="6786563" y="2857500"/>
          <p14:tracePt t="29275" x="6813550" y="2830513"/>
          <p14:tracePt t="29291" x="6813550" y="2813050"/>
          <p14:tracePt t="29414" x="6823075" y="2813050"/>
          <p14:tracePt t="29422" x="6831013" y="2813050"/>
          <p14:tracePt t="29448" x="6840538" y="2813050"/>
          <p14:tracePt t="29482" x="6848475" y="2822575"/>
          <p14:tracePt t="29489" x="6858000" y="2822575"/>
          <p14:tracePt t="29503" x="6867525" y="2822575"/>
          <p14:tracePt t="29534" x="6875463" y="2830513"/>
          <p14:tracePt t="29553" x="6884988" y="2830513"/>
          <p14:tracePt t="29560" x="6884988" y="2840038"/>
          <p14:tracePt t="29568" x="6894513" y="2840038"/>
          <p14:tracePt t="29577" x="6919913" y="2840038"/>
          <p14:tracePt t="29590" x="6938963" y="2840038"/>
          <p14:tracePt t="29607" x="6956425" y="2847975"/>
          <p14:tracePt t="29623" x="6991350" y="2847975"/>
          <p14:tracePt t="29641" x="7045325" y="2867025"/>
          <p14:tracePt t="29657" x="7054850" y="2874963"/>
          <p14:tracePt t="29701" x="7054850" y="2884488"/>
          <p14:tracePt t="33306" x="7045325" y="2901950"/>
          <p14:tracePt t="33314" x="7037388" y="2911475"/>
          <p14:tracePt t="33323" x="7037388" y="2928938"/>
          <p14:tracePt t="33340" x="7018338" y="2955925"/>
          <p14:tracePt t="33358" x="7000875" y="2982913"/>
          <p14:tracePt t="33373" x="6983413" y="3000375"/>
          <p14:tracePt t="33390" x="6983413" y="3017838"/>
          <p14:tracePt t="33431" x="6973888" y="3017838"/>
          <p14:tracePt t="33461" x="6965950" y="3017838"/>
          <p14:tracePt t="33477" x="6956425" y="3027363"/>
          <p14:tracePt t="33483" x="6938963" y="3027363"/>
          <p14:tracePt t="33492" x="6919913" y="3036888"/>
          <p14:tracePt t="33509" x="6902450" y="3054350"/>
          <p14:tracePt t="33524" x="6875463" y="3062288"/>
          <p14:tracePt t="33540" x="6848475" y="3081338"/>
          <p14:tracePt t="33560" x="6840538" y="3089275"/>
          <p14:tracePt t="33646" x="6831013" y="3089275"/>
          <p14:tracePt t="33680" x="6823075" y="3089275"/>
          <p14:tracePt t="33687" x="6813550" y="3089275"/>
          <p14:tracePt t="33703" x="6804025" y="3089275"/>
          <p14:tracePt t="33717" x="6796088" y="3089275"/>
          <p14:tracePt t="33725" x="6786563" y="3089275"/>
          <p14:tracePt t="33769" x="6777038" y="3089275"/>
          <p14:tracePt t="33778" x="6769100" y="3081338"/>
          <p14:tracePt t="33790" x="6759575" y="3054350"/>
          <p14:tracePt t="33807" x="6742113" y="3036888"/>
          <p14:tracePt t="33823" x="6697663" y="2990850"/>
          <p14:tracePt t="33840" x="6688138" y="2973388"/>
          <p14:tracePt t="33856" x="6680200" y="2955925"/>
          <p14:tracePt t="33890" x="6680200" y="2946400"/>
          <p14:tracePt t="33906" x="6680200" y="2911475"/>
          <p14:tracePt t="33923" x="6697663" y="2847975"/>
          <p14:tracePt t="33940" x="6724650" y="2786063"/>
          <p14:tracePt t="33956" x="6751638" y="2714625"/>
          <p14:tracePt t="33974" x="6751638" y="2687638"/>
          <p14:tracePt t="33990" x="6751638" y="2679700"/>
          <p14:tracePt t="34007" x="6751638" y="2670175"/>
          <p14:tracePt t="34028" x="6751638" y="2660650"/>
          <p14:tracePt t="34057" x="6759575" y="2660650"/>
          <p14:tracePt t="34073" x="6769100" y="2660650"/>
          <p14:tracePt t="34098" x="6777038" y="2660650"/>
          <p14:tracePt t="34107" x="6796088" y="2652713"/>
          <p14:tracePt t="34125" x="6965950" y="2581275"/>
          <p14:tracePt t="34142" x="7081838" y="2562225"/>
          <p14:tracePt t="34157" x="7153275" y="2554288"/>
          <p14:tracePt t="34176" x="7180263" y="2554288"/>
          <p14:tracePt t="34227" x="7180263" y="2562225"/>
          <p14:tracePt t="34244" x="7180263" y="2571750"/>
          <p14:tracePt t="34256" x="7180263" y="2581275"/>
          <p14:tracePt t="34269" x="7180263" y="2589213"/>
          <p14:tracePt t="34278" x="7180263" y="2598738"/>
          <p14:tracePt t="34290" x="7197725" y="2643188"/>
          <p14:tracePt t="34307" x="7205663" y="2679700"/>
          <p14:tracePt t="34325" x="7205663" y="2724150"/>
          <p14:tracePt t="34340" x="7205663" y="2741613"/>
          <p14:tracePt t="34357" x="7205663" y="2786063"/>
          <p14:tracePt t="34376" x="7205663" y="2840038"/>
          <p14:tracePt t="34390" x="7188200" y="2867025"/>
          <p14:tracePt t="34407" x="7180263" y="2901950"/>
          <p14:tracePt t="34426" x="7161213" y="2919413"/>
          <p14:tracePt t="34440" x="7153275" y="2928938"/>
          <p14:tracePt t="34457" x="7143750" y="2946400"/>
          <p14:tracePt t="34476" x="7099300" y="2973388"/>
          <p14:tracePt t="34490" x="7054850" y="2990850"/>
          <p14:tracePt t="34507" x="7018338" y="3017838"/>
          <p14:tracePt t="34526" x="6973888" y="3044825"/>
          <p14:tracePt t="34540" x="6965950" y="3044825"/>
          <p14:tracePt t="34557" x="6956425" y="3044825"/>
          <p14:tracePt t="34573" x="6938963" y="3044825"/>
          <p14:tracePt t="34590" x="6894513" y="3036888"/>
          <p14:tracePt t="34607" x="6848475" y="3000375"/>
          <p14:tracePt t="34624" x="6804025" y="2965450"/>
          <p14:tracePt t="34640" x="6732588" y="2919413"/>
          <p14:tracePt t="34657" x="6688138" y="2901950"/>
          <p14:tracePt t="34674" x="6680200" y="2894013"/>
          <p14:tracePt t="34691" x="6670675" y="2894013"/>
          <p14:tracePt t="34735" x="6670675" y="2884488"/>
          <p14:tracePt t="34750" x="6670675" y="2874963"/>
          <p14:tracePt t="34757" x="6670675" y="2867025"/>
          <p14:tracePt t="34773" x="6688138" y="2840038"/>
          <p14:tracePt t="34790" x="6715125" y="2803525"/>
          <p14:tracePt t="34807" x="6724650" y="2776538"/>
          <p14:tracePt t="34849" x="6724650" y="2768600"/>
          <p14:tracePt t="34871" x="6724650" y="2759075"/>
          <p14:tracePt t="34899" x="6724650" y="2751138"/>
          <p14:tracePt t="34921" x="6732588" y="2741613"/>
          <p14:tracePt t="34928" x="6742113" y="2741613"/>
          <p14:tracePt t="34941" x="6831013" y="2670175"/>
          <p14:tracePt t="34957" x="6858000" y="2652713"/>
          <p14:tracePt t="34973" x="6867525" y="2652713"/>
          <p14:tracePt t="35093" x="6867525" y="2660650"/>
          <p14:tracePt t="35107" x="6867525" y="2679700"/>
          <p14:tracePt t="35124" x="6875463" y="2687638"/>
          <p14:tracePt t="35137" x="6884988" y="2705100"/>
          <p14:tracePt t="35146" x="6902450" y="2724150"/>
          <p14:tracePt t="35158" x="6911975" y="2768600"/>
          <p14:tracePt t="35173" x="6919913" y="2803525"/>
          <p14:tracePt t="35192" x="6946900" y="2830513"/>
          <p14:tracePt t="35207" x="6956425" y="2857500"/>
          <p14:tracePt t="35224" x="6965950" y="2867025"/>
          <p14:tracePt t="35241" x="6973888" y="2874963"/>
          <p14:tracePt t="35279" x="6973888" y="2884488"/>
          <p14:tracePt t="35291" x="6983413" y="2884488"/>
          <p14:tracePt t="35347" x="6983413" y="2894013"/>
          <p14:tracePt t="35430" x="6983413" y="2901950"/>
          <p14:tracePt t="35466" x="6973888" y="2901950"/>
          <p14:tracePt t="35480" x="6965950" y="2901950"/>
          <p14:tracePt t="35502" x="6965950" y="2911475"/>
          <p14:tracePt t="35580" x="6956425" y="2911475"/>
          <p14:tracePt t="35729" x="6938963" y="2911475"/>
          <p14:tracePt t="36010" x="6929438" y="2911475"/>
          <p14:tracePt t="36067" x="6919913" y="2911475"/>
          <p14:tracePt t="36348" x="6911975" y="2911475"/>
          <p14:tracePt t="36497" x="6911975" y="2901950"/>
          <p14:tracePt t="36527" x="6911975" y="2894013"/>
          <p14:tracePt t="36576" x="6911975" y="2884488"/>
          <p14:tracePt t="36584" x="6902450" y="2884488"/>
          <p14:tracePt t="36647" x="6894513" y="2884488"/>
          <p14:tracePt t="36696" x="6884988" y="2884488"/>
          <p14:tracePt t="36777" x="6875463" y="2884488"/>
          <p14:tracePt t="36878" x="6867525" y="2884488"/>
          <p14:tracePt t="36885" x="6831013" y="2884488"/>
          <p14:tracePt t="36893" x="6813550" y="2884488"/>
          <p14:tracePt t="36906" x="6804025" y="2884488"/>
          <p14:tracePt t="36926" x="6786563" y="2884488"/>
          <p14:tracePt t="36940" x="6777038" y="2884488"/>
          <p14:tracePt t="36984" x="6777038" y="2874963"/>
          <p14:tracePt t="37026" x="6777038" y="2867025"/>
          <p14:tracePt t="37063" x="6777038" y="2857500"/>
          <p14:tracePt t="37084" x="6777038" y="2847975"/>
          <p14:tracePt t="37099" x="6777038" y="2840038"/>
          <p14:tracePt t="37106" x="6777038" y="2830513"/>
          <p14:tracePt t="37125" x="6777038" y="2822575"/>
          <p14:tracePt t="37140" x="6777038" y="2803525"/>
          <p14:tracePt t="37220" x="6786563" y="2803525"/>
          <p14:tracePt t="37228" x="6796088" y="2803525"/>
          <p14:tracePt t="37241" x="6804025" y="2803525"/>
          <p14:tracePt t="37256" x="6813550" y="2803525"/>
          <p14:tracePt t="37272" x="6823075" y="2803525"/>
          <p14:tracePt t="37296" x="6831013" y="2803525"/>
          <p14:tracePt t="37309" x="6831013" y="2813050"/>
          <p14:tracePt t="37322" x="6840538" y="2813050"/>
          <p14:tracePt t="37339" x="6858000" y="2813050"/>
          <p14:tracePt t="37355" x="6875463" y="2822575"/>
          <p14:tracePt t="37372" x="6894513" y="2830513"/>
          <p14:tracePt t="37389" x="6919913" y="2847975"/>
          <p14:tracePt t="37425" x="6919913" y="2857500"/>
          <p14:tracePt t="37493" x="6919913" y="2867025"/>
          <p14:tracePt t="37511" x="6919913" y="2874963"/>
          <p14:tracePt t="37519" x="6919913" y="2884488"/>
          <p14:tracePt t="37528" x="6919913" y="2894013"/>
          <p14:tracePt t="37541" x="6919913" y="2901950"/>
          <p14:tracePt t="37556" x="6919913" y="2911475"/>
          <p14:tracePt t="37629" x="6911975" y="2919413"/>
          <p14:tracePt t="37641" x="6894513" y="2919413"/>
          <p14:tracePt t="37657" x="6884988" y="2919413"/>
          <p14:tracePt t="37671" x="6875463" y="2919413"/>
          <p14:tracePt t="37693" x="6858000" y="2919413"/>
          <p14:tracePt t="37698" x="6840538" y="2919413"/>
          <p14:tracePt t="37706" x="6831013" y="2919413"/>
          <p14:tracePt t="37723" x="6823075" y="2919413"/>
          <p14:tracePt t="37741" x="6813550" y="2919413"/>
          <p14:tracePt t="37886" x="6813550" y="2911475"/>
          <p14:tracePt t="38002" x="6813550" y="2901950"/>
          <p14:tracePt t="38029" x="6813550" y="2894013"/>
          <p14:tracePt t="38052" x="6813550" y="2884488"/>
          <p14:tracePt t="38062" x="6813550" y="2874963"/>
          <p14:tracePt t="38172" x="6823075" y="2874963"/>
          <p14:tracePt t="38187" x="6823075" y="2867025"/>
          <p14:tracePt t="38201" x="6840538" y="2857500"/>
          <p14:tracePt t="38210" x="6848475" y="2840038"/>
          <p14:tracePt t="38223" x="6848475" y="2830513"/>
          <p14:tracePt t="38312" x="6858000" y="2830513"/>
          <p14:tracePt t="38371" x="6867525" y="2830513"/>
          <p14:tracePt t="38452" x="6875463" y="2830513"/>
          <p14:tracePt t="38521" x="6884988" y="2830513"/>
          <p14:tracePt t="38534" x="6902450" y="2847975"/>
          <p14:tracePt t="38541" x="6911975" y="2847975"/>
          <p14:tracePt t="38555" x="6919913" y="2847975"/>
          <p14:tracePt t="38572" x="6938963" y="2857500"/>
          <p14:tracePt t="38588" x="6965950" y="2867025"/>
          <p14:tracePt t="38605" x="6991350" y="2874963"/>
          <p14:tracePt t="38622" x="7010400" y="2894013"/>
          <p14:tracePt t="38639" x="7010400" y="2901950"/>
          <p14:tracePt t="38655" x="7010400" y="2911475"/>
          <p14:tracePt t="38694" x="7010400" y="2919413"/>
          <p14:tracePt t="38704" x="7010400" y="2928938"/>
          <p14:tracePt t="38715" x="7000875" y="2946400"/>
          <p14:tracePt t="38722" x="6973888" y="3000375"/>
          <p14:tracePt t="38739" x="6911975" y="3108325"/>
          <p14:tracePt t="38757" x="6884988" y="3179763"/>
          <p14:tracePt t="38772" x="6875463" y="3187700"/>
          <p14:tracePt t="38789" x="6867525" y="3197225"/>
          <p14:tracePt t="38806" x="6858000" y="3197225"/>
          <p14:tracePt t="38824" x="6840538" y="3197225"/>
          <p14:tracePt t="38839" x="6823075" y="3179763"/>
          <p14:tracePt t="38858" x="6786563" y="3133725"/>
          <p14:tracePt t="38873" x="6724650" y="3081338"/>
          <p14:tracePt t="38890" x="6705600" y="3054350"/>
          <p14:tracePt t="38907" x="6697663" y="3044825"/>
          <p14:tracePt t="38925" x="6688138" y="3044825"/>
          <p14:tracePt t="38952" x="6688138" y="3036888"/>
          <p14:tracePt t="38975" x="6688138" y="3027363"/>
          <p14:tracePt t="38989" x="6697663" y="3017838"/>
          <p14:tracePt t="39002" x="6705600" y="3017838"/>
          <p14:tracePt t="39011" x="6715125" y="3009900"/>
          <p14:tracePt t="39023" x="6724650" y="3009900"/>
          <p14:tracePt t="39040" x="6742113" y="2990850"/>
          <p14:tracePt t="39058" x="6759575" y="2973388"/>
          <p14:tracePt t="39072" x="6769100" y="2973388"/>
          <p14:tracePt t="39089" x="6786563" y="2973388"/>
          <p14:tracePt t="39106" x="6804025" y="2965450"/>
          <p14:tracePt t="39122" x="6813550" y="2965450"/>
          <p14:tracePt t="39139" x="6823075" y="2965450"/>
          <p14:tracePt t="39156" x="6840538" y="2965450"/>
          <p14:tracePt t="39204" x="6848475" y="2965450"/>
          <p14:tracePt t="39213" x="6848475" y="2973388"/>
          <p14:tracePt t="39222" x="6858000" y="2973388"/>
          <p14:tracePt t="39239" x="6875463" y="3009900"/>
          <p14:tracePt t="39255" x="6884988" y="3027363"/>
          <p14:tracePt t="39274" x="6894513" y="3062288"/>
          <p14:tracePt t="39289" x="6894513" y="3081338"/>
          <p14:tracePt t="39305" x="6894513" y="3089275"/>
          <p14:tracePt t="39322" x="6894513" y="3108325"/>
          <p14:tracePt t="39338" x="6894513" y="3116263"/>
          <p14:tracePt t="39379" x="6884988" y="3116263"/>
          <p14:tracePt t="39401" x="6875463" y="3116263"/>
          <p14:tracePt t="39408" x="6858000" y="3116263"/>
          <p14:tracePt t="39422" x="6813550" y="3108325"/>
          <p14:tracePt t="39439" x="6769100" y="3081338"/>
          <p14:tracePt t="39456" x="6724650" y="3036888"/>
          <p14:tracePt t="39474" x="6705600" y="3000375"/>
          <p14:tracePt t="39489" x="6688138" y="2973388"/>
          <p14:tracePt t="39506" x="6688138" y="2955925"/>
          <p14:tracePt t="39525" x="6705600" y="2919413"/>
          <p14:tracePt t="39556" x="6715125" y="2919413"/>
          <p14:tracePt t="39575" x="6724650" y="2919413"/>
          <p14:tracePt t="39591" x="6732588" y="2919413"/>
          <p14:tracePt t="39606" x="6769100" y="2919413"/>
          <p14:tracePt t="39625" x="6777038" y="2928938"/>
          <p14:tracePt t="39639" x="6786563" y="2938463"/>
          <p14:tracePt t="39656" x="6813550" y="2965450"/>
          <p14:tracePt t="39662" x="6813550" y="2990850"/>
          <p14:tracePt t="39675" x="6831013" y="3027363"/>
          <p14:tracePt t="39689" x="6840538" y="3071813"/>
          <p14:tracePt t="39706" x="6840538" y="3089275"/>
          <p14:tracePt t="39727" x="6848475" y="3098800"/>
          <p14:tracePt t="39742" x="6848475" y="3116263"/>
          <p14:tracePt t="39756" x="6867525" y="3125788"/>
          <p14:tracePt t="39774" x="6867525" y="3133725"/>
          <p14:tracePt t="39798" x="6867525" y="3143250"/>
          <p14:tracePt t="39855" x="6858000" y="3143250"/>
          <p14:tracePt t="39863" x="6848475" y="3143250"/>
          <p14:tracePt t="39890" x="6840538" y="3143250"/>
          <p14:tracePt t="39906" x="6840538" y="3133725"/>
          <p14:tracePt t="39918" x="6840538" y="3125788"/>
          <p14:tracePt t="39928" x="6831013" y="3125788"/>
          <p14:tracePt t="39939" x="6823075" y="3116263"/>
          <p14:tracePt t="39956" x="6823075" y="3098800"/>
          <p14:tracePt t="39972" x="6823075" y="3089275"/>
          <p14:tracePt t="39989" x="6823075" y="3071813"/>
          <p14:tracePt t="40006" x="6823075" y="3062288"/>
          <p14:tracePt t="40023" x="6823075" y="3054350"/>
          <p14:tracePt t="40042" x="6823075" y="3044825"/>
          <p14:tracePt t="40056" x="6823075" y="3027363"/>
          <p14:tracePt t="40073" x="6823075" y="3009900"/>
          <p14:tracePt t="40090" x="6823075" y="2982913"/>
          <p14:tracePt t="41144" x="6823075" y="2973388"/>
          <p14:tracePt t="41159" x="6831013" y="2973388"/>
          <p14:tracePt t="41201" x="6840538" y="2973388"/>
          <p14:tracePt t="41215" x="6858000" y="2973388"/>
          <p14:tracePt t="41225" x="6867525" y="2973388"/>
          <p14:tracePt t="41238" x="6884988" y="2973388"/>
          <p14:tracePt t="41256" x="6902450" y="2973388"/>
          <p14:tracePt t="41272" x="6919913" y="2973388"/>
          <p14:tracePt t="41328" x="6929438" y="2973388"/>
          <p14:tracePt t="41342" x="6938963" y="2973388"/>
          <p14:tracePt t="41364" x="6946900" y="2973388"/>
          <p14:tracePt t="41371" x="6956425" y="2973388"/>
          <p14:tracePt t="41386" x="6973888" y="2973388"/>
          <p14:tracePt t="41398" x="6991350" y="2973388"/>
          <p14:tracePt t="41408" x="7010400" y="2973388"/>
          <p14:tracePt t="41422" x="7054850" y="2973388"/>
          <p14:tracePt t="41438" x="7072313" y="2982913"/>
          <p14:tracePt t="41455" x="7108825" y="2982913"/>
          <p14:tracePt t="41472" x="7126288" y="2982913"/>
          <p14:tracePt t="41488" x="7134225" y="2990850"/>
          <p14:tracePt t="41505" x="7153275" y="2990850"/>
          <p14:tracePt t="41521" x="7170738" y="2990850"/>
          <p14:tracePt t="41538" x="7180263" y="2990850"/>
          <p14:tracePt t="42421" x="7197725" y="3000375"/>
          <p14:tracePt t="42428" x="7215188" y="3009900"/>
          <p14:tracePt t="42441" x="7269163" y="3009900"/>
          <p14:tracePt t="42460" x="7304088" y="3027363"/>
          <p14:tracePt t="42472" x="7331075" y="3036888"/>
          <p14:tracePt t="42489" x="7348538" y="3036888"/>
          <p14:tracePt t="42526" x="7348538" y="3044825"/>
          <p14:tracePt t="42553" x="7358063" y="3044825"/>
          <p14:tracePt t="42578" x="7358063" y="3054350"/>
          <p14:tracePt t="42605" x="7367588" y="3062288"/>
          <p14:tracePt t="42614" x="7375525" y="3062288"/>
          <p14:tracePt t="42622" x="7385050" y="3071813"/>
          <p14:tracePt t="42638" x="7402513" y="3081338"/>
          <p14:tracePt t="42654" x="7402513" y="3098800"/>
          <p14:tracePt t="42671" x="7412038" y="3108325"/>
          <p14:tracePt t="42688" x="7412038" y="3125788"/>
          <p14:tracePt t="42990" x="7412038" y="3133725"/>
          <p14:tracePt t="43000" x="7419975" y="3143250"/>
          <p14:tracePt t="43007" x="7429500" y="3152775"/>
          <p14:tracePt t="43022" x="7439025" y="3197225"/>
          <p14:tracePt t="43041" x="7446963" y="3232150"/>
          <p14:tracePt t="43056" x="7456488" y="3241675"/>
          <p14:tracePt t="43071" x="7466013" y="3241675"/>
          <p14:tracePt t="43090" x="7466013" y="3259138"/>
          <p14:tracePt t="43136" x="7473950" y="3259138"/>
          <p14:tracePt t="43172" x="7483475" y="3259138"/>
          <p14:tracePt t="43185" x="7491413" y="3268663"/>
          <p14:tracePt t="43194" x="7500938" y="3268663"/>
          <p14:tracePt t="43207" x="7518400" y="3286125"/>
          <p14:tracePt t="43222" x="7537450" y="3295650"/>
          <p14:tracePt t="43239" x="7554913" y="3313113"/>
          <p14:tracePt t="43255" x="7572375" y="3322638"/>
          <p14:tracePt t="43272" x="7589838" y="3330575"/>
          <p14:tracePt t="43289" x="7599363" y="3330575"/>
          <p14:tracePt t="43334" x="7608888" y="3330575"/>
          <p14:tracePt t="43359" x="7608888" y="3340100"/>
          <p14:tracePt t="43367" x="7616825" y="3340100"/>
          <p14:tracePt t="43378" x="7626350" y="3348038"/>
          <p14:tracePt t="43388" x="7634288" y="3348038"/>
          <p14:tracePt t="43406" x="7653338" y="3367088"/>
          <p14:tracePt t="43422" x="7670800" y="3375025"/>
          <p14:tracePt t="43439" x="7680325" y="3384550"/>
          <p14:tracePt t="43456" x="7680325" y="3394075"/>
          <p14:tracePt t="43637" x="7680325" y="3402013"/>
          <p14:tracePt t="43672" x="7688263" y="3402013"/>
          <p14:tracePt t="43682" x="7688263" y="3419475"/>
          <p14:tracePt t="43689" x="7697788" y="3429000"/>
          <p14:tracePt t="43706" x="7715250" y="3482975"/>
          <p14:tracePt t="43721" x="7715250" y="3490913"/>
          <p14:tracePt t="43738" x="7715250" y="3509963"/>
          <p14:tracePt t="43757" x="7715250" y="3517900"/>
          <p14:tracePt t="43771" x="7724775" y="3536950"/>
          <p14:tracePt t="43807" x="7732713" y="3554413"/>
          <p14:tracePt t="43821" x="7742238" y="3581400"/>
          <p14:tracePt t="43838" x="7742238" y="3589338"/>
          <p14:tracePt t="43855" x="7742238" y="3608388"/>
          <p14:tracePt t="43871" x="7742238" y="3616325"/>
          <p14:tracePt t="44117" x="7751763" y="3616325"/>
          <p14:tracePt t="44125" x="7759700" y="3625850"/>
          <p14:tracePt t="44139" x="7777163" y="3633788"/>
          <p14:tracePt t="44155" x="7804150" y="3652838"/>
          <p14:tracePt t="44172" x="7813675" y="3660775"/>
          <p14:tracePt t="44189" x="7823200" y="3660775"/>
          <p14:tracePt t="44316" x="7831138" y="3660775"/>
          <p14:tracePt t="44325" x="7831138" y="3670300"/>
          <p14:tracePt t="44339" x="7848600" y="3670300"/>
          <p14:tracePt t="44355" x="7858125" y="3679825"/>
          <p14:tracePt t="44373" x="7867650" y="3687763"/>
          <p14:tracePt t="44388" x="7885113" y="3697288"/>
          <p14:tracePt t="44405" x="7902575" y="3714750"/>
          <p14:tracePt t="44426" x="7912100" y="3724275"/>
          <p14:tracePt t="44438" x="7920038" y="3724275"/>
          <p14:tracePt t="44467" x="7929563" y="3732213"/>
          <p14:tracePt t="44481" x="7939088" y="3741738"/>
          <p14:tracePt t="44496" x="7947025" y="3759200"/>
          <p14:tracePt t="44510" x="7947025" y="3768725"/>
          <p14:tracePt t="44524" x="7966075" y="3795713"/>
          <p14:tracePt t="44541" x="7983538" y="3822700"/>
          <p14:tracePt t="44555" x="7991475" y="3848100"/>
          <p14:tracePt t="44575" x="8001000" y="3875088"/>
          <p14:tracePt t="44589" x="8027988" y="3902075"/>
          <p14:tracePt t="44605" x="8037513" y="3919538"/>
          <p14:tracePt t="44624" x="8054975" y="3946525"/>
          <p14:tracePt t="44638" x="8062913" y="3965575"/>
          <p14:tracePt t="44655" x="8081963" y="3973513"/>
          <p14:tracePt t="44674" x="8089900" y="3990975"/>
          <p14:tracePt t="44726" x="8099425" y="3990975"/>
          <p14:tracePt t="44733" x="8108950" y="4000500"/>
          <p14:tracePt t="44745" x="8116888" y="4010025"/>
          <p14:tracePt t="45151" x="8134350" y="4017963"/>
          <p14:tracePt t="45158" x="8161338" y="4037013"/>
          <p14:tracePt t="45165" x="8188325" y="4044950"/>
          <p14:tracePt t="45174" x="8205788" y="4062413"/>
          <p14:tracePt t="45188" x="8232775" y="4089400"/>
          <p14:tracePt t="45204" x="8269288" y="4116388"/>
          <p14:tracePt t="45221" x="8277225" y="4125913"/>
          <p14:tracePt t="45260" x="8286750" y="4125913"/>
          <p14:tracePt t="45271" x="8286750" y="4133850"/>
          <p14:tracePt t="45313" x="8304213" y="4143375"/>
          <p14:tracePt t="45325" x="8323263" y="4152900"/>
          <p14:tracePt t="45332" x="8331200" y="4160838"/>
          <p14:tracePt t="45339" x="8340725" y="4160838"/>
          <p14:tracePt t="45355" x="8367713" y="4170363"/>
          <p14:tracePt t="45372" x="8385175" y="4187825"/>
          <p14:tracePt t="45389" x="8412163" y="4214813"/>
          <p14:tracePt t="45405" x="8439150" y="4224338"/>
          <p14:tracePt t="45422" x="8456613" y="4232275"/>
          <p14:tracePt t="45443" x="8483600" y="4259263"/>
          <p14:tracePt t="45455" x="8491538" y="4268788"/>
          <p14:tracePt t="45472" x="8510588" y="4276725"/>
          <p14:tracePt t="45496" x="8518525" y="4286250"/>
          <p14:tracePt t="45505" x="8528050" y="4295775"/>
          <p14:tracePt t="45522" x="8545513" y="4313238"/>
          <p14:tracePt t="45541" x="8562975" y="4322763"/>
          <p14:tracePt t="45556" x="8572500" y="4330700"/>
          <p14:tracePt t="45572" x="8589963" y="4340225"/>
          <p14:tracePt t="45591" x="8599488" y="4348163"/>
          <p14:tracePt t="45605" x="8609013" y="4367213"/>
          <p14:tracePt t="45622" x="8616950" y="4375150"/>
          <p14:tracePt t="45640" x="8634413" y="4394200"/>
          <p14:tracePt t="45655" x="8661400" y="4411663"/>
          <p14:tracePt t="45672" x="8670925" y="4438650"/>
          <p14:tracePt t="45691" x="8688388" y="4456113"/>
          <p14:tracePt t="45705" x="8715375" y="4483100"/>
          <p14:tracePt t="45722" x="8732838" y="4491038"/>
          <p14:tracePt t="45741" x="8759825" y="4510088"/>
          <p14:tracePt t="45755" x="8769350" y="4510088"/>
          <p14:tracePt t="45772" x="8777288" y="4518025"/>
          <p14:tracePt t="45793" x="8804275" y="4537075"/>
          <p14:tracePt t="45800" x="8823325" y="4545013"/>
          <p14:tracePt t="45809" x="8831263" y="4545013"/>
          <p14:tracePt t="45822" x="8858250" y="4572000"/>
          <p14:tracePt t="45839" x="8885238" y="4598988"/>
          <p14:tracePt t="45857" x="8929688" y="4633913"/>
          <p14:tracePt t="45877" x="8966200" y="4670425"/>
          <p14:tracePt t="45890" x="8966200" y="4679950"/>
          <p14:tracePt t="45915" x="8991600" y="4705350"/>
          <p14:tracePt t="45928" x="9001125" y="4724400"/>
          <p14:tracePt t="45941" x="9010650" y="4724400"/>
          <p14:tracePt t="45971" x="9010650" y="4732338"/>
          <p14:tracePt t="46015" x="9018588" y="4741863"/>
          <p14:tracePt t="46029" x="9028113" y="4751388"/>
          <p14:tracePt t="46038" x="9028113" y="4759325"/>
          <p14:tracePt t="46055" x="9063038" y="4776788"/>
          <p14:tracePt t="46072" x="9072563" y="4786313"/>
          <p14:tracePt t="46087" x="9090025" y="4795838"/>
          <p14:tracePt t="46121" x="9099550" y="4803775"/>
          <p14:tracePt t="46138" x="9109075" y="4813300"/>
          <p14:tracePt t="46155" x="9134475" y="4813300"/>
          <p14:tracePt t="46171" x="9153525" y="4822825"/>
          <p14:tracePt t="46189" x="9188450" y="4840288"/>
          <p14:tracePt t="46207" x="9232900" y="4848225"/>
          <p14:tracePt t="46222" x="9251950" y="4867275"/>
          <p14:tracePt t="46243" x="9269413" y="4875213"/>
          <p14:tracePt t="46257" x="9296400" y="4902200"/>
          <p14:tracePt t="46271" x="9313863" y="4911725"/>
          <p14:tracePt t="46288" x="9313863" y="4919663"/>
          <p14:tracePt t="46295" x="9323388" y="4929188"/>
          <p14:tracePt t="46322" x="9323388" y="4938713"/>
          <p14:tracePt t="47439" x="9340850" y="4956175"/>
          <p14:tracePt t="47448" x="9358313" y="4973638"/>
          <p14:tracePt t="47455" x="9375775" y="4983163"/>
          <p14:tracePt t="47473" x="9439275" y="5037138"/>
          <p14:tracePt t="47488" x="9518650" y="5099050"/>
          <p14:tracePt t="47505" x="9563100" y="5108575"/>
          <p14:tracePt t="47524" x="9582150" y="5126038"/>
          <p14:tracePt t="47537" x="9590088" y="5126038"/>
          <p14:tracePt t="47570" x="9599613" y="5126038"/>
          <p14:tracePt t="47593" x="9599613" y="5133975"/>
          <p14:tracePt t="47636" x="9599613" y="5143500"/>
          <p14:tracePt t="48875" x="9555163" y="5160963"/>
          <p14:tracePt t="48882" x="9510713" y="5197475"/>
          <p14:tracePt t="48889" x="9466263" y="5251450"/>
          <p14:tracePt t="48904" x="9313863" y="5367338"/>
          <p14:tracePt t="48920" x="9170988" y="5465763"/>
          <p14:tracePt t="48937" x="9037638" y="5527675"/>
          <p14:tracePt t="48954" x="8894763" y="5626100"/>
          <p14:tracePt t="48970" x="8688388" y="5724525"/>
          <p14:tracePt t="48987" x="8483600" y="5840413"/>
          <p14:tracePt t="49006" x="8099425" y="5965825"/>
          <p14:tracePt t="49021" x="7724775" y="6054725"/>
          <p14:tracePt t="49037" x="7134225" y="6072188"/>
          <p14:tracePt t="49055" x="6616700" y="6027738"/>
          <p14:tracePt t="49071" x="6259513" y="5965825"/>
          <p14:tracePt t="49087" x="6054725" y="5884863"/>
          <p14:tracePt t="49105" x="5813425" y="5830888"/>
          <p14:tracePt t="49120" x="5661025" y="5786438"/>
          <p14:tracePt t="49137" x="5581650" y="5776913"/>
          <p14:tracePt t="49155" x="5562600" y="5776913"/>
          <p14:tracePt t="49171" x="5554663" y="5776913"/>
          <p14:tracePt t="49671" x="5465763" y="5759450"/>
          <p14:tracePt t="49679" x="5384800" y="5724525"/>
          <p14:tracePt t="49687" x="5286375" y="5680075"/>
          <p14:tracePt t="49704" x="4956175" y="5537200"/>
          <p14:tracePt t="49721" x="4660900" y="5394325"/>
          <p14:tracePt t="49737" x="4295775" y="5187950"/>
          <p14:tracePt t="49754" x="4081463" y="5099050"/>
          <p14:tracePt t="49774" x="3822700" y="4894263"/>
          <p14:tracePt t="49790" x="3705225" y="4776788"/>
          <p14:tracePt t="49804" x="3608388" y="4697413"/>
          <p14:tracePt t="49824" x="3536950" y="4625975"/>
          <p14:tracePt t="49838" x="3482975" y="4589463"/>
          <p14:tracePt t="49855" x="3419475" y="4545013"/>
          <p14:tracePt t="49863" x="3357563" y="4510088"/>
          <p14:tracePt t="49873" x="3251200" y="4446588"/>
          <p14:tracePt t="49888" x="3170238" y="4419600"/>
          <p14:tracePt t="49907" x="3125788" y="4402138"/>
          <p14:tracePt t="49923" x="3081338" y="4394200"/>
          <p14:tracePt t="49938" x="3071813" y="4394200"/>
          <p14:tracePt t="49954" x="3062288" y="4394200"/>
          <p14:tracePt t="50200" x="2982913" y="4394200"/>
          <p14:tracePt t="50207" x="2901950" y="4384675"/>
          <p14:tracePt t="50214" x="2847975" y="4375150"/>
          <p14:tracePt t="50222" x="2732088" y="4367213"/>
          <p14:tracePt t="50237" x="2411413" y="4340225"/>
          <p14:tracePt t="50254" x="2259013" y="4322763"/>
          <p14:tracePt t="50270" x="2098675" y="4259263"/>
          <p14:tracePt t="50289" x="1866900" y="4179888"/>
          <p14:tracePt t="50304" x="1776413" y="4108450"/>
          <p14:tracePt t="50321" x="1724025" y="4010025"/>
          <p14:tracePt t="50341" x="1704975" y="3973513"/>
          <p14:tracePt t="50354" x="1704975" y="3956050"/>
          <p14:tracePt t="50361" x="1704975" y="3946525"/>
          <p14:tracePt t="50391" x="1704975" y="3938588"/>
          <p14:tracePt t="50398" x="1697038" y="3938588"/>
          <p14:tracePt t="50407" x="1697038" y="3929063"/>
          <p14:tracePt t="50421" x="1670050" y="3875088"/>
          <p14:tracePt t="50440" x="1633538" y="3840163"/>
          <p14:tracePt t="50457" x="1562100" y="3803650"/>
          <p14:tracePt t="50471" x="1527175" y="3786188"/>
          <p14:tracePt t="50489" x="1465263" y="3768725"/>
          <p14:tracePt t="50504" x="1446213" y="3759200"/>
          <p14:tracePt t="50521" x="1438275" y="3741738"/>
          <p14:tracePt t="50539" x="1401763" y="3616325"/>
          <p14:tracePt t="50554" x="1374775" y="3482975"/>
          <p14:tracePt t="50571" x="1374775" y="3419475"/>
          <p14:tracePt t="50589" x="1374775" y="3348038"/>
          <p14:tracePt t="50604" x="1411288" y="3268663"/>
          <p14:tracePt t="50621" x="1428750" y="3232150"/>
          <p14:tracePt t="50638" x="1608138" y="3036888"/>
          <p14:tracePt t="50654" x="1660525" y="2990850"/>
          <p14:tracePt t="50671" x="1670050" y="2982913"/>
          <p14:tracePt t="50689" x="1679575" y="2982913"/>
          <p14:tracePt t="50778" x="1687513" y="2982913"/>
          <p14:tracePt t="50786" x="1697038" y="2973388"/>
          <p14:tracePt t="50804" x="1919288" y="2919413"/>
          <p14:tracePt t="50821" x="2071688" y="2901950"/>
          <p14:tracePt t="50840" x="2268538" y="2884488"/>
          <p14:tracePt t="50855" x="2303463" y="2884488"/>
          <p14:tracePt t="50871" x="2322513" y="2884488"/>
          <p14:tracePt t="50890" x="2330450" y="2884488"/>
          <p14:tracePt t="50907" x="2339975" y="2884488"/>
          <p14:tracePt t="50921" x="2366963" y="2884488"/>
          <p14:tracePt t="50937" x="2473325" y="2884488"/>
          <p14:tracePt t="50954" x="2598738" y="2884488"/>
          <p14:tracePt t="50971" x="2652713" y="2901950"/>
          <p14:tracePt t="50990" x="2705100" y="2919413"/>
          <p14:tracePt t="51004" x="2732088" y="2928938"/>
          <p14:tracePt t="51021" x="2786063" y="2965450"/>
          <p14:tracePt t="51040" x="2847975" y="3009900"/>
          <p14:tracePt t="51056" x="2874963" y="3054350"/>
          <p14:tracePt t="51071" x="2901950" y="3098800"/>
          <p14:tracePt t="51087" x="2928938" y="3170238"/>
          <p14:tracePt t="51106" x="2938463" y="3224213"/>
          <p14:tracePt t="51121" x="2938463" y="3251200"/>
          <p14:tracePt t="51137" x="2938463" y="3276600"/>
          <p14:tracePt t="51156" x="2938463" y="3295650"/>
          <p14:tracePt t="51171" x="2938463" y="3357563"/>
          <p14:tracePt t="51188" x="2919413" y="3438525"/>
          <p14:tracePt t="51206" x="2840038" y="3581400"/>
          <p14:tracePt t="51222" x="2786063" y="3633788"/>
          <p14:tracePt t="51242" x="2759075" y="3670300"/>
          <p14:tracePt t="51254" x="2751138" y="3687763"/>
          <p14:tracePt t="51271" x="2732088" y="3687763"/>
          <p14:tracePt t="51287" x="2724150" y="3687763"/>
          <p14:tracePt t="51305" x="2679700" y="3687763"/>
          <p14:tracePt t="51321" x="2581275" y="3705225"/>
          <p14:tracePt t="51337" x="2384425" y="3705225"/>
          <p14:tracePt t="51354" x="2268538" y="3705225"/>
          <p14:tracePt t="51359" x="2241550" y="3705225"/>
          <p14:tracePt t="51371" x="2214563" y="3705225"/>
          <p14:tracePt t="51387" x="2205038" y="3705225"/>
          <p14:tracePt t="51405" x="2187575" y="3705225"/>
          <p14:tracePt t="51457" x="2179638" y="3705225"/>
          <p14:tracePt t="54817" x="2187575" y="3705225"/>
          <p14:tracePt t="54825" x="2205038" y="3687763"/>
          <p14:tracePt t="54837" x="2241550" y="3652838"/>
          <p14:tracePt t="54853" x="2276475" y="3616325"/>
          <p14:tracePt t="54873" x="2339975" y="3554413"/>
          <p14:tracePt t="54887" x="2357438" y="3536950"/>
          <p14:tracePt t="54903" x="2374900" y="3527425"/>
          <p14:tracePt t="54995" x="2384425" y="3527425"/>
          <p14:tracePt t="55003" x="2384425" y="3517900"/>
          <p14:tracePt t="55020" x="2455863" y="3490913"/>
          <p14:tracePt t="55036" x="2465388" y="3490913"/>
          <p14:tracePt t="55053" x="2473325" y="3490913"/>
          <p14:tracePt t="55087" x="2482850" y="3490913"/>
          <p14:tracePt t="55103" x="2500313" y="3482975"/>
          <p14:tracePt t="55120" x="2554288" y="3455988"/>
          <p14:tracePt t="55136" x="2581275" y="3455988"/>
          <p14:tracePt t="55172" x="2581275" y="3438525"/>
          <p14:tracePt t="55237" x="2581275" y="3429000"/>
          <p14:tracePt t="55258" x="2608263" y="3402013"/>
          <p14:tracePt t="55264" x="2608263" y="3384550"/>
          <p14:tracePt t="55271" x="2625725" y="3375025"/>
          <p14:tracePt t="55286" x="2625725" y="3367088"/>
          <p14:tracePt t="55505" x="2616200" y="3367088"/>
          <p14:tracePt t="56012" x="2616200" y="3384550"/>
          <p14:tracePt t="56021" x="2616200" y="3411538"/>
          <p14:tracePt t="56037" x="2616200" y="3455988"/>
          <p14:tracePt t="56055" x="2616200" y="3509963"/>
          <p14:tracePt t="56070" x="2616200" y="3527425"/>
          <p14:tracePt t="56086" x="2616200" y="3536950"/>
          <p14:tracePt t="56103" x="2616200" y="3554413"/>
          <p14:tracePt t="56119" x="2625725" y="3554413"/>
          <p14:tracePt t="56154" x="2625725" y="3562350"/>
          <p14:tracePt t="56205" x="2625725" y="3571875"/>
          <p14:tracePt t="56213" x="2625725" y="3581400"/>
          <p14:tracePt t="56221" x="2625725" y="3598863"/>
          <p14:tracePt t="56237" x="2625725" y="3633788"/>
          <p14:tracePt t="56254" x="2625725" y="3660775"/>
          <p14:tracePt t="56270" x="2625725" y="3679825"/>
          <p14:tracePt t="56287" x="2625725" y="3687763"/>
          <p14:tracePt t="56303" x="2625725" y="3697288"/>
          <p14:tracePt t="56349" x="2625725" y="3705225"/>
          <p14:tracePt t="56363" x="2633663" y="3714750"/>
          <p14:tracePt t="56370" x="2633663" y="3724275"/>
          <p14:tracePt t="56453" x="2643188" y="3724275"/>
          <p14:tracePt t="56459" x="2643188" y="3705225"/>
          <p14:tracePt t="56469" x="2652713" y="3697288"/>
          <p14:tracePt t="56486" x="2652713" y="3679825"/>
          <p14:tracePt t="56502" x="2697163" y="3544888"/>
          <p14:tracePt t="56519" x="2768600" y="3438525"/>
          <p14:tracePt t="56536" x="2867025" y="3251200"/>
          <p14:tracePt t="56553" x="2928938" y="3098800"/>
          <p14:tracePt t="56569" x="2928938" y="3071813"/>
          <p14:tracePt t="56586" x="2928938" y="3062288"/>
          <p14:tracePt t="56605" x="2928938" y="3036888"/>
          <p14:tracePt t="56620" x="2919413" y="3027363"/>
          <p14:tracePt t="56637" x="2901950" y="3009900"/>
          <p14:tracePt t="56656" x="2867025" y="2955925"/>
          <p14:tracePt t="56670" x="2857500" y="2938463"/>
          <p14:tracePt t="56687" x="2840038" y="2901950"/>
          <p14:tracePt t="56706" x="2840038" y="2894013"/>
          <p14:tracePt t="56720" x="2840038" y="2884488"/>
          <p14:tracePt t="56808" x="2822575" y="2884488"/>
          <p14:tracePt t="56935" x="2822575" y="2894013"/>
          <p14:tracePt t="56955" x="2822575" y="2901950"/>
          <p14:tracePt t="56962" x="2822575" y="2911475"/>
          <p14:tracePt t="56977" x="2822575" y="2919413"/>
          <p14:tracePt t="56986" x="2822575" y="2928938"/>
          <p14:tracePt t="57003" x="2822575" y="2946400"/>
          <p14:tracePt t="57019" x="2822575" y="2982913"/>
          <p14:tracePt t="57036" x="2822575" y="3009900"/>
          <p14:tracePt t="57053" x="2830513" y="3062288"/>
          <p14:tracePt t="57069" x="2847975" y="3214688"/>
          <p14:tracePt t="57086" x="2847975" y="3322638"/>
          <p14:tracePt t="57103" x="2847975" y="3411538"/>
          <p14:tracePt t="57120" x="2813050" y="3598863"/>
          <p14:tracePt t="57136" x="2795588" y="3751263"/>
          <p14:tracePt t="57153" x="2786063" y="3848100"/>
          <p14:tracePt t="57169" x="2786063" y="3919538"/>
          <p14:tracePt t="57186" x="2786063" y="3946525"/>
          <p14:tracePt t="57203" x="2786063" y="3983038"/>
          <p14:tracePt t="57221" x="2786063" y="4000500"/>
          <p14:tracePt t="57236" x="2786063" y="4017963"/>
          <p14:tracePt t="57253" x="2786063" y="4027488"/>
          <p14:tracePt t="57337" x="2786063" y="4037013"/>
          <p14:tracePt t="57346" x="2786063" y="4044950"/>
          <p14:tracePt t="57394" x="2786063" y="4054475"/>
          <p14:tracePt t="57552" x="2786063" y="4044950"/>
          <p14:tracePt t="57568" x="2786063" y="4037013"/>
          <p14:tracePt t="57595" x="2786063" y="4027488"/>
          <p14:tracePt t="57637" x="2786063" y="4017963"/>
          <p14:tracePt t="57967" x="2786063" y="4010025"/>
          <p14:tracePt t="57982" x="2786063" y="4000500"/>
          <p14:tracePt t="58003" x="2786063" y="3990975"/>
          <p14:tracePt t="58018" x="2786063" y="3983038"/>
          <p14:tracePt t="58026" x="2786063" y="3973513"/>
          <p14:tracePt t="58038" x="2840038" y="3929063"/>
          <p14:tracePt t="58052" x="3000375" y="3751263"/>
          <p14:tracePt t="58069" x="3071813" y="3633788"/>
          <p14:tracePt t="58086" x="3160713" y="3509963"/>
          <p14:tracePt t="58103" x="3197225" y="3482975"/>
          <p14:tracePt t="58119" x="3205163" y="3446463"/>
          <p14:tracePt t="58138" x="3251200" y="3384550"/>
          <p14:tracePt t="58152" x="3303588" y="3276600"/>
          <p14:tracePt t="58169" x="3384550" y="3179763"/>
          <p14:tracePt t="58187" x="3536950" y="3054350"/>
          <p14:tracePt t="58203" x="3581400" y="3009900"/>
          <p14:tracePt t="58219" x="3608388" y="2990850"/>
          <p14:tracePt t="58236" x="3608388" y="2982913"/>
          <p14:tracePt t="58269" x="3616325" y="2982913"/>
          <p14:tracePt t="58287" x="3616325" y="2973388"/>
          <p14:tracePt t="58302" x="3625850" y="2965450"/>
          <p14:tracePt t="58319" x="3660775" y="2938463"/>
          <p14:tracePt t="58337" x="3679825" y="2938463"/>
          <p14:tracePt t="58353" x="3679825" y="2928938"/>
          <p14:tracePt t="58411" x="3687763" y="2928938"/>
          <p14:tracePt t="58525" x="3705225" y="2919413"/>
          <p14:tracePt t="58534" x="3759200" y="2884488"/>
          <p14:tracePt t="58542" x="3813175" y="2857500"/>
          <p14:tracePt t="58553" x="3884613" y="2830513"/>
          <p14:tracePt t="58570" x="3919538" y="2813050"/>
          <p14:tracePt t="58588" x="3929063" y="2803525"/>
          <p14:tracePt t="58676" x="3929063" y="2813050"/>
          <p14:tracePt t="58713" x="3929063" y="2822575"/>
          <p14:tracePt t="58727" x="3929063" y="2830513"/>
          <p14:tracePt t="58737" x="3929063" y="2840038"/>
          <p14:tracePt t="58757" x="3929063" y="2847975"/>
          <p14:tracePt t="58770" x="3956050" y="2884488"/>
          <p14:tracePt t="58786" x="3956050" y="2928938"/>
          <p14:tracePt t="58806" x="3956050" y="3062288"/>
          <p14:tracePt t="58820" x="3956050" y="3160713"/>
          <p14:tracePt t="58836" x="3956050" y="3259138"/>
          <p14:tracePt t="58853" x="3965575" y="3340100"/>
          <p14:tracePt t="58870" x="3965575" y="3375025"/>
          <p14:tracePt t="58886" x="3965575" y="3384550"/>
          <p14:tracePt t="58902" x="3965575" y="3402013"/>
          <p14:tracePt t="58919" x="3965575" y="3411538"/>
          <p14:tracePt t="58953" x="3956050" y="3527425"/>
          <p14:tracePt t="58968" x="3919538" y="3679825"/>
          <p14:tracePt t="58985" x="3919538" y="3759200"/>
          <p14:tracePt t="59002" x="3919538" y="3822700"/>
          <p14:tracePt t="59019" x="3919538" y="3848100"/>
          <p14:tracePt t="59035" x="3938588" y="3867150"/>
          <p14:tracePt t="59052" x="3956050" y="3884613"/>
          <p14:tracePt t="59069" x="3965575" y="3894138"/>
          <p14:tracePt t="59149" x="3965575" y="3884613"/>
          <p14:tracePt t="59161" x="3956050" y="3867150"/>
          <p14:tracePt t="59170" x="3946525" y="3803650"/>
          <p14:tracePt t="59186" x="3938588" y="3759200"/>
          <p14:tracePt t="59205" x="3938588" y="3616325"/>
          <p14:tracePt t="59222" x="3938588" y="3598863"/>
          <p14:tracePt t="59235" x="3983038" y="3527425"/>
          <p14:tracePt t="59255" x="4054475" y="3438525"/>
          <p14:tracePt t="59270" x="4089400" y="3384550"/>
          <p14:tracePt t="59285" x="4116388" y="3330575"/>
          <p14:tracePt t="59303" x="4170363" y="3224213"/>
          <p14:tracePt t="59319" x="4205288" y="3160713"/>
          <p14:tracePt t="59335" x="4259263" y="3089275"/>
          <p14:tracePt t="59353" x="4357688" y="3009900"/>
          <p14:tracePt t="59369" x="4394200" y="2973388"/>
          <p14:tracePt t="59385" x="4394200" y="2965450"/>
          <p14:tracePt t="59403" x="4402138" y="2965450"/>
          <p14:tracePt t="59442" x="4411663" y="2965450"/>
          <p14:tracePt t="59455" x="4446588" y="2938463"/>
          <p14:tracePt t="59471" x="4473575" y="2938463"/>
          <p14:tracePt t="59477" x="4483100" y="2938463"/>
          <p14:tracePt t="59488" x="4491038" y="2938463"/>
          <p14:tracePt t="59504" x="4545013" y="2938463"/>
          <p14:tracePt t="59519" x="4608513" y="2938463"/>
          <p14:tracePt t="59536" x="4660900" y="2965450"/>
          <p14:tracePt t="59553" x="4697413" y="2973388"/>
          <p14:tracePt t="59569" x="4751388" y="2990850"/>
          <p14:tracePt t="59586" x="4776788" y="3000375"/>
          <p14:tracePt t="59604" x="4786313" y="3009900"/>
          <p14:tracePt t="59620" x="4803775" y="3027363"/>
          <p14:tracePt t="59636" x="4813300" y="3036888"/>
          <p14:tracePt t="59653" x="4813300" y="3081338"/>
          <p14:tracePt t="59669" x="4813300" y="3152775"/>
          <p14:tracePt t="59686" x="4813300" y="3197225"/>
          <p14:tracePt t="59703" x="4813300" y="3214688"/>
          <p14:tracePt t="59721" x="4830763" y="3286125"/>
          <p14:tracePt t="59736" x="4840288" y="3384550"/>
          <p14:tracePt t="59753" x="4840288" y="3562350"/>
          <p14:tracePt t="59770" x="4840288" y="3768725"/>
          <p14:tracePt t="59786" x="4840288" y="3822700"/>
          <p14:tracePt t="59802" x="4840288" y="3848100"/>
          <p14:tracePt t="59820" x="4840288" y="3867150"/>
          <p14:tracePt t="59835" x="4840288" y="3875088"/>
          <p14:tracePt t="59869" x="4840288" y="3938588"/>
          <p14:tracePt t="59885" x="4840288" y="4037013"/>
          <p14:tracePt t="59902" x="4840288" y="4089400"/>
          <p14:tracePt t="59920" x="4840288" y="4160838"/>
          <p14:tracePt t="59935" x="4840288" y="4170363"/>
          <p14:tracePt t="59952" x="4840288" y="4187825"/>
          <p14:tracePt t="59969" x="4848225" y="4224338"/>
          <p14:tracePt t="59986" x="4857750" y="4276725"/>
          <p14:tracePt t="60002" x="4857750" y="4286250"/>
          <p14:tracePt t="60947" x="4714875" y="4286250"/>
          <p14:tracePt t="60960" x="4232275" y="4268788"/>
          <p14:tracePt t="60970" x="4125913" y="4259263"/>
          <p14:tracePt t="60988" x="3608388" y="4259263"/>
          <p14:tracePt t="60995" x="3473450" y="4276725"/>
          <p14:tracePt t="61002" x="3394075" y="4295775"/>
          <p14:tracePt t="61019" x="3143250" y="4313238"/>
          <p14:tracePt t="61039" x="2928938" y="4330700"/>
          <p14:tracePt t="61052" x="2894013" y="4330700"/>
          <p14:tracePt t="61069" x="2884488" y="4330700"/>
          <p14:tracePt t="61088" x="2867025" y="4330700"/>
          <p14:tracePt t="61131" x="2857500" y="4330700"/>
          <p14:tracePt t="61451" x="2813050" y="4241800"/>
          <p14:tracePt t="61460" x="2751138" y="4125913"/>
          <p14:tracePt t="61468" x="2724150" y="4037013"/>
          <p14:tracePt t="61485" x="2670175" y="3884613"/>
          <p14:tracePt t="61501" x="2598738" y="3509963"/>
          <p14:tracePt t="61518" x="2581275" y="3411538"/>
          <p14:tracePt t="61535" x="2562225" y="3357563"/>
          <p14:tracePt t="61552" x="2544763" y="3303588"/>
          <p14:tracePt t="61569" x="2536825" y="3276600"/>
          <p14:tracePt t="61585" x="2536825" y="3268663"/>
          <p14:tracePt t="61602" x="2536825" y="3251200"/>
          <p14:tracePt t="61619" x="2527300" y="3251200"/>
          <p14:tracePt t="61720" x="2527300" y="3241675"/>
          <p14:tracePt t="61741" x="2527300" y="3232150"/>
          <p14:tracePt t="61749" x="2527300" y="3205163"/>
          <p14:tracePt t="61757" x="2554288" y="3133725"/>
          <p14:tracePt t="61769" x="2562225" y="3116263"/>
          <p14:tracePt t="61786" x="2598738" y="3044825"/>
          <p14:tracePt t="61807" x="2608263" y="3027363"/>
          <p14:tracePt t="61819" x="2616200" y="3000375"/>
          <p14:tracePt t="61836" x="2633663" y="2973388"/>
          <p14:tracePt t="61877" x="2643188" y="2973388"/>
          <p14:tracePt t="61885" x="2643188" y="2965450"/>
          <p14:tracePt t="61904" x="2670175" y="2911475"/>
          <p14:tracePt t="61921" x="2679700" y="2884488"/>
          <p14:tracePt t="61936" x="2697163" y="2830513"/>
          <p14:tracePt t="61955" x="2697163" y="2803525"/>
          <p14:tracePt t="61969" x="2697163" y="2795588"/>
          <p14:tracePt t="62049" x="2687638" y="2795588"/>
          <p14:tracePt t="62057" x="2687638" y="2786063"/>
          <p14:tracePt t="62069" x="2679700" y="2786063"/>
          <p14:tracePt t="64340" x="2679700" y="2803525"/>
          <p14:tracePt t="64349" x="2679700" y="2813050"/>
          <p14:tracePt t="64357" x="2687638" y="2840038"/>
          <p14:tracePt t="64369" x="2714625" y="2901950"/>
          <p14:tracePt t="64385" x="2724150" y="2973388"/>
          <p14:tracePt t="64404" x="2741613" y="3054350"/>
          <p14:tracePt t="64418" x="2751138" y="3071813"/>
          <p14:tracePt t="64435" x="2751138" y="3081338"/>
          <p14:tracePt t="64455" x="2768600" y="3108325"/>
          <p14:tracePt t="64468" x="2768600" y="3160713"/>
          <p14:tracePt t="64485" x="2768600" y="3214688"/>
          <p14:tracePt t="64503" x="2768600" y="3313113"/>
          <p14:tracePt t="64519" x="2768600" y="3438525"/>
          <p14:tracePt t="64535" x="2768600" y="3455988"/>
          <p14:tracePt t="64552" x="2768600" y="3465513"/>
          <p14:tracePt t="64568" x="2768600" y="3482975"/>
          <p14:tracePt t="64585" x="2768600" y="3500438"/>
          <p14:tracePt t="64620" x="2741613" y="3616325"/>
          <p14:tracePt t="64635" x="2697163" y="3714750"/>
          <p14:tracePt t="64652" x="2679700" y="3822700"/>
          <p14:tracePt t="64669" x="2679700" y="3894138"/>
          <p14:tracePt t="64685" x="2679700" y="3902075"/>
          <p14:tracePt t="64702" x="2679700" y="3911600"/>
          <p14:tracePt t="64718" x="2670175" y="4027488"/>
          <p14:tracePt t="64735" x="2660650" y="4133850"/>
          <p14:tracePt t="64752" x="2643188" y="4241800"/>
          <p14:tracePt t="64768" x="2633663" y="4322763"/>
          <p14:tracePt t="64785" x="2633663" y="4357688"/>
          <p14:tracePt t="64802" x="2633663" y="4367213"/>
          <p14:tracePt t="64818" x="2633663" y="4375150"/>
          <p14:tracePt t="64835" x="2633663" y="4384675"/>
          <p14:tracePt t="64852" x="2633663" y="4456113"/>
          <p14:tracePt t="64868" x="2625725" y="4652963"/>
          <p14:tracePt t="64885" x="2625725" y="4751388"/>
          <p14:tracePt t="64902" x="2625725" y="4795838"/>
          <p14:tracePt t="64920" x="2625725" y="4813300"/>
          <p14:tracePt t="64935" x="2625725" y="4822825"/>
          <p14:tracePt t="65021" x="2633663" y="4822825"/>
          <p14:tracePt t="65077" x="2633663" y="4813300"/>
          <p14:tracePt t="65099" x="2633663" y="4803775"/>
          <p14:tracePt t="65113" x="2633663" y="4759325"/>
          <p14:tracePt t="65121" x="2670175" y="4625975"/>
          <p14:tracePt t="65135" x="2679700" y="4518025"/>
          <p14:tracePt t="65152" x="2687638" y="4411663"/>
          <p14:tracePt t="65170" x="2705100" y="4125913"/>
          <p14:tracePt t="65185" x="2705100" y="4027488"/>
          <p14:tracePt t="65202" x="2705100" y="3946525"/>
          <p14:tracePt t="65220" x="2705100" y="3741738"/>
          <p14:tracePt t="65235" x="2705100" y="3608388"/>
          <p14:tracePt t="65252" x="2705100" y="3536950"/>
          <p14:tracePt t="65269" x="2705100" y="3446463"/>
          <p14:tracePt t="65285" x="2705100" y="3384550"/>
          <p14:tracePt t="65302" x="2705100" y="3322638"/>
          <p14:tracePt t="65320" x="2687638" y="3268663"/>
          <p14:tracePt t="65335" x="2687638" y="3259138"/>
          <p14:tracePt t="65352" x="2687638" y="3251200"/>
          <p14:tracePt t="65378" x="2687638" y="3179763"/>
          <p14:tracePt t="65387" x="2687638" y="3170238"/>
          <p14:tracePt t="65407" x="2687638" y="3125788"/>
          <p14:tracePt t="65420" x="2687638" y="3116263"/>
          <p14:tracePt t="65436" x="2687638" y="3062288"/>
          <p14:tracePt t="65452" x="2687638" y="3054350"/>
          <p14:tracePt t="65471" x="2687638" y="2990850"/>
          <p14:tracePt t="65485" x="2687638" y="2938463"/>
          <p14:tracePt t="65502" x="2670175" y="2919413"/>
          <p14:tracePt t="65518" x="2660650" y="2874963"/>
          <p14:tracePt t="65535" x="2643188" y="2857500"/>
          <p14:tracePt t="65551" x="2643188" y="2847975"/>
          <p14:tracePt t="65568" x="2633663" y="2840038"/>
          <p14:tracePt t="65880" x="2633663" y="2847975"/>
          <p14:tracePt t="65939" x="2633663" y="2857500"/>
          <p14:tracePt t="65965" x="2633663" y="2867025"/>
          <p14:tracePt t="65971" x="2633663" y="2894013"/>
          <p14:tracePt t="65985" x="2652713" y="2982913"/>
          <p14:tracePt t="66001" x="2660650" y="3027363"/>
          <p14:tracePt t="66018" x="2660650" y="3081338"/>
          <p14:tracePt t="66036" x="2660650" y="3152775"/>
          <p14:tracePt t="66052" x="2660650" y="3214688"/>
          <p14:tracePt t="66068" x="2670175" y="3286125"/>
          <p14:tracePt t="66087" x="2670175" y="3438525"/>
          <p14:tracePt t="66101" x="2687638" y="3517900"/>
          <p14:tracePt t="66118" x="2697163" y="3589338"/>
          <p14:tracePt t="66137" x="2724150" y="3751263"/>
          <p14:tracePt t="66151" x="2732088" y="3795713"/>
          <p14:tracePt t="66171" x="2732088" y="3830638"/>
          <p14:tracePt t="66187" x="2732088" y="3848100"/>
          <p14:tracePt t="66202" x="2732088" y="3911600"/>
          <p14:tracePt t="66218" x="2714625" y="3990975"/>
          <p14:tracePt t="66237" x="2697163" y="4152900"/>
          <p14:tracePt t="66251" x="2697163" y="4232275"/>
          <p14:tracePt t="66269" x="2697163" y="4251325"/>
          <p14:tracePt t="66287" x="2697163" y="4268788"/>
          <p14:tracePt t="66700" x="2741613" y="4205288"/>
          <p14:tracePt t="66707" x="2795588" y="4143375"/>
          <p14:tracePt t="66718" x="2874963" y="4071938"/>
          <p14:tracePt t="66734" x="3125788" y="3830638"/>
          <p14:tracePt t="66751" x="3322638" y="3598863"/>
          <p14:tracePt t="66767" x="3348038" y="3536950"/>
          <p14:tracePt t="66784" x="3357563" y="3527425"/>
          <p14:tracePt t="66801" x="3357563" y="3517900"/>
          <p14:tracePt t="66817" x="3357563" y="3509963"/>
          <p14:tracePt t="66860" x="3384550" y="3490913"/>
          <p14:tracePt t="66868" x="3482975" y="3438525"/>
          <p14:tracePt t="66884" x="3571875" y="3402013"/>
          <p14:tracePt t="66903" x="3660775" y="3394075"/>
          <p14:tracePt t="66918" x="3714750" y="3394075"/>
          <p14:tracePt t="66935" x="3741738" y="3394075"/>
          <p14:tracePt t="66968" x="3751263" y="3394075"/>
          <p14:tracePt t="67011" x="3768725" y="3394075"/>
          <p14:tracePt t="67020" x="3776663" y="3367088"/>
          <p14:tracePt t="67035" x="3848100" y="3241675"/>
          <p14:tracePt t="67053" x="3902075" y="3125788"/>
          <p14:tracePt t="67068" x="3929063" y="3081338"/>
          <p14:tracePt t="67084" x="3938588" y="3054350"/>
          <p14:tracePt t="67102" x="3938588" y="3044825"/>
          <p14:tracePt t="67118" x="3938588" y="3036888"/>
          <p14:tracePt t="67147" x="3938588" y="3027363"/>
          <p14:tracePt t="67160" x="3919538" y="3009900"/>
          <p14:tracePt t="67168" x="3911600" y="3009900"/>
          <p14:tracePt t="67185" x="3902075" y="3000375"/>
          <p14:tracePt t="67204" x="3894138" y="2973388"/>
          <p14:tracePt t="67218" x="3894138" y="2955925"/>
          <p14:tracePt t="67235" x="3894138" y="2928938"/>
          <p14:tracePt t="67557" x="3894138" y="2955925"/>
          <p14:tracePt t="67564" x="3894138" y="2973388"/>
          <p14:tracePt t="67579" x="3894138" y="3036888"/>
          <p14:tracePt t="67607" x="3894138" y="3143250"/>
          <p14:tracePt t="67618" x="3894138" y="3170238"/>
          <p14:tracePt t="67634" x="3894138" y="3179763"/>
          <p14:tracePt t="67651" x="3894138" y="3187700"/>
          <p14:tracePt t="67667" x="3894138" y="3205163"/>
          <p14:tracePt t="67684" x="3894138" y="3224213"/>
          <p14:tracePt t="67701" x="3894138" y="3268663"/>
          <p14:tracePt t="67719" x="3894138" y="3313113"/>
          <p14:tracePt t="67734" x="3894138" y="3357563"/>
          <p14:tracePt t="67751" x="3894138" y="3384550"/>
          <p14:tracePt t="67769" x="3884613" y="3438525"/>
          <p14:tracePt t="67784" x="3884613" y="3446463"/>
          <p14:tracePt t="67801" x="3884613" y="3490913"/>
          <p14:tracePt t="67821" x="3884613" y="3652838"/>
          <p14:tracePt t="67834" x="3875088" y="3705225"/>
          <p14:tracePt t="67851" x="3875088" y="3751263"/>
          <p14:tracePt t="67869" x="3875088" y="3813175"/>
          <p14:tracePt t="67884" x="3875088" y="3848100"/>
          <p14:tracePt t="67901" x="3875088" y="3867150"/>
          <p14:tracePt t="67918" x="3875088" y="4000500"/>
          <p14:tracePt t="67934" x="3875088" y="4081463"/>
          <p14:tracePt t="67951" x="3867150" y="4133850"/>
          <p14:tracePt t="67969" x="3867150" y="4205288"/>
          <p14:tracePt t="67984" x="3867150" y="4241800"/>
          <p14:tracePt t="68000" x="3867150" y="4268788"/>
          <p14:tracePt t="68019" x="3867150" y="4286250"/>
          <p14:tracePt t="68034" x="3867150" y="4348163"/>
          <p14:tracePt t="68050" x="3867150" y="4411663"/>
          <p14:tracePt t="68067" x="3867150" y="4456113"/>
          <p14:tracePt t="68084" x="3867150" y="4500563"/>
          <p14:tracePt t="68101" x="3867150" y="4527550"/>
          <p14:tracePt t="68117" x="3867150" y="4537075"/>
          <p14:tracePt t="68134" x="3867150" y="4545013"/>
          <p14:tracePt t="68170" x="3875088" y="4545013"/>
          <p14:tracePt t="68176" x="3884613" y="4545013"/>
          <p14:tracePt t="68539" x="3894138" y="4313238"/>
          <p14:tracePt t="68560" x="3946525" y="4027488"/>
          <p14:tracePt t="68575" x="4010025" y="3724275"/>
          <p14:tracePt t="68585" x="4037013" y="3589338"/>
          <p14:tracePt t="68601" x="4037013" y="3527425"/>
          <p14:tracePt t="68618" x="4037013" y="3465513"/>
          <p14:tracePt t="68636" x="4037013" y="3411538"/>
          <p14:tracePt t="68651" x="4027488" y="3384550"/>
          <p14:tracePt t="68668" x="4017963" y="3375025"/>
          <p14:tracePt t="68686" x="4000500" y="3357563"/>
          <p14:tracePt t="68705" x="4000500" y="3348038"/>
          <p14:tracePt t="68824" x="3990975" y="3348038"/>
          <p14:tracePt t="68866" x="3983038" y="3348038"/>
          <p14:tracePt t="68881" x="3973513" y="3348038"/>
          <p14:tracePt t="68891" x="3956050" y="3348038"/>
          <p14:tracePt t="68901" x="3929063" y="3340100"/>
          <p14:tracePt t="68918" x="3894138" y="3313113"/>
          <p14:tracePt t="68938" x="3830638" y="3268663"/>
          <p14:tracePt t="68951" x="3813175" y="3214688"/>
          <p14:tracePt t="68968" x="3803650" y="3197225"/>
          <p14:tracePt t="68986" x="3803650" y="3160713"/>
          <p14:tracePt t="69001" x="3803650" y="3152775"/>
          <p14:tracePt t="69046" x="3813175" y="3152775"/>
          <p14:tracePt t="69159" x="3813175" y="3170238"/>
          <p14:tracePt t="69164" x="3813175" y="3205163"/>
          <p14:tracePt t="69171" x="3795713" y="3295650"/>
          <p14:tracePt t="69183" x="3751263" y="3465513"/>
          <p14:tracePt t="69200" x="3643313" y="3795713"/>
          <p14:tracePt t="69217" x="3581400" y="4197350"/>
          <p14:tracePt t="69233" x="3581400" y="4340225"/>
          <p14:tracePt t="69251" x="3643313" y="4483100"/>
          <p14:tracePt t="69267" x="3660775" y="4545013"/>
          <p14:tracePt t="69284" x="3679825" y="4562475"/>
          <p14:tracePt t="69300" x="3687763" y="4572000"/>
          <p14:tracePt t="69334" x="3697288" y="4572000"/>
          <p14:tracePt t="69375" x="3697288" y="4562475"/>
          <p14:tracePt t="69397" x="3697288" y="4554538"/>
          <p14:tracePt t="69405" x="3697288" y="4545013"/>
          <p14:tracePt t="69425" x="3697288" y="4537075"/>
          <p14:tracePt t="69459" x="3714750" y="4527550"/>
          <p14:tracePt t="69466" x="3741738" y="4500563"/>
          <p14:tracePt t="69473" x="3786188" y="4465638"/>
          <p14:tracePt t="69484" x="3848100" y="4411663"/>
          <p14:tracePt t="69501" x="4224338" y="4054475"/>
          <p14:tracePt t="69517" x="4375150" y="3867150"/>
          <p14:tracePt t="69534" x="4483100" y="3759200"/>
          <p14:tracePt t="69551" x="4589463" y="3581400"/>
          <p14:tracePt t="69567" x="4643438" y="3473450"/>
          <p14:tracePt t="69584" x="4660900" y="3411538"/>
          <p14:tracePt t="69602" x="4697413" y="3357563"/>
          <p14:tracePt t="69617" x="4732338" y="3330575"/>
          <p14:tracePt t="69634" x="4759325" y="3295650"/>
          <p14:tracePt t="69653" x="4759325" y="3276600"/>
          <p14:tracePt t="69697" x="4759325" y="3268663"/>
          <p14:tracePt t="69725" x="4776788" y="3259138"/>
          <p14:tracePt t="69735" x="4822825" y="3224213"/>
          <p14:tracePt t="69743" x="4867275" y="3179763"/>
          <p14:tracePt t="69753" x="4884738" y="3133725"/>
          <p14:tracePt t="69767" x="4902200" y="3098800"/>
          <p14:tracePt t="69784" x="4911725" y="3062288"/>
          <p14:tracePt t="69801" x="4938713" y="3017838"/>
          <p14:tracePt t="69817" x="4973638" y="2955925"/>
          <p14:tracePt t="69834" x="5000625" y="2928938"/>
          <p14:tracePt t="69851" x="5000625" y="2919413"/>
          <p14:tracePt t="70452" x="5000625" y="2965450"/>
          <p14:tracePt t="70460" x="5000625" y="3044825"/>
          <p14:tracePt t="70470" x="5000625" y="3108325"/>
          <p14:tracePt t="70484" x="5000625" y="3170238"/>
          <p14:tracePt t="70500" x="5000625" y="3232150"/>
          <p14:tracePt t="70517" x="5000625" y="3411538"/>
          <p14:tracePt t="70534" x="5000625" y="3544888"/>
          <p14:tracePt t="70551" x="5000625" y="3633788"/>
          <p14:tracePt t="70570" x="4991100" y="3751263"/>
          <p14:tracePt t="70586" x="4983163" y="3911600"/>
          <p14:tracePt t="70601" x="4983163" y="4062413"/>
          <p14:tracePt t="70619" x="4983163" y="4152900"/>
          <p14:tracePt t="70634" x="4983163" y="4205288"/>
          <p14:tracePt t="70651" x="4983163" y="4259263"/>
          <p14:tracePt t="70669" x="4983163" y="4357688"/>
          <p14:tracePt t="70684" x="4983163" y="4483100"/>
          <p14:tracePt t="70701" x="4983163" y="4527550"/>
          <p14:tracePt t="70718" x="4983163" y="4562475"/>
          <p14:tracePt t="70734" x="4983163" y="4581525"/>
          <p14:tracePt t="70872" x="4983163" y="4572000"/>
          <p14:tracePt t="70879" x="4983163" y="4562475"/>
          <p14:tracePt t="70893" x="4983163" y="4527550"/>
          <p14:tracePt t="70901" x="4983163" y="4500563"/>
          <p14:tracePt t="70918" x="5000625" y="4152900"/>
          <p14:tracePt t="70937" x="5018088" y="3554413"/>
          <p14:tracePt t="70951" x="5027613" y="3340100"/>
          <p14:tracePt t="70967" x="5054600" y="2965450"/>
          <p14:tracePt t="70986" x="5054600" y="2759075"/>
          <p14:tracePt t="71001" x="5054600" y="2687638"/>
          <p14:tracePt t="71019" x="5054600" y="2616200"/>
          <p14:tracePt t="71036" x="5054600" y="2544763"/>
          <p14:tracePt t="71051" x="5054600" y="2536825"/>
          <p14:tracePt t="71084" x="5054600" y="2527300"/>
          <p14:tracePt t="71274" x="5054600" y="2554288"/>
          <p14:tracePt t="71281" x="5054600" y="2598738"/>
          <p14:tracePt t="71290" x="5045075" y="2705100"/>
          <p14:tracePt t="71301" x="5018088" y="3036888"/>
          <p14:tracePt t="71318" x="5010150" y="3143250"/>
          <p14:tracePt t="71335" x="5000625" y="3429000"/>
          <p14:tracePt t="71350" x="5000625" y="3562350"/>
          <p14:tracePt t="71367" x="5000625" y="3625850"/>
          <p14:tracePt t="71384" x="5000625" y="3732213"/>
          <p14:tracePt t="71401" x="5000625" y="3803650"/>
          <p14:tracePt t="71417" x="5000625" y="3875088"/>
          <p14:tracePt t="71435" x="5000625" y="3946525"/>
          <p14:tracePt t="71450" x="5000625" y="3973513"/>
          <p14:tracePt t="71467" x="5000625" y="3990975"/>
          <p14:tracePt t="71488" x="5000625" y="4000500"/>
          <p14:tracePt t="71523" x="5010150" y="4000500"/>
          <p14:tracePt t="72403" x="5027613" y="3973513"/>
          <p14:tracePt t="72408" x="5062538" y="3911600"/>
          <p14:tracePt t="72417" x="5126038" y="3795713"/>
          <p14:tracePt t="72433" x="5197475" y="3589338"/>
          <p14:tracePt t="72450" x="5205413" y="3509963"/>
          <p14:tracePt t="72467" x="5205413" y="3490913"/>
          <p14:tracePt t="72719" x="5205413" y="3473450"/>
          <p14:tracePt t="72735" x="5205413" y="3438525"/>
          <p14:tracePt t="72744" x="5205413" y="3419475"/>
          <p14:tracePt t="72755" x="5205413" y="3411538"/>
          <p14:tracePt t="72767" x="5205413" y="3394075"/>
          <p14:tracePt t="72903" x="5205413" y="3384550"/>
          <p14:tracePt t="72952" x="5205413" y="3375025"/>
          <p14:tracePt t="72975" x="5241925" y="3340100"/>
          <p14:tracePt t="72984" x="5259388" y="3313113"/>
          <p14:tracePt t="72990" x="5286375" y="3295650"/>
          <p14:tracePt t="73000" x="5303838" y="3286125"/>
          <p14:tracePt t="73019" x="5357813" y="3232150"/>
          <p14:tracePt t="73033" x="5375275" y="3224213"/>
          <p14:tracePt t="73051" x="5375275" y="3214688"/>
          <p14:tracePt t="73068" x="5384800" y="3214688"/>
          <p14:tracePt t="73114" x="5394325" y="3214688"/>
          <p14:tracePt t="73163" x="5402263" y="3214688"/>
          <p14:tracePt t="73272" x="5402263" y="3224213"/>
          <p14:tracePt t="73301" x="5402263" y="3232150"/>
          <p14:tracePt t="73314" x="5411788" y="3241675"/>
          <p14:tracePt t="73325" x="5419725" y="3241675"/>
          <p14:tracePt t="73333" x="5438775" y="3268663"/>
          <p14:tracePt t="73350" x="5446713" y="3313113"/>
          <p14:tracePt t="73366" x="5473700" y="3429000"/>
          <p14:tracePt t="73383" x="5483225" y="3544888"/>
          <p14:tracePt t="73400" x="5483225" y="3562350"/>
          <p14:tracePt t="73417" x="5483225" y="3581400"/>
          <p14:tracePt t="73434" x="5483225" y="3589338"/>
          <p14:tracePt t="73464" x="5483225" y="3598863"/>
          <p14:tracePt t="73478" x="5483225" y="3608388"/>
          <p14:tracePt t="73493" x="5483225" y="3616325"/>
          <p14:tracePt t="73501" x="5483225" y="3633788"/>
          <p14:tracePt t="73517" x="5483225" y="3670300"/>
          <p14:tracePt t="73536" x="5473700" y="3803650"/>
          <p14:tracePt t="73551" x="5473700" y="3902075"/>
          <p14:tracePt t="73567" x="5473700" y="4000500"/>
          <p14:tracePt t="73584" x="5473700" y="4071938"/>
          <p14:tracePt t="73600" x="5473700" y="4116388"/>
          <p14:tracePt t="73617" x="5473700" y="4170363"/>
          <p14:tracePt t="73635" x="5473700" y="4286250"/>
          <p14:tracePt t="73650" x="5473700" y="4357688"/>
          <p14:tracePt t="73667" x="5473700" y="4411663"/>
          <p14:tracePt t="73684" x="5465763" y="4438650"/>
          <p14:tracePt t="73700" x="5465763" y="4456113"/>
          <p14:tracePt t="73717" x="5465763" y="4465638"/>
          <p14:tracePt t="73738" x="5465763" y="4473575"/>
          <p14:tracePt t="73838" x="5456238" y="4473575"/>
          <p14:tracePt t="73858" x="5456238" y="4483100"/>
          <p14:tracePt t="73874" x="5446713" y="4483100"/>
          <p14:tracePt t="73894" x="5429250" y="4483100"/>
          <p14:tracePt t="73909" x="5419725" y="4483100"/>
          <p14:tracePt t="73922" x="5411788" y="4483100"/>
          <p14:tracePt t="73937" x="5402263" y="4473575"/>
          <p14:tracePt t="73950" x="5394325" y="4456113"/>
          <p14:tracePt t="73967" x="5232400" y="4357688"/>
          <p14:tracePt t="73985" x="5027613" y="4187825"/>
          <p14:tracePt t="74000" x="4956175" y="4098925"/>
          <p14:tracePt t="74017" x="4894263" y="4054475"/>
          <p14:tracePt t="74036" x="4848225" y="4010025"/>
          <p14:tracePt t="74050" x="4830763" y="3983038"/>
          <p14:tracePt t="74067" x="4840288" y="3894138"/>
          <p14:tracePt t="74086" x="4884738" y="3724275"/>
          <p14:tracePt t="74100" x="4956175" y="3589338"/>
          <p14:tracePt t="74117" x="5000625" y="3465513"/>
          <p14:tracePt t="74136" x="5062538" y="3241675"/>
          <p14:tracePt t="74150" x="5081588" y="3152775"/>
          <p14:tracePt t="74167" x="5081588" y="3133725"/>
          <p14:tracePt t="74185" x="5081588" y="3108325"/>
          <p14:tracePt t="74200" x="5081588" y="3081338"/>
          <p14:tracePt t="74217" x="5081588" y="3054350"/>
          <p14:tracePt t="74236" x="5089525" y="3017838"/>
          <p14:tracePt t="74250" x="5089525" y="3009900"/>
          <p14:tracePt t="74267" x="5089525" y="2990850"/>
          <p14:tracePt t="74275" x="5099050" y="2982913"/>
          <p14:tracePt t="74284" x="5099050" y="2973388"/>
          <p14:tracePt t="74300" x="5099050" y="2955925"/>
          <p14:tracePt t="74359" x="5116513" y="2955925"/>
          <p14:tracePt t="74380" x="5126038" y="2955925"/>
          <p14:tracePt t="74394" x="5133975" y="2955925"/>
          <p14:tracePt t="74408" x="5153025" y="2955925"/>
          <p14:tracePt t="74417" x="5232400" y="2955925"/>
          <p14:tracePt t="74433" x="5357813" y="2965450"/>
          <p14:tracePt t="74450" x="5438775" y="2990850"/>
          <p14:tracePt t="74467" x="5491163" y="3027363"/>
          <p14:tracePt t="74484" x="5527675" y="3054350"/>
          <p14:tracePt t="74500" x="5537200" y="3062288"/>
          <p14:tracePt t="74517" x="5537200" y="3089275"/>
          <p14:tracePt t="74533" x="5537200" y="3108325"/>
          <p14:tracePt t="74550" x="5545138" y="3179763"/>
          <p14:tracePt t="74567" x="5537200" y="3322638"/>
          <p14:tracePt t="74584" x="5518150" y="3375025"/>
          <p14:tracePt t="74600" x="5500688" y="3465513"/>
          <p14:tracePt t="74617" x="5483225" y="3509963"/>
          <p14:tracePt t="74634" x="5465763" y="3616325"/>
          <p14:tracePt t="74651" x="5446713" y="3822700"/>
          <p14:tracePt t="74667" x="5438775" y="3884613"/>
          <p14:tracePt t="74684" x="5429250" y="3929063"/>
          <p14:tracePt t="74701" x="5429250" y="4010025"/>
          <p14:tracePt t="74717" x="5429250" y="4089400"/>
          <p14:tracePt t="74734" x="5429250" y="4197350"/>
          <p14:tracePt t="74751" x="5429250" y="4313238"/>
          <p14:tracePt t="74767" x="5429250" y="4357688"/>
          <p14:tracePt t="74773" x="5429250" y="4367213"/>
          <p14:tracePt t="74783" x="5429250" y="4384675"/>
          <p14:tracePt t="74802" x="5429250" y="4402138"/>
          <p14:tracePt t="74817" x="5429250" y="4411663"/>
          <p14:tracePt t="74875" x="5429250" y="4419600"/>
          <p14:tracePt t="74885" x="5419725" y="4419600"/>
          <p14:tracePt t="77682" x="5438775" y="4438650"/>
          <p14:tracePt t="77691" x="5500688" y="4456113"/>
          <p14:tracePt t="77700" x="5527675" y="4473575"/>
          <p14:tracePt t="77717" x="5634038" y="4554538"/>
          <p14:tracePt t="77733" x="5680075" y="4598988"/>
          <p14:tracePt t="77750" x="5705475" y="4633913"/>
          <p14:tracePt t="77774" x="5724525" y="4660900"/>
          <p14:tracePt t="77783" x="5732463" y="4660900"/>
          <p14:tracePt t="77983" x="5751513" y="4670425"/>
          <p14:tracePt t="77991" x="5786438" y="4697413"/>
          <p14:tracePt t="78000" x="5803900" y="4697413"/>
          <p14:tracePt t="78016" x="5857875" y="4732338"/>
          <p14:tracePt t="78032" x="5875338" y="4741863"/>
          <p14:tracePt t="78082" x="5884863" y="4741863"/>
          <p14:tracePt t="78154" x="5894388" y="4741863"/>
          <p14:tracePt t="78183" x="5902325" y="4741863"/>
          <p14:tracePt t="78260" x="5902325" y="4732338"/>
          <p14:tracePt t="78273" x="5902325" y="4724400"/>
          <p14:tracePt t="78295" x="5902325" y="4714875"/>
          <p14:tracePt t="78331" x="5902325" y="4697413"/>
          <p14:tracePt t="78352" x="5902325" y="4687888"/>
          <p14:tracePt t="78375" x="5902325" y="4679950"/>
          <p14:tracePt t="78389" x="5902325" y="4670425"/>
          <p14:tracePt t="78406" x="5902325" y="4660900"/>
          <p14:tracePt t="78411" x="5911850" y="4652963"/>
          <p14:tracePt t="78419" x="5911850" y="4633913"/>
          <p14:tracePt t="78433" x="6010275" y="4483100"/>
          <p14:tracePt t="78449" x="6037263" y="4429125"/>
          <p14:tracePt t="78469" x="6037263" y="4402138"/>
          <p14:tracePt t="78483" x="6037263" y="4394200"/>
          <p14:tracePt t="78516" x="6037263" y="4384675"/>
          <p14:tracePt t="78571" x="6037263" y="4375150"/>
          <p14:tracePt t="78591" x="6045200" y="4357688"/>
          <p14:tracePt t="78600" x="6134100" y="4224338"/>
          <p14:tracePt t="78608" x="6170613" y="4179888"/>
          <p14:tracePt t="78617" x="6188075" y="4133850"/>
          <p14:tracePt t="78635" x="6197600" y="4116388"/>
          <p14:tracePt t="78649" x="6197600" y="4108450"/>
          <p14:tracePt t="78683" x="6242050" y="4081463"/>
          <p14:tracePt t="78699" x="6313488" y="4017963"/>
          <p14:tracePt t="78716" x="6330950" y="4000500"/>
          <p14:tracePt t="78733" x="6340475" y="3990975"/>
          <p14:tracePt t="78766" x="6375400" y="3965575"/>
          <p14:tracePt t="78784" x="6419850" y="3902075"/>
          <p14:tracePt t="78800" x="6419850" y="3894138"/>
          <p14:tracePt t="78837" x="6429375" y="3894138"/>
          <p14:tracePt t="78886" x="6438900" y="3894138"/>
          <p14:tracePt t="79163" x="6446838" y="3894138"/>
          <p14:tracePt t="79206" x="6456363" y="3894138"/>
          <p14:tracePt t="79309" x="6456363" y="3902075"/>
          <p14:tracePt t="79415" x="6456363" y="3911600"/>
          <p14:tracePt t="79462" x="6456363" y="3919538"/>
          <p14:tracePt t="79490" x="6456363" y="3929063"/>
          <p14:tracePt t="79528" x="6456363" y="3938588"/>
          <p14:tracePt t="79535" x="6456363" y="3946525"/>
          <p14:tracePt t="79548" x="6456363" y="3956050"/>
          <p14:tracePt t="79562" x="6446838" y="3965575"/>
          <p14:tracePt t="79588" x="6446838" y="3973513"/>
          <p14:tracePt t="79623" x="6446838" y="3983038"/>
          <p14:tracePt t="79630" x="6438900" y="3983038"/>
          <p14:tracePt t="79652" x="6429375" y="4000500"/>
          <p14:tracePt t="79661" x="6419850" y="4000500"/>
          <p14:tracePt t="79672" x="6411913" y="4017963"/>
          <p14:tracePt t="79683" x="6384925" y="4037013"/>
          <p14:tracePt t="79700" x="6348413" y="4071938"/>
          <p14:tracePt t="79716" x="6323013" y="4098925"/>
          <p14:tracePt t="79732" x="6276975" y="4152900"/>
          <p14:tracePt t="79749" x="6269038" y="4160838"/>
          <p14:tracePt t="79766" x="6251575" y="4179888"/>
          <p14:tracePt t="79801" x="6242050" y="4187825"/>
          <p14:tracePt t="79832" x="6232525" y="4187825"/>
          <p14:tracePt t="79859" x="6232525" y="4197350"/>
          <p14:tracePt t="79867" x="6215063" y="4214813"/>
          <p14:tracePt t="79883" x="6143625" y="4286250"/>
          <p14:tracePt t="79902" x="6126163" y="4303713"/>
          <p14:tracePt t="79916" x="6116638" y="4313238"/>
          <p14:tracePt t="79933" x="6116638" y="4322763"/>
          <p14:tracePt t="80046" x="6108700" y="4322763"/>
          <p14:tracePt t="80054" x="6089650" y="4340225"/>
          <p14:tracePt t="80066" x="6027738" y="4367213"/>
          <p14:tracePt t="80083" x="6018213" y="4384675"/>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タイトル 1"/>
          <p:cNvSpPr>
            <a:spLocks noGrp="1"/>
          </p:cNvSpPr>
          <p:nvPr>
            <p:ph type="ctrTitle"/>
          </p:nvPr>
        </p:nvSpPr>
        <p:spPr>
          <a:xfrm>
            <a:off x="128588" y="115888"/>
            <a:ext cx="9648825" cy="576262"/>
          </a:xfrm>
        </p:spPr>
        <p:txBody>
          <a:bodyPr/>
          <a:lstStyle/>
          <a:p>
            <a:r>
              <a:rPr lang="ja-JP" altLang="en-US" dirty="0"/>
              <a:t>２</a:t>
            </a:r>
            <a:r>
              <a:rPr dirty="0" smtClean="0"/>
              <a:t>．</a:t>
            </a:r>
            <a:r>
              <a:rPr dirty="0" smtClean="0">
                <a:solidFill>
                  <a:schemeClr val="tx1"/>
                </a:solidFill>
              </a:rPr>
              <a:t>タイムラインとは</a:t>
            </a:r>
            <a:endParaRPr dirty="0" smtClean="0"/>
          </a:p>
        </p:txBody>
      </p:sp>
      <p:sp>
        <p:nvSpPr>
          <p:cNvPr id="60419" name="スライド番号プレースホルダー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fontAlgn="base" hangingPunct="1">
              <a:spcBef>
                <a:spcPct val="0"/>
              </a:spcBef>
              <a:spcAft>
                <a:spcPct val="0"/>
              </a:spcAft>
            </a:pPr>
            <a:fld id="{8FADE847-059E-42C8-B653-6DF87DB48889}" type="slidenum">
              <a:rPr smtClean="0">
                <a:solidFill>
                  <a:srgbClr val="414243"/>
                </a:solidFill>
                <a:ea typeface="メイリオ" pitchFamily="50" charset="-128"/>
              </a:rPr>
              <a:pPr eaLnBrk="1" fontAlgn="base" hangingPunct="1">
                <a:spcBef>
                  <a:spcPct val="0"/>
                </a:spcBef>
                <a:spcAft>
                  <a:spcPct val="0"/>
                </a:spcAft>
              </a:pPr>
              <a:t>14</a:t>
            </a:fld>
            <a:endParaRPr lang="ja-JP" altLang="en-US" smtClean="0">
              <a:solidFill>
                <a:srgbClr val="414243"/>
              </a:solidFill>
              <a:ea typeface="メイリオ" pitchFamily="50" charset="-128"/>
            </a:endParaRPr>
          </a:p>
        </p:txBody>
      </p:sp>
      <p:sp>
        <p:nvSpPr>
          <p:cNvPr id="60420" name="テキスト ボックス 1"/>
          <p:cNvSpPr txBox="1">
            <a:spLocks noChangeArrowheads="1"/>
          </p:cNvSpPr>
          <p:nvPr/>
        </p:nvSpPr>
        <p:spPr bwMode="auto">
          <a:xfrm>
            <a:off x="273050" y="981075"/>
            <a:ext cx="5903913" cy="503238"/>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eaLnBrk="1" hangingPunct="1">
              <a:spcBef>
                <a:spcPct val="0"/>
              </a:spcBef>
              <a:buClrTx/>
              <a:buSzTx/>
              <a:buFontTx/>
              <a:buNone/>
            </a:pPr>
            <a:r>
              <a:rPr lang="ja-JP" altLang="en-US" sz="2400" b="1" dirty="0">
                <a:solidFill>
                  <a:srgbClr val="FFFFFF"/>
                </a:solidFill>
              </a:rPr>
              <a:t>企業におけるタイムライン　　</a:t>
            </a:r>
            <a:r>
              <a:rPr lang="ja-JP" altLang="en-US" sz="2400" b="1" dirty="0" smtClean="0">
                <a:solidFill>
                  <a:srgbClr val="FFFFFF"/>
                </a:solidFill>
              </a:rPr>
              <a:t>②策定</a:t>
            </a:r>
            <a:r>
              <a:rPr lang="ja-JP" altLang="en-US" sz="2400" b="1" dirty="0">
                <a:solidFill>
                  <a:srgbClr val="FFFFFF"/>
                </a:solidFill>
              </a:rPr>
              <a:t>のメリット</a:t>
            </a:r>
            <a:endParaRPr lang="en-US" altLang="ja-JP" sz="2400" b="1" dirty="0">
              <a:solidFill>
                <a:srgbClr val="FFFFFF"/>
              </a:solidFill>
            </a:endParaRPr>
          </a:p>
        </p:txBody>
      </p:sp>
      <p:sp>
        <p:nvSpPr>
          <p:cNvPr id="7" name="テキスト ボックス 66"/>
          <p:cNvSpPr txBox="1">
            <a:spLocks noChangeArrowheads="1"/>
          </p:cNvSpPr>
          <p:nvPr/>
        </p:nvSpPr>
        <p:spPr bwMode="auto">
          <a:xfrm>
            <a:off x="280417" y="4005461"/>
            <a:ext cx="4464050" cy="574675"/>
          </a:xfrm>
          <a:prstGeom prst="rect">
            <a:avLst/>
          </a:prstGeom>
          <a:solidFill>
            <a:schemeClr val="accent3">
              <a:lumMod val="60000"/>
              <a:lumOff val="40000"/>
            </a:schemeClr>
          </a:solidFill>
          <a:ln>
            <a:noFill/>
          </a:ln>
          <a:extLst/>
        </p:spPr>
        <p:txBody>
          <a:bodyPr anchor="ctr"/>
          <a:lstStyle>
            <a:lvl1pPr eaLnBrk="0" hangingPunct="0">
              <a:spcBef>
                <a:spcPct val="20000"/>
              </a:spcBef>
              <a:buClr>
                <a:srgbClr val="9EA0A1"/>
              </a:buClr>
              <a:buSzPct val="110000"/>
              <a:buFont typeface="Wingdings" pitchFamily="2" charset="2"/>
              <a:buChar char="n"/>
              <a:defRPr kumimoji="1" sz="1200">
                <a:solidFill>
                  <a:schemeClr val="tx1"/>
                </a:solidFill>
                <a:latin typeface="Arial" pitchFamily="34" charset="0"/>
                <a:ea typeface="メイリオ" pitchFamily="50" charset="-128"/>
                <a:cs typeface="メイリオ" pitchFamily="50" charset="-128"/>
              </a:defRPr>
            </a:lvl1pPr>
            <a:lvl2pPr marL="742950" indent="-285750" eaLnBrk="0" hangingPunct="0">
              <a:spcBef>
                <a:spcPct val="20000"/>
              </a:spcBef>
              <a:buClr>
                <a:srgbClr val="9EA0A1"/>
              </a:buClr>
              <a:buSzPct val="120000"/>
              <a:buFont typeface="Arial" pitchFamily="34" charset="0"/>
              <a:buChar char="»"/>
              <a:defRPr kumimoji="1" sz="1200">
                <a:solidFill>
                  <a:schemeClr val="tx1"/>
                </a:solidFill>
                <a:latin typeface="Arial" pitchFamily="34" charset="0"/>
                <a:ea typeface="メイリオ" pitchFamily="50" charset="-128"/>
                <a:cs typeface="メイリオ" pitchFamily="50" charset="-128"/>
              </a:defRPr>
            </a:lvl2pPr>
            <a:lvl3pPr marL="1143000" indent="-228600" eaLnBrk="0" hangingPunct="0">
              <a:spcBef>
                <a:spcPct val="20000"/>
              </a:spcBef>
              <a:buClr>
                <a:srgbClr val="9EA0A1"/>
              </a:buClr>
              <a:buFont typeface="Arial" pitchFamily="34" charset="0"/>
              <a:buChar char="-"/>
              <a:defRPr kumimoji="1" sz="1200">
                <a:solidFill>
                  <a:schemeClr val="tx1"/>
                </a:solidFill>
                <a:latin typeface="Arial" pitchFamily="34" charset="0"/>
                <a:ea typeface="メイリオ" pitchFamily="50" charset="-128"/>
                <a:cs typeface="メイリオ" pitchFamily="50" charset="-128"/>
              </a:defRPr>
            </a:lvl3pPr>
            <a:lvl4pPr marL="1600200" indent="-228600" eaLnBrk="0" hangingPunct="0">
              <a:spcBef>
                <a:spcPct val="20000"/>
              </a:spcBef>
              <a:buClr>
                <a:srgbClr val="9EA0A1"/>
              </a:buClr>
              <a:buFont typeface="Arial" pitchFamily="34" charset="0"/>
              <a:buChar char="-"/>
              <a:defRPr kumimoji="1" sz="1200">
                <a:solidFill>
                  <a:schemeClr val="tx1"/>
                </a:solidFill>
                <a:latin typeface="Arial" pitchFamily="34" charset="0"/>
                <a:ea typeface="メイリオ" pitchFamily="50" charset="-128"/>
                <a:cs typeface="メイリオ" pitchFamily="50" charset="-128"/>
              </a:defRPr>
            </a:lvl4pPr>
            <a:lvl5pPr marL="2057400" indent="-228600" eaLnBrk="0" hangingPunct="0">
              <a:spcBef>
                <a:spcPct val="20000"/>
              </a:spcBef>
              <a:buClr>
                <a:srgbClr val="9EA0A1"/>
              </a:buClr>
              <a:buFont typeface="Arial" pitchFamily="34" charset="0"/>
              <a:buChar char="-"/>
              <a:defRPr kumimoji="1" sz="1200">
                <a:solidFill>
                  <a:schemeClr val="tx1"/>
                </a:solidFill>
                <a:latin typeface="Arial" pitchFamily="34" charset="0"/>
                <a:ea typeface="メイリオ" pitchFamily="50" charset="-128"/>
                <a:cs typeface="メイリオ"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200">
                <a:solidFill>
                  <a:schemeClr val="tx1"/>
                </a:solidFill>
                <a:latin typeface="Arial" pitchFamily="34" charset="0"/>
                <a:ea typeface="メイリオ" pitchFamily="50" charset="-128"/>
                <a:cs typeface="メイリオ"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200">
                <a:solidFill>
                  <a:schemeClr val="tx1"/>
                </a:solidFill>
                <a:latin typeface="Arial" pitchFamily="34" charset="0"/>
                <a:ea typeface="メイリオ" pitchFamily="50" charset="-128"/>
                <a:cs typeface="メイリオ"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200">
                <a:solidFill>
                  <a:schemeClr val="tx1"/>
                </a:solidFill>
                <a:latin typeface="Arial" pitchFamily="34" charset="0"/>
                <a:ea typeface="メイリオ" pitchFamily="50" charset="-128"/>
                <a:cs typeface="メイリオ"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200">
                <a:solidFill>
                  <a:schemeClr val="tx1"/>
                </a:solidFill>
                <a:latin typeface="Arial" pitchFamily="34" charset="0"/>
                <a:ea typeface="メイリオ" pitchFamily="50" charset="-128"/>
                <a:cs typeface="メイリオ" pitchFamily="50" charset="-128"/>
              </a:defRPr>
            </a:lvl9pPr>
          </a:lstStyle>
          <a:p>
            <a:pPr marL="342900" indent="-342900" eaLnBrk="1" hangingPunct="1">
              <a:spcBef>
                <a:spcPct val="0"/>
              </a:spcBef>
              <a:buClrTx/>
              <a:buSzTx/>
              <a:buFont typeface="Wingdings" pitchFamily="2" charset="2"/>
              <a:buChar char="ü"/>
              <a:defRPr/>
            </a:pPr>
            <a:r>
              <a:rPr lang="ja-JP" altLang="en-US" sz="2000" dirty="0" smtClean="0">
                <a:latin typeface="Meiryo UI" pitchFamily="50" charset="-128"/>
                <a:ea typeface="Meiryo UI" pitchFamily="50" charset="-128"/>
                <a:cs typeface="Meiryo UI" pitchFamily="50" charset="-128"/>
              </a:rPr>
              <a:t>先を見越した早めの行動が可能</a:t>
            </a:r>
            <a:endParaRPr lang="ja-JP" altLang="en-US" sz="2000" dirty="0">
              <a:latin typeface="Meiryo UI" pitchFamily="50" charset="-128"/>
              <a:ea typeface="Meiryo UI" pitchFamily="50" charset="-128"/>
              <a:cs typeface="Meiryo UI" pitchFamily="50" charset="-128"/>
            </a:endParaRPr>
          </a:p>
        </p:txBody>
      </p:sp>
      <p:sp>
        <p:nvSpPr>
          <p:cNvPr id="8" name="角丸四角形 7"/>
          <p:cNvSpPr/>
          <p:nvPr/>
        </p:nvSpPr>
        <p:spPr>
          <a:xfrm>
            <a:off x="200025" y="1557338"/>
            <a:ext cx="9359900" cy="1223962"/>
          </a:xfrm>
          <a:prstGeom prst="roundRect">
            <a:avLst/>
          </a:prstGeom>
          <a:noFill/>
          <a:ln w="19050">
            <a:solidFill>
              <a:srgbClr val="3366FF"/>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dirty="0">
                <a:solidFill>
                  <a:schemeClr val="tx1"/>
                </a:solidFill>
                <a:latin typeface="Meiryo UI" pitchFamily="50" charset="-128"/>
                <a:ea typeface="Meiryo UI" pitchFamily="50" charset="-128"/>
                <a:cs typeface="Meiryo UI" pitchFamily="50" charset="-128"/>
              </a:rPr>
              <a:t>水災は地震と違い、事前に起こりうる状況が予測できるとともに、災害発生時までの防災行動を行う時間（リードタイム）があり、かかる環境下ではタイムラインが大きな防災効果を発揮します。</a:t>
            </a:r>
            <a:endParaRPr lang="en-US" altLang="ja-JP" dirty="0">
              <a:solidFill>
                <a:schemeClr val="tx1"/>
              </a:solidFill>
              <a:latin typeface="Meiryo UI" pitchFamily="50" charset="-128"/>
              <a:ea typeface="Meiryo UI" pitchFamily="50" charset="-128"/>
              <a:cs typeface="Meiryo UI" pitchFamily="50" charset="-128"/>
            </a:endParaRPr>
          </a:p>
          <a:p>
            <a:pPr>
              <a:defRPr/>
            </a:pPr>
            <a:r>
              <a:rPr lang="ja-JP" altLang="en-US" dirty="0">
                <a:solidFill>
                  <a:schemeClr val="tx1"/>
                </a:solidFill>
                <a:latin typeface="Meiryo UI" pitchFamily="50" charset="-128"/>
                <a:ea typeface="Meiryo UI" pitchFamily="50" charset="-128"/>
                <a:cs typeface="Meiryo UI" pitchFamily="50" charset="-128"/>
              </a:rPr>
              <a:t>タイムライン（防災行動計画）策定のメリットは次の通りです。</a:t>
            </a:r>
          </a:p>
        </p:txBody>
      </p:sp>
      <p:sp>
        <p:nvSpPr>
          <p:cNvPr id="9" name="テキスト ボックス 66"/>
          <p:cNvSpPr txBox="1">
            <a:spLocks noChangeArrowheads="1"/>
          </p:cNvSpPr>
          <p:nvPr/>
        </p:nvSpPr>
        <p:spPr bwMode="auto">
          <a:xfrm>
            <a:off x="280417" y="2852936"/>
            <a:ext cx="4464050" cy="576263"/>
          </a:xfrm>
          <a:prstGeom prst="rect">
            <a:avLst/>
          </a:prstGeom>
          <a:solidFill>
            <a:schemeClr val="accent3">
              <a:lumMod val="60000"/>
              <a:lumOff val="40000"/>
            </a:schemeClr>
          </a:solidFill>
          <a:ln>
            <a:noFill/>
          </a:ln>
          <a:extLst/>
        </p:spPr>
        <p:txBody>
          <a:bodyPr anchor="ctr"/>
          <a:lstStyle>
            <a:lvl1pPr eaLnBrk="0" hangingPunct="0">
              <a:spcBef>
                <a:spcPct val="20000"/>
              </a:spcBef>
              <a:buClr>
                <a:srgbClr val="9EA0A1"/>
              </a:buClr>
              <a:buSzPct val="110000"/>
              <a:buFont typeface="Wingdings" pitchFamily="2" charset="2"/>
              <a:buChar char="n"/>
              <a:defRPr kumimoji="1" sz="1200">
                <a:solidFill>
                  <a:schemeClr val="tx1"/>
                </a:solidFill>
                <a:latin typeface="Arial" pitchFamily="34" charset="0"/>
                <a:ea typeface="メイリオ" pitchFamily="50" charset="-128"/>
                <a:cs typeface="メイリオ" pitchFamily="50" charset="-128"/>
              </a:defRPr>
            </a:lvl1pPr>
            <a:lvl2pPr marL="742950" indent="-285750" eaLnBrk="0" hangingPunct="0">
              <a:spcBef>
                <a:spcPct val="20000"/>
              </a:spcBef>
              <a:buClr>
                <a:srgbClr val="9EA0A1"/>
              </a:buClr>
              <a:buSzPct val="120000"/>
              <a:buFont typeface="Arial" pitchFamily="34" charset="0"/>
              <a:buChar char="»"/>
              <a:defRPr kumimoji="1" sz="1200">
                <a:solidFill>
                  <a:schemeClr val="tx1"/>
                </a:solidFill>
                <a:latin typeface="Arial" pitchFamily="34" charset="0"/>
                <a:ea typeface="メイリオ" pitchFamily="50" charset="-128"/>
                <a:cs typeface="メイリオ" pitchFamily="50" charset="-128"/>
              </a:defRPr>
            </a:lvl2pPr>
            <a:lvl3pPr marL="1143000" indent="-228600" eaLnBrk="0" hangingPunct="0">
              <a:spcBef>
                <a:spcPct val="20000"/>
              </a:spcBef>
              <a:buClr>
                <a:srgbClr val="9EA0A1"/>
              </a:buClr>
              <a:buFont typeface="Arial" pitchFamily="34" charset="0"/>
              <a:buChar char="-"/>
              <a:defRPr kumimoji="1" sz="1200">
                <a:solidFill>
                  <a:schemeClr val="tx1"/>
                </a:solidFill>
                <a:latin typeface="Arial" pitchFamily="34" charset="0"/>
                <a:ea typeface="メイリオ" pitchFamily="50" charset="-128"/>
                <a:cs typeface="メイリオ" pitchFamily="50" charset="-128"/>
              </a:defRPr>
            </a:lvl3pPr>
            <a:lvl4pPr marL="1600200" indent="-228600" eaLnBrk="0" hangingPunct="0">
              <a:spcBef>
                <a:spcPct val="20000"/>
              </a:spcBef>
              <a:buClr>
                <a:srgbClr val="9EA0A1"/>
              </a:buClr>
              <a:buFont typeface="Arial" pitchFamily="34" charset="0"/>
              <a:buChar char="-"/>
              <a:defRPr kumimoji="1" sz="1200">
                <a:solidFill>
                  <a:schemeClr val="tx1"/>
                </a:solidFill>
                <a:latin typeface="Arial" pitchFamily="34" charset="0"/>
                <a:ea typeface="メイリオ" pitchFamily="50" charset="-128"/>
                <a:cs typeface="メイリオ" pitchFamily="50" charset="-128"/>
              </a:defRPr>
            </a:lvl4pPr>
            <a:lvl5pPr marL="2057400" indent="-228600" eaLnBrk="0" hangingPunct="0">
              <a:spcBef>
                <a:spcPct val="20000"/>
              </a:spcBef>
              <a:buClr>
                <a:srgbClr val="9EA0A1"/>
              </a:buClr>
              <a:buFont typeface="Arial" pitchFamily="34" charset="0"/>
              <a:buChar char="-"/>
              <a:defRPr kumimoji="1" sz="1200">
                <a:solidFill>
                  <a:schemeClr val="tx1"/>
                </a:solidFill>
                <a:latin typeface="Arial" pitchFamily="34" charset="0"/>
                <a:ea typeface="メイリオ" pitchFamily="50" charset="-128"/>
                <a:cs typeface="メイリオ"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200">
                <a:solidFill>
                  <a:schemeClr val="tx1"/>
                </a:solidFill>
                <a:latin typeface="Arial" pitchFamily="34" charset="0"/>
                <a:ea typeface="メイリオ" pitchFamily="50" charset="-128"/>
                <a:cs typeface="メイリオ"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200">
                <a:solidFill>
                  <a:schemeClr val="tx1"/>
                </a:solidFill>
                <a:latin typeface="Arial" pitchFamily="34" charset="0"/>
                <a:ea typeface="メイリオ" pitchFamily="50" charset="-128"/>
                <a:cs typeface="メイリオ"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200">
                <a:solidFill>
                  <a:schemeClr val="tx1"/>
                </a:solidFill>
                <a:latin typeface="Arial" pitchFamily="34" charset="0"/>
                <a:ea typeface="メイリオ" pitchFamily="50" charset="-128"/>
                <a:cs typeface="メイリオ"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200">
                <a:solidFill>
                  <a:schemeClr val="tx1"/>
                </a:solidFill>
                <a:latin typeface="Arial" pitchFamily="34" charset="0"/>
                <a:ea typeface="メイリオ" pitchFamily="50" charset="-128"/>
                <a:cs typeface="メイリオ" pitchFamily="50" charset="-128"/>
              </a:defRPr>
            </a:lvl9pPr>
          </a:lstStyle>
          <a:p>
            <a:pPr marL="342900" indent="-342900" eaLnBrk="1" hangingPunct="1">
              <a:spcBef>
                <a:spcPct val="0"/>
              </a:spcBef>
              <a:buClrTx/>
              <a:buSzTx/>
              <a:buFont typeface="Wingdings" pitchFamily="2" charset="2"/>
              <a:buChar char="ü"/>
              <a:defRPr/>
            </a:pPr>
            <a:r>
              <a:rPr lang="ja-JP" altLang="en-US" sz="2000" dirty="0" smtClean="0">
                <a:latin typeface="Meiryo UI" pitchFamily="50" charset="-128"/>
                <a:ea typeface="Meiryo UI" pitchFamily="50" charset="-128"/>
                <a:cs typeface="Meiryo UI" pitchFamily="50" charset="-128"/>
              </a:rPr>
              <a:t>防災行動の抜け、漏れ、落ちの防止</a:t>
            </a:r>
            <a:endParaRPr lang="ja-JP" altLang="en-US" sz="2000" dirty="0">
              <a:latin typeface="Meiryo UI" pitchFamily="50" charset="-128"/>
              <a:ea typeface="Meiryo UI" pitchFamily="50" charset="-128"/>
              <a:cs typeface="Meiryo UI" pitchFamily="50" charset="-128"/>
            </a:endParaRPr>
          </a:p>
        </p:txBody>
      </p:sp>
      <p:sp>
        <p:nvSpPr>
          <p:cNvPr id="10" name="テキスト ボックス 66"/>
          <p:cNvSpPr txBox="1">
            <a:spLocks noChangeArrowheads="1"/>
          </p:cNvSpPr>
          <p:nvPr/>
        </p:nvSpPr>
        <p:spPr bwMode="auto">
          <a:xfrm>
            <a:off x="280417" y="5156399"/>
            <a:ext cx="4464050" cy="576262"/>
          </a:xfrm>
          <a:prstGeom prst="rect">
            <a:avLst/>
          </a:prstGeom>
          <a:solidFill>
            <a:schemeClr val="accent3">
              <a:lumMod val="60000"/>
              <a:lumOff val="40000"/>
            </a:schemeClr>
          </a:solidFill>
          <a:ln>
            <a:noFill/>
          </a:ln>
          <a:extLst/>
        </p:spPr>
        <p:txBody>
          <a:bodyPr anchor="ctr"/>
          <a:lstStyle>
            <a:lvl1pPr eaLnBrk="0" hangingPunct="0">
              <a:spcBef>
                <a:spcPct val="20000"/>
              </a:spcBef>
              <a:buClr>
                <a:srgbClr val="9EA0A1"/>
              </a:buClr>
              <a:buSzPct val="110000"/>
              <a:buFont typeface="Wingdings" pitchFamily="2" charset="2"/>
              <a:buChar char="n"/>
              <a:defRPr kumimoji="1" sz="1200">
                <a:solidFill>
                  <a:schemeClr val="tx1"/>
                </a:solidFill>
                <a:latin typeface="Arial" pitchFamily="34" charset="0"/>
                <a:ea typeface="メイリオ" pitchFamily="50" charset="-128"/>
                <a:cs typeface="メイリオ" pitchFamily="50" charset="-128"/>
              </a:defRPr>
            </a:lvl1pPr>
            <a:lvl2pPr marL="742950" indent="-285750" eaLnBrk="0" hangingPunct="0">
              <a:spcBef>
                <a:spcPct val="20000"/>
              </a:spcBef>
              <a:buClr>
                <a:srgbClr val="9EA0A1"/>
              </a:buClr>
              <a:buSzPct val="120000"/>
              <a:buFont typeface="Arial" pitchFamily="34" charset="0"/>
              <a:buChar char="»"/>
              <a:defRPr kumimoji="1" sz="1200">
                <a:solidFill>
                  <a:schemeClr val="tx1"/>
                </a:solidFill>
                <a:latin typeface="Arial" pitchFamily="34" charset="0"/>
                <a:ea typeface="メイリオ" pitchFamily="50" charset="-128"/>
                <a:cs typeface="メイリオ" pitchFamily="50" charset="-128"/>
              </a:defRPr>
            </a:lvl2pPr>
            <a:lvl3pPr marL="1143000" indent="-228600" eaLnBrk="0" hangingPunct="0">
              <a:spcBef>
                <a:spcPct val="20000"/>
              </a:spcBef>
              <a:buClr>
                <a:srgbClr val="9EA0A1"/>
              </a:buClr>
              <a:buFont typeface="Arial" pitchFamily="34" charset="0"/>
              <a:buChar char="-"/>
              <a:defRPr kumimoji="1" sz="1200">
                <a:solidFill>
                  <a:schemeClr val="tx1"/>
                </a:solidFill>
                <a:latin typeface="Arial" pitchFamily="34" charset="0"/>
                <a:ea typeface="メイリオ" pitchFamily="50" charset="-128"/>
                <a:cs typeface="メイリオ" pitchFamily="50" charset="-128"/>
              </a:defRPr>
            </a:lvl3pPr>
            <a:lvl4pPr marL="1600200" indent="-228600" eaLnBrk="0" hangingPunct="0">
              <a:spcBef>
                <a:spcPct val="20000"/>
              </a:spcBef>
              <a:buClr>
                <a:srgbClr val="9EA0A1"/>
              </a:buClr>
              <a:buFont typeface="Arial" pitchFamily="34" charset="0"/>
              <a:buChar char="-"/>
              <a:defRPr kumimoji="1" sz="1200">
                <a:solidFill>
                  <a:schemeClr val="tx1"/>
                </a:solidFill>
                <a:latin typeface="Arial" pitchFamily="34" charset="0"/>
                <a:ea typeface="メイリオ" pitchFamily="50" charset="-128"/>
                <a:cs typeface="メイリオ" pitchFamily="50" charset="-128"/>
              </a:defRPr>
            </a:lvl4pPr>
            <a:lvl5pPr marL="2057400" indent="-228600" eaLnBrk="0" hangingPunct="0">
              <a:spcBef>
                <a:spcPct val="20000"/>
              </a:spcBef>
              <a:buClr>
                <a:srgbClr val="9EA0A1"/>
              </a:buClr>
              <a:buFont typeface="Arial" pitchFamily="34" charset="0"/>
              <a:buChar char="-"/>
              <a:defRPr kumimoji="1" sz="1200">
                <a:solidFill>
                  <a:schemeClr val="tx1"/>
                </a:solidFill>
                <a:latin typeface="Arial" pitchFamily="34" charset="0"/>
                <a:ea typeface="メイリオ" pitchFamily="50" charset="-128"/>
                <a:cs typeface="メイリオ"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200">
                <a:solidFill>
                  <a:schemeClr val="tx1"/>
                </a:solidFill>
                <a:latin typeface="Arial" pitchFamily="34" charset="0"/>
                <a:ea typeface="メイリオ" pitchFamily="50" charset="-128"/>
                <a:cs typeface="メイリオ"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200">
                <a:solidFill>
                  <a:schemeClr val="tx1"/>
                </a:solidFill>
                <a:latin typeface="Arial" pitchFamily="34" charset="0"/>
                <a:ea typeface="メイリオ" pitchFamily="50" charset="-128"/>
                <a:cs typeface="メイリオ"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200">
                <a:solidFill>
                  <a:schemeClr val="tx1"/>
                </a:solidFill>
                <a:latin typeface="Arial" pitchFamily="34" charset="0"/>
                <a:ea typeface="メイリオ" pitchFamily="50" charset="-128"/>
                <a:cs typeface="メイリオ"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200">
                <a:solidFill>
                  <a:schemeClr val="tx1"/>
                </a:solidFill>
                <a:latin typeface="Arial" pitchFamily="34" charset="0"/>
                <a:ea typeface="メイリオ" pitchFamily="50" charset="-128"/>
                <a:cs typeface="メイリオ" pitchFamily="50" charset="-128"/>
              </a:defRPr>
            </a:lvl9pPr>
          </a:lstStyle>
          <a:p>
            <a:pPr marL="342900" indent="-342900" eaLnBrk="1" hangingPunct="1">
              <a:spcBef>
                <a:spcPct val="0"/>
              </a:spcBef>
              <a:buClrTx/>
              <a:buSzTx/>
              <a:buFont typeface="Wingdings" pitchFamily="2" charset="2"/>
              <a:buChar char="ü"/>
              <a:defRPr/>
            </a:pPr>
            <a:r>
              <a:rPr lang="ja-JP" altLang="en-US" sz="2000" dirty="0" smtClean="0">
                <a:latin typeface="Meiryo UI" pitchFamily="50" charset="-128"/>
                <a:ea typeface="Meiryo UI" pitchFamily="50" charset="-128"/>
                <a:cs typeface="Meiryo UI" pitchFamily="50" charset="-128"/>
              </a:rPr>
              <a:t>災害のピーク前に必要な対策が完了</a:t>
            </a:r>
            <a:endParaRPr lang="ja-JP" altLang="en-US" sz="2000" dirty="0">
              <a:latin typeface="Meiryo UI" pitchFamily="50" charset="-128"/>
              <a:ea typeface="Meiryo UI" pitchFamily="50" charset="-128"/>
              <a:cs typeface="Meiryo UI" pitchFamily="50" charset="-128"/>
            </a:endParaRPr>
          </a:p>
        </p:txBody>
      </p:sp>
      <p:sp>
        <p:nvSpPr>
          <p:cNvPr id="60425" name="テキスト ボックス 10"/>
          <p:cNvSpPr txBox="1">
            <a:spLocks noChangeArrowheads="1"/>
          </p:cNvSpPr>
          <p:nvPr/>
        </p:nvSpPr>
        <p:spPr bwMode="auto">
          <a:xfrm>
            <a:off x="312167" y="3500636"/>
            <a:ext cx="8959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eaLnBrk="1" hangingPunct="1">
              <a:spcBef>
                <a:spcPct val="0"/>
              </a:spcBef>
              <a:buClrTx/>
              <a:buSzTx/>
              <a:buFontTx/>
              <a:buNone/>
            </a:pPr>
            <a:r>
              <a:rPr lang="ja-JP" altLang="en-US" sz="1600">
                <a:latin typeface="メイリオ" pitchFamily="50" charset="-128"/>
                <a:ea typeface="メイリオ" pitchFamily="50" charset="-128"/>
              </a:rPr>
              <a:t>誰が何をするかを明確化することで、責任分担が明確になり確実な対策実行が可能となります。</a:t>
            </a:r>
            <a:endParaRPr lang="en-US" altLang="ja-JP" sz="1600">
              <a:latin typeface="メイリオ" pitchFamily="50" charset="-128"/>
              <a:ea typeface="メイリオ" pitchFamily="50" charset="-128"/>
            </a:endParaRPr>
          </a:p>
          <a:p>
            <a:pPr eaLnBrk="1" hangingPunct="1">
              <a:spcBef>
                <a:spcPct val="0"/>
              </a:spcBef>
              <a:buClrTx/>
              <a:buSzTx/>
              <a:buFontTx/>
              <a:buNone/>
            </a:pPr>
            <a:r>
              <a:rPr lang="ja-JP" altLang="en-US" sz="1600">
                <a:latin typeface="メイリオ" pitchFamily="50" charset="-128"/>
                <a:ea typeface="メイリオ" pitchFamily="50" charset="-128"/>
              </a:rPr>
              <a:t>　　　　</a:t>
            </a:r>
          </a:p>
        </p:txBody>
      </p:sp>
      <p:sp>
        <p:nvSpPr>
          <p:cNvPr id="60426" name="テキスト ボックス 11"/>
          <p:cNvSpPr txBox="1">
            <a:spLocks noChangeArrowheads="1"/>
          </p:cNvSpPr>
          <p:nvPr/>
        </p:nvSpPr>
        <p:spPr bwMode="auto">
          <a:xfrm>
            <a:off x="272480" y="4653161"/>
            <a:ext cx="93916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eaLnBrk="1" hangingPunct="1">
              <a:spcBef>
                <a:spcPct val="0"/>
              </a:spcBef>
              <a:buClrTx/>
              <a:buSzTx/>
              <a:buFontTx/>
              <a:buNone/>
            </a:pPr>
            <a:r>
              <a:rPr lang="ja-JP" altLang="en-US" sz="1600" dirty="0">
                <a:latin typeface="メイリオ" pitchFamily="50" charset="-128"/>
                <a:ea typeface="メイリオ" pitchFamily="50" charset="-128"/>
              </a:rPr>
              <a:t>対策開始時期が明確になることで、不測の事態等にも対応できる時間的</a:t>
            </a:r>
            <a:r>
              <a:rPr lang="ja-JP" altLang="en-US" sz="1600" dirty="0" smtClean="0">
                <a:latin typeface="メイリオ" pitchFamily="50" charset="-128"/>
                <a:ea typeface="メイリオ" pitchFamily="50" charset="-128"/>
              </a:rPr>
              <a:t>余裕を確保しやすくなります。</a:t>
            </a:r>
            <a:endParaRPr lang="en-US" altLang="ja-JP" sz="1600" dirty="0">
              <a:latin typeface="メイリオ" pitchFamily="50" charset="-128"/>
              <a:ea typeface="メイリオ" pitchFamily="50" charset="-128"/>
            </a:endParaRPr>
          </a:p>
          <a:p>
            <a:pPr eaLnBrk="1" hangingPunct="1">
              <a:spcBef>
                <a:spcPct val="0"/>
              </a:spcBef>
              <a:buClrTx/>
              <a:buSzTx/>
              <a:buFontTx/>
              <a:buNone/>
            </a:pPr>
            <a:r>
              <a:rPr lang="ja-JP" altLang="en-US" sz="1600" dirty="0">
                <a:latin typeface="メイリオ" pitchFamily="50" charset="-128"/>
                <a:ea typeface="メイリオ" pitchFamily="50" charset="-128"/>
              </a:rPr>
              <a:t>　　　　</a:t>
            </a:r>
          </a:p>
        </p:txBody>
      </p:sp>
      <p:sp>
        <p:nvSpPr>
          <p:cNvPr id="60427" name="テキスト ボックス 12"/>
          <p:cNvSpPr txBox="1">
            <a:spLocks noChangeArrowheads="1"/>
          </p:cNvSpPr>
          <p:nvPr/>
        </p:nvSpPr>
        <p:spPr bwMode="auto">
          <a:xfrm>
            <a:off x="272480" y="5805686"/>
            <a:ext cx="956151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eaLnBrk="1" hangingPunct="1">
              <a:spcBef>
                <a:spcPct val="0"/>
              </a:spcBef>
              <a:buClrTx/>
              <a:buSzTx/>
              <a:buFontTx/>
              <a:buNone/>
            </a:pPr>
            <a:r>
              <a:rPr lang="ja-JP" altLang="en-US" sz="1600" dirty="0">
                <a:latin typeface="メイリオ" pitchFamily="50" charset="-128"/>
                <a:ea typeface="メイリオ" pitchFamily="50" charset="-128"/>
              </a:rPr>
              <a:t>必要な対策を計画的に行うことで、ピーク時（ゼロアワー）には</a:t>
            </a:r>
            <a:r>
              <a:rPr lang="ja-JP" altLang="en-US" sz="1600" dirty="0" smtClean="0">
                <a:latin typeface="メイリオ" pitchFamily="50" charset="-128"/>
                <a:ea typeface="メイリオ" pitchFamily="50" charset="-128"/>
              </a:rPr>
              <a:t>、対策の完了を目指すことができます。</a:t>
            </a:r>
            <a:endParaRPr lang="en-US" altLang="ja-JP" sz="1600" dirty="0">
              <a:latin typeface="メイリオ" pitchFamily="50" charset="-128"/>
              <a:ea typeface="メイリオ" pitchFamily="50" charset="-128"/>
            </a:endParaRPr>
          </a:p>
          <a:p>
            <a:pPr eaLnBrk="1" hangingPunct="1">
              <a:spcBef>
                <a:spcPct val="0"/>
              </a:spcBef>
              <a:buClrTx/>
              <a:buSzTx/>
              <a:buFontTx/>
              <a:buNone/>
            </a:pPr>
            <a:r>
              <a:rPr lang="ja-JP" altLang="en-US" sz="1600" dirty="0">
                <a:latin typeface="メイリオ" pitchFamily="50" charset="-128"/>
                <a:ea typeface="メイリオ" pitchFamily="50" charset="-128"/>
              </a:rPr>
              <a:t>　　　　</a:t>
            </a:r>
          </a:p>
        </p:txBody>
      </p:sp>
    </p:spTree>
    <p:extLst>
      <p:ext uri="{BB962C8B-B14F-4D97-AF65-F5344CB8AC3E}">
        <p14:creationId xmlns:p14="http://schemas.microsoft.com/office/powerpoint/2010/main" val="1287001530"/>
      </p:ext>
    </p:extLst>
  </p:cSld>
  <p:clrMapOvr>
    <a:masterClrMapping/>
  </p:clrMapOvr>
  <mc:AlternateContent xmlns:mc="http://schemas.openxmlformats.org/markup-compatibility/2006" xmlns:p14="http://schemas.microsoft.com/office/powerpoint/2010/main">
    <mc:Choice Requires="p14">
      <p:transition spd="slow" p14:dur="2000" advTm="87661"/>
    </mc:Choice>
    <mc:Fallback xmlns="">
      <p:transition spd="slow" advTm="87661"/>
    </mc:Fallback>
  </mc:AlternateContent>
  <p:timing>
    <p:tnLst>
      <p:par>
        <p:cTn id="1" dur="indefinite" restart="never" nodeType="tmRoot"/>
      </p:par>
    </p:tnLst>
  </p:timing>
  <p:extLst mod="1">
    <p:ext uri="{3A86A75C-4F4B-4683-9AE1-C65F6400EC91}">
      <p14:laserTraceLst xmlns:p14="http://schemas.microsoft.com/office/powerpoint/2010/main">
        <p14:tracePtLst>
          <p14:tracePt t="13734" x="5938838" y="4384675"/>
          <p14:tracePt t="13741" x="5830888" y="4375150"/>
          <p14:tracePt t="13749" x="5715000" y="4367213"/>
          <p14:tracePt t="13756" x="5634038" y="4357688"/>
          <p14:tracePt t="13775" x="5276850" y="4303713"/>
          <p14:tracePt t="13790" x="4991100" y="4251325"/>
          <p14:tracePt t="13806" x="4545013" y="4098925"/>
          <p14:tracePt t="13825" x="4017963" y="3983038"/>
          <p14:tracePt t="13839" x="3589338" y="3902075"/>
          <p14:tracePt t="13856" x="3375025" y="3867150"/>
          <p14:tracePt t="13875" x="3098800" y="3830638"/>
          <p14:tracePt t="13889" x="2894013" y="3776663"/>
          <p14:tracePt t="13906" x="2724150" y="3732213"/>
          <p14:tracePt t="13923" x="2527300" y="3660775"/>
          <p14:tracePt t="13939" x="2276475" y="3616325"/>
          <p14:tracePt t="13956" x="1982788" y="3616325"/>
          <p14:tracePt t="13973" x="1795463" y="3643313"/>
          <p14:tracePt t="13991" x="1384300" y="3714750"/>
          <p14:tracePt t="14007" x="1231900" y="3732213"/>
          <p14:tracePt t="14023" x="1125538" y="3732213"/>
          <p14:tracePt t="14039" x="955675" y="3724275"/>
          <p14:tracePt t="14056" x="919163" y="3697288"/>
          <p14:tracePt t="14072" x="901700" y="3679825"/>
          <p14:tracePt t="14090" x="893763" y="3660775"/>
          <p14:tracePt t="14162" x="874713" y="3643313"/>
          <p14:tracePt t="14169" x="847725" y="3625850"/>
          <p14:tracePt t="14177" x="822325" y="3616325"/>
          <p14:tracePt t="14191" x="758825" y="3598863"/>
          <p14:tracePt t="14206" x="652463" y="3581400"/>
          <p14:tracePt t="14223" x="527050" y="3544888"/>
          <p14:tracePt t="14241" x="411163" y="3527425"/>
          <p14:tracePt t="14256" x="374650" y="3517900"/>
          <p14:tracePt t="14273" x="366713" y="3517900"/>
          <p14:tracePt t="14313" x="374650" y="3517900"/>
          <p14:tracePt t="14323" x="393700" y="3517900"/>
          <p14:tracePt t="14350" x="419100" y="3517900"/>
          <p14:tracePt t="14359" x="428625" y="3517900"/>
          <p14:tracePt t="14372" x="465138" y="3527425"/>
          <p14:tracePt t="14388" x="517525" y="3544888"/>
          <p14:tracePt t="14405" x="561975" y="3544888"/>
          <p14:tracePt t="14422" x="615950" y="3527425"/>
          <p14:tracePt t="14438" x="687388" y="3473450"/>
          <p14:tracePt t="14455" x="723900" y="3446463"/>
          <p14:tracePt t="14472" x="803275" y="3438525"/>
          <p14:tracePt t="14490" x="982663" y="3394075"/>
          <p14:tracePt t="14505" x="1081088" y="3375025"/>
          <p14:tracePt t="14522" x="1143000" y="3375025"/>
          <p14:tracePt t="14540" x="1330325" y="3357563"/>
          <p14:tracePt t="14556" x="1438275" y="3357563"/>
          <p14:tracePt t="14572" x="1517650" y="3357563"/>
          <p14:tracePt t="14590" x="1571625" y="3357563"/>
          <p14:tracePt t="14605" x="1589088" y="3367088"/>
          <p14:tracePt t="14622" x="1608138" y="3367088"/>
          <p14:tracePt t="14641" x="1625600" y="3375025"/>
          <p14:tracePt t="14656" x="1633538" y="3375025"/>
          <p14:tracePt t="14673" x="1670050" y="3375025"/>
          <p14:tracePt t="14692" x="1731963" y="3375025"/>
          <p14:tracePt t="14706" x="1758950" y="3375025"/>
          <p14:tracePt t="14723" x="1803400" y="3375025"/>
          <p14:tracePt t="14740" x="1830388" y="3375025"/>
          <p14:tracePt t="14756" x="1884363" y="3375025"/>
          <p14:tracePt t="14773" x="1928813" y="3375025"/>
          <p14:tracePt t="14789" x="1990725" y="3375025"/>
          <p14:tracePt t="14806" x="2125663" y="3367088"/>
          <p14:tracePt t="14823" x="2214563" y="3367088"/>
          <p14:tracePt t="14839" x="2295525" y="3367088"/>
          <p14:tracePt t="14856" x="2339975" y="3367088"/>
          <p14:tracePt t="14872" x="2401888" y="3367088"/>
          <p14:tracePt t="14889" x="2482850" y="3367088"/>
          <p14:tracePt t="14906" x="2625725" y="3394075"/>
          <p14:tracePt t="14922" x="2714625" y="3402013"/>
          <p14:tracePt t="14939" x="2776538" y="3411538"/>
          <p14:tracePt t="14955" x="2874963" y="3411538"/>
          <p14:tracePt t="14972" x="3017838" y="3411538"/>
          <p14:tracePt t="14989" x="3143250" y="3411538"/>
          <p14:tracePt t="15010" x="3251200" y="3411538"/>
          <p14:tracePt t="15022" x="3295650" y="3411538"/>
          <p14:tracePt t="15039" x="3348038" y="3411538"/>
          <p14:tracePt t="15055" x="3509963" y="3384550"/>
          <p14:tracePt t="15072" x="3608388" y="3375025"/>
          <p14:tracePt t="15089" x="3670300" y="3375025"/>
          <p14:tracePt t="15106" x="3714750" y="3375025"/>
          <p14:tracePt t="15122" x="3751263" y="3375025"/>
          <p14:tracePt t="15139" x="3795713" y="3375025"/>
          <p14:tracePt t="15158" x="3830638" y="3375025"/>
          <p14:tracePt t="15172" x="3857625" y="3375025"/>
          <p14:tracePt t="15189" x="3875088" y="3375025"/>
          <p14:tracePt t="15208" x="3894138" y="3375025"/>
          <p14:tracePt t="15224" x="3902075" y="3375025"/>
          <p14:tracePt t="15953" x="3946525" y="3375025"/>
          <p14:tracePt t="15960" x="3983038" y="3375025"/>
          <p14:tracePt t="15974" x="4044950" y="3367088"/>
          <p14:tracePt t="15989" x="4116388" y="3367088"/>
          <p14:tracePt t="16006" x="4241800" y="3367088"/>
          <p14:tracePt t="16024" x="4367213" y="3367088"/>
          <p14:tracePt t="16039" x="4394200" y="3375025"/>
          <p14:tracePt t="16056" x="4429125" y="3375025"/>
          <p14:tracePt t="16074" x="4438650" y="3384550"/>
          <p14:tracePt t="16106" x="4446588" y="3384550"/>
          <p14:tracePt t="16883" x="4394200" y="3419475"/>
          <p14:tracePt t="16890" x="4251325" y="3500438"/>
          <p14:tracePt t="16897" x="4071938" y="3562350"/>
          <p14:tracePt t="16905" x="3983038" y="3616325"/>
          <p14:tracePt t="16922" x="3438525" y="3822700"/>
          <p14:tracePt t="16939" x="3062288" y="4017963"/>
          <p14:tracePt t="16955" x="2724150" y="4133850"/>
          <p14:tracePt t="16971" x="2581275" y="4160838"/>
          <p14:tracePt t="16988" x="2419350" y="4160838"/>
          <p14:tracePt t="17005" x="2295525" y="4116388"/>
          <p14:tracePt t="17022" x="2232025" y="4089400"/>
          <p14:tracePt t="17041" x="2160588" y="4062413"/>
          <p14:tracePt t="17057" x="2108200" y="4062413"/>
          <p14:tracePt t="17072" x="1982788" y="4062413"/>
          <p14:tracePt t="17091" x="1697038" y="4143375"/>
          <p14:tracePt t="17106" x="1589088" y="4170363"/>
          <p14:tracePt t="17122" x="1517650" y="4187825"/>
          <p14:tracePt t="17141" x="1393825" y="4187825"/>
          <p14:tracePt t="17156" x="1276350" y="4152900"/>
          <p14:tracePt t="17172" x="1179513" y="4098925"/>
          <p14:tracePt t="17190" x="1108075" y="4027488"/>
          <p14:tracePt t="17206" x="1027113" y="3956050"/>
          <p14:tracePt t="17222" x="990600" y="3938588"/>
          <p14:tracePt t="17240" x="965200" y="3929063"/>
          <p14:tracePt t="17256" x="955675" y="3929063"/>
          <p14:tracePt t="17272" x="946150" y="3929063"/>
          <p14:tracePt t="17306" x="866775" y="3938588"/>
          <p14:tracePt t="17322" x="839788" y="3956050"/>
          <p14:tracePt t="17339" x="830263" y="3956050"/>
          <p14:tracePt t="17356" x="822325" y="3956050"/>
          <p14:tracePt t="17400" x="822325" y="3946525"/>
          <p14:tracePt t="17459" x="839788" y="3938588"/>
          <p14:tracePt t="17467" x="857250" y="3938588"/>
          <p14:tracePt t="17488" x="1054100" y="3902075"/>
          <p14:tracePt t="17495" x="1089025" y="3884613"/>
          <p14:tracePt t="17505" x="1250950" y="3867150"/>
          <p14:tracePt t="17522" x="1536700" y="3830638"/>
          <p14:tracePt t="17538" x="1660525" y="3822700"/>
          <p14:tracePt t="17555" x="1830388" y="3830638"/>
          <p14:tracePt t="17572" x="1973263" y="3848100"/>
          <p14:tracePt t="17588" x="2081213" y="3867150"/>
          <p14:tracePt t="17605" x="2160588" y="3894138"/>
          <p14:tracePt t="17621" x="2241550" y="3902075"/>
          <p14:tracePt t="17638" x="2357438" y="3902075"/>
          <p14:tracePt t="17655" x="2473325" y="3902075"/>
          <p14:tracePt t="17672" x="2562225" y="3902075"/>
          <p14:tracePt t="17688" x="2589213" y="3902075"/>
          <p14:tracePt t="17705" x="2616200" y="3902075"/>
          <p14:tracePt t="17739" x="2625725" y="3902075"/>
          <p14:tracePt t="17759" x="2670175" y="3894138"/>
          <p14:tracePt t="17772" x="2786063" y="3848100"/>
          <p14:tracePt t="17789" x="2857500" y="3830638"/>
          <p14:tracePt t="17805" x="2938463" y="3822700"/>
          <p14:tracePt t="17821" x="3009900" y="3795713"/>
          <p14:tracePt t="17838" x="3036888" y="3795713"/>
          <p14:tracePt t="17857" x="3071813" y="3795713"/>
          <p14:tracePt t="17872" x="3081338" y="3795713"/>
          <p14:tracePt t="17889" x="3089275" y="3795713"/>
          <p14:tracePt t="17907" x="3133725" y="3795713"/>
          <p14:tracePt t="17922" x="3170238" y="3795713"/>
          <p14:tracePt t="17939" x="3197225" y="3795713"/>
          <p14:tracePt t="17957" x="3224213" y="3795713"/>
          <p14:tracePt t="18596" x="3276600" y="3795713"/>
          <p14:tracePt t="18605" x="3394075" y="3795713"/>
          <p14:tracePt t="18612" x="3473450" y="3795713"/>
          <p14:tracePt t="18623" x="3544888" y="3795713"/>
          <p14:tracePt t="18639" x="3589338" y="3813175"/>
          <p14:tracePt t="18655" x="3616325" y="3822700"/>
          <p14:tracePt t="18674" x="3660775" y="3830638"/>
          <p14:tracePt t="18705" x="3670300" y="3830638"/>
          <p14:tracePt t="22608" x="3687763" y="3830638"/>
          <p14:tracePt t="22617" x="3705225" y="3822700"/>
          <p14:tracePt t="22626" x="3732213" y="3813175"/>
          <p14:tracePt t="22638" x="3822700" y="3795713"/>
          <p14:tracePt t="22657" x="4000500" y="3751263"/>
          <p14:tracePt t="22671" x="4062413" y="3732213"/>
          <p14:tracePt t="22688" x="4098925" y="3724275"/>
          <p14:tracePt t="22707" x="4133850" y="3724275"/>
          <p14:tracePt t="22721" x="4143375" y="3724275"/>
          <p14:tracePt t="22762" x="4152900" y="3724275"/>
          <p14:tracePt t="23352" x="4170363" y="3724275"/>
          <p14:tracePt t="23361" x="4197350" y="3732213"/>
          <p14:tracePt t="23373" x="4241800" y="3741738"/>
          <p14:tracePt t="23388" x="4295775" y="3751263"/>
          <p14:tracePt t="23405" x="4357688" y="3768725"/>
          <p14:tracePt t="23423" x="4446588" y="3786188"/>
          <p14:tracePt t="23437" x="4483100" y="3795713"/>
          <p14:tracePt t="23454" x="4500563" y="3803650"/>
          <p14:tracePt t="23471" x="4518025" y="3803650"/>
          <p14:tracePt t="23504" x="4527550" y="3803650"/>
          <p14:tracePt t="23555" x="4537075" y="3803650"/>
          <p14:tracePt t="23575" x="4554538" y="3803650"/>
          <p14:tracePt t="23589" x="4572000" y="3803650"/>
          <p14:tracePt t="23605" x="4581525" y="3803650"/>
          <p14:tracePt t="23628" x="4608513" y="3803650"/>
          <p14:tracePt t="23704" x="4616450" y="3803650"/>
          <p14:tracePt t="23746" x="4625975" y="3803650"/>
          <p14:tracePt t="23757" x="4633913" y="3803650"/>
          <p14:tracePt t="23762" x="4643438" y="3803650"/>
          <p14:tracePt t="24092" x="4643438" y="3813175"/>
          <p14:tracePt t="24098" x="4652963" y="3813175"/>
          <p14:tracePt t="24107" x="4660900" y="3813175"/>
          <p14:tracePt t="24121" x="4679950" y="3813175"/>
          <p14:tracePt t="24138" x="4705350" y="3813175"/>
          <p14:tracePt t="24154" x="4714875" y="3822700"/>
          <p14:tracePt t="24210" x="4724400" y="3822700"/>
          <p14:tracePt t="24240" x="4741863" y="3822700"/>
          <p14:tracePt t="24247" x="4751388" y="3822700"/>
          <p14:tracePt t="24255" x="4768850" y="3822700"/>
          <p14:tracePt t="24271" x="4776788" y="3822700"/>
          <p14:tracePt t="24287" x="4795838" y="3822700"/>
          <p14:tracePt t="24304" x="4822825" y="3822700"/>
          <p14:tracePt t="24321" x="4830763" y="3822700"/>
          <p14:tracePt t="24337" x="4840288" y="3822700"/>
          <p14:tracePt t="24370" x="4848225" y="3822700"/>
          <p14:tracePt t="24388" x="4894263" y="3822700"/>
          <p14:tracePt t="24403" x="4938713" y="3822700"/>
          <p14:tracePt t="24420" x="5000625" y="3822700"/>
          <p14:tracePt t="24437" x="5099050" y="3822700"/>
          <p14:tracePt t="24454" x="5126038" y="3822700"/>
          <p14:tracePt t="24471" x="5143500" y="3822700"/>
          <p14:tracePt t="24490" x="5153025" y="3822700"/>
          <p14:tracePt t="28294" x="5224463" y="3813175"/>
          <p14:tracePt t="28303" x="5286375" y="3786188"/>
          <p14:tracePt t="28310" x="5357813" y="3751263"/>
          <p14:tracePt t="28322" x="5581650" y="3670300"/>
          <p14:tracePt t="28339" x="5795963" y="3633788"/>
          <p14:tracePt t="28354" x="5929313" y="3633788"/>
          <p14:tracePt t="28373" x="6161088" y="3652838"/>
          <p14:tracePt t="28388" x="6303963" y="3660775"/>
          <p14:tracePt t="28404" x="6384925" y="3679825"/>
          <p14:tracePt t="28425" x="6500813" y="3687763"/>
          <p14:tracePt t="28437" x="6653213" y="3687763"/>
          <p14:tracePt t="28453" x="6813550" y="3679825"/>
          <p14:tracePt t="28471" x="6929438" y="3660775"/>
          <p14:tracePt t="28487" x="7000875" y="3660775"/>
          <p14:tracePt t="28504" x="7037388" y="3660775"/>
          <p14:tracePt t="28522" x="7054850" y="3660775"/>
          <p14:tracePt t="28589" x="7062788" y="3660775"/>
          <p14:tracePt t="28596" x="7081838" y="3670300"/>
          <p14:tracePt t="28604" x="7108825" y="3670300"/>
          <p14:tracePt t="28624" x="7170738" y="3670300"/>
          <p14:tracePt t="28637" x="7197725" y="3670300"/>
          <p14:tracePt t="28654" x="7224713" y="3670300"/>
          <p14:tracePt t="28675" x="7242175" y="3679825"/>
          <p14:tracePt t="28687" x="7251700" y="3679825"/>
          <p14:tracePt t="28721" x="7277100" y="3679825"/>
          <p14:tracePt t="28738" x="7313613" y="3679825"/>
          <p14:tracePt t="28754" x="7358063" y="3679825"/>
          <p14:tracePt t="28772" x="7402513" y="3679825"/>
          <p14:tracePt t="28789" x="7429500" y="3687763"/>
          <p14:tracePt t="28804" x="7439025" y="3687763"/>
          <p14:tracePt t="30035" x="7419975" y="3714750"/>
          <p14:tracePt t="30043" x="7385050" y="3768725"/>
          <p14:tracePt t="30055" x="7304088" y="3911600"/>
          <p14:tracePt t="30070" x="7224713" y="4081463"/>
          <p14:tracePt t="30091" x="7134225" y="4251325"/>
          <p14:tracePt t="30104" x="7081838" y="4340225"/>
          <p14:tracePt t="30119" x="7027863" y="4402138"/>
          <p14:tracePt t="30136" x="7000875" y="4438650"/>
          <p14:tracePt t="30154" x="6991350" y="4446588"/>
          <p14:tracePt t="30170" x="6983413" y="4446588"/>
          <p14:tracePt t="30279" x="6983413" y="4438650"/>
          <p14:tracePt t="30300" x="6983413" y="4429125"/>
          <p14:tracePt t="30358" x="6983413" y="4419600"/>
          <p14:tracePt t="30468" x="6983413" y="4411663"/>
          <p14:tracePt t="30514" x="6983413" y="4402138"/>
          <p14:tracePt t="30532" x="6973888" y="4402138"/>
          <p14:tracePt t="30540" x="6965950" y="4402138"/>
          <p14:tracePt t="30547" x="6956425" y="4402138"/>
          <p14:tracePt t="30563" x="6946900" y="4402138"/>
          <p14:tracePt t="30571" x="6911975" y="4384675"/>
          <p14:tracePt t="30586" x="6670675" y="4357688"/>
          <p14:tracePt t="30602" x="6116638" y="4286250"/>
          <p14:tracePt t="30619" x="4911725" y="4224338"/>
          <p14:tracePt t="30636" x="3822700" y="4224338"/>
          <p14:tracePt t="30653" x="2990850" y="4268788"/>
          <p14:tracePt t="30670" x="2054225" y="4384675"/>
          <p14:tracePt t="30687" x="1697038" y="4402138"/>
          <p14:tracePt t="30703" x="1625600" y="4402138"/>
          <p14:tracePt t="30720" x="1571625" y="4402138"/>
          <p14:tracePt t="30736" x="1562100" y="4394200"/>
          <p14:tracePt t="30753" x="1554163" y="4394200"/>
          <p14:tracePt t="30818" x="1554163" y="4402138"/>
          <p14:tracePt t="31243" x="1446213" y="4429125"/>
          <p14:tracePt t="31250" x="1116013" y="4483100"/>
          <p14:tracePt t="31257" x="866775" y="4491038"/>
          <p14:tracePt t="31269" x="785813" y="4491038"/>
          <p14:tracePt t="31286" x="384175" y="4456113"/>
          <p14:tracePt t="31303" x="276225" y="4429125"/>
          <p14:tracePt t="31320" x="204788" y="4419600"/>
          <p14:tracePt t="31336" x="187325" y="4411663"/>
          <p14:tracePt t="31353" x="179388" y="4402138"/>
          <p14:tracePt t="31417" x="179388" y="4411663"/>
          <p14:tracePt t="31446" x="187325" y="4419600"/>
          <p14:tracePt t="31531" x="196850" y="4419600"/>
          <p14:tracePt t="31582" x="204788" y="4419600"/>
          <p14:tracePt t="31590" x="204788" y="4429125"/>
          <p14:tracePt t="31604" x="223838" y="4438650"/>
          <p14:tracePt t="31620" x="231775" y="4438650"/>
          <p14:tracePt t="31637" x="312738" y="4456113"/>
          <p14:tracePt t="31653" x="366713" y="4456113"/>
          <p14:tracePt t="31670" x="419100" y="4456113"/>
          <p14:tracePt t="31688" x="465138" y="4456113"/>
          <p14:tracePt t="31703" x="482600" y="4456113"/>
          <p14:tracePt t="31735" x="490538" y="4456113"/>
          <p14:tracePt t="31793" x="500063" y="4456113"/>
          <p14:tracePt t="31800" x="517525" y="4456113"/>
          <p14:tracePt t="31808" x="536575" y="4456113"/>
          <p14:tracePt t="31819" x="544513" y="4456113"/>
          <p14:tracePt t="31836" x="571500" y="4456113"/>
          <p14:tracePt t="31889" x="581025" y="4456113"/>
          <p14:tracePt t="31918" x="588963" y="4456113"/>
          <p14:tracePt t="31955" x="598488" y="4456113"/>
          <p14:tracePt t="32183" x="608013" y="4456113"/>
          <p14:tracePt t="32199" x="608013" y="4465638"/>
          <p14:tracePt t="32212" x="615950" y="4465638"/>
          <p14:tracePt t="32220" x="625475" y="4465638"/>
          <p14:tracePt t="32237" x="679450" y="4465638"/>
          <p14:tracePt t="32253" x="758825" y="4465638"/>
          <p14:tracePt t="32270" x="803275" y="4465638"/>
          <p14:tracePt t="32286" x="822325" y="4465638"/>
          <p14:tracePt t="32303" x="857250" y="4473575"/>
          <p14:tracePt t="32656" x="901700" y="4473575"/>
          <p14:tracePt t="32663" x="938213" y="4473575"/>
          <p14:tracePt t="32672" x="982663" y="4456113"/>
          <p14:tracePt t="32686" x="1098550" y="4446588"/>
          <p14:tracePt t="32706" x="1268413" y="4446588"/>
          <p14:tracePt t="32712" x="1322388" y="4438650"/>
          <p14:tracePt t="32722" x="1384300" y="4429125"/>
          <p14:tracePt t="32736" x="1500188" y="4429125"/>
          <p14:tracePt t="32756" x="1679575" y="4429125"/>
          <p14:tracePt t="32770" x="1751013" y="4429125"/>
          <p14:tracePt t="32786" x="1785938" y="4429125"/>
          <p14:tracePt t="32806" x="1857375" y="4438650"/>
          <p14:tracePt t="32820" x="1901825" y="4438650"/>
          <p14:tracePt t="32836" x="1965325" y="4438650"/>
          <p14:tracePt t="32858" x="2071688" y="4438650"/>
          <p14:tracePt t="32873" x="2133600" y="4438650"/>
          <p14:tracePt t="32886" x="2224088" y="4438650"/>
          <p14:tracePt t="32905" x="2428875" y="4419600"/>
          <p14:tracePt t="32920" x="2581275" y="4411663"/>
          <p14:tracePt t="32937" x="2652713" y="4411663"/>
          <p14:tracePt t="32954" x="2768600" y="4394200"/>
          <p14:tracePt t="32969" x="2894013" y="4384675"/>
          <p14:tracePt t="32985" x="3009900" y="4384675"/>
          <p14:tracePt t="33002" x="3089275" y="4394200"/>
          <p14:tracePt t="33019" x="3160713" y="4394200"/>
          <p14:tracePt t="33035" x="3224213" y="4394200"/>
          <p14:tracePt t="33052" x="3295650" y="4394200"/>
          <p14:tracePt t="33069" x="3384550" y="4394200"/>
          <p14:tracePt t="33085" x="3419475" y="4394200"/>
          <p14:tracePt t="33102" x="3446463" y="4394200"/>
          <p14:tracePt t="33119" x="3490913" y="4402138"/>
          <p14:tracePt t="33136" x="3509963" y="4402138"/>
          <p14:tracePt t="33152" x="3536950" y="4402138"/>
          <p14:tracePt t="33169" x="3571875" y="4402138"/>
          <p14:tracePt t="33186" x="3598863" y="4402138"/>
          <p14:tracePt t="33203" x="3625850" y="4411663"/>
          <p14:tracePt t="33208" x="3643313" y="4411663"/>
          <p14:tracePt t="33219" x="3679825" y="4419600"/>
          <p14:tracePt t="33236" x="3724275" y="4419600"/>
          <p14:tracePt t="33253" x="3751263" y="4429125"/>
          <p14:tracePt t="33269" x="3822700" y="4446588"/>
          <p14:tracePt t="33286" x="3857625" y="4446588"/>
          <p14:tracePt t="33303" x="3894138" y="4446588"/>
          <p14:tracePt t="33321" x="3973513" y="4446588"/>
          <p14:tracePt t="33336" x="3983038" y="4446588"/>
          <p14:tracePt t="36058" x="3946525" y="4518025"/>
          <p14:tracePt t="36066" x="3902075" y="4581525"/>
          <p14:tracePt t="36073" x="3867150" y="4643438"/>
          <p14:tracePt t="36086" x="3830638" y="4687888"/>
          <p14:tracePt t="36103" x="3813175" y="4724400"/>
          <p14:tracePt t="36121" x="3795713" y="4732338"/>
          <p14:tracePt t="36153" x="3795713" y="4741863"/>
          <p14:tracePt t="36280" x="3786188" y="4741863"/>
          <p14:tracePt t="36287" x="3768725" y="4751388"/>
          <p14:tracePt t="36294" x="3751263" y="4776788"/>
          <p14:tracePt t="36303" x="3724275" y="4795838"/>
          <p14:tracePt t="36322" x="3633788" y="4857750"/>
          <p14:tracePt t="36336" x="3571875" y="4884738"/>
          <p14:tracePt t="36352" x="3490913" y="4919663"/>
          <p14:tracePt t="36370" x="3419475" y="4938713"/>
          <p14:tracePt t="36386" x="3286125" y="4938713"/>
          <p14:tracePt t="36402" x="3108325" y="4919663"/>
          <p14:tracePt t="36419" x="2973388" y="4894263"/>
          <p14:tracePt t="36436" x="2625725" y="4867275"/>
          <p14:tracePt t="36453" x="2419350" y="4875213"/>
          <p14:tracePt t="36469" x="2241550" y="4919663"/>
          <p14:tracePt t="36487" x="1938338" y="4983163"/>
          <p14:tracePt t="36502" x="1822450" y="5010150"/>
          <p14:tracePt t="36519" x="1731963" y="5010150"/>
          <p14:tracePt t="36537" x="1589088" y="4991100"/>
          <p14:tracePt t="36553" x="1517650" y="4965700"/>
          <p14:tracePt t="36573" x="1465263" y="4929188"/>
          <p14:tracePt t="36588" x="1446213" y="4911725"/>
          <p14:tracePt t="36603" x="1438275" y="4911725"/>
          <p14:tracePt t="36619" x="1428750" y="4911725"/>
          <p14:tracePt t="36636" x="1401763" y="4911725"/>
          <p14:tracePt t="36652" x="1374775" y="4946650"/>
          <p14:tracePt t="36669" x="1347788" y="4956175"/>
          <p14:tracePt t="36687" x="1322388" y="4973638"/>
          <p14:tracePt t="36702" x="1303338" y="4973638"/>
          <p14:tracePt t="36719" x="1295400" y="4973638"/>
          <p14:tracePt t="36736" x="1276350" y="4973638"/>
          <p14:tracePt t="36752" x="1268413" y="4973638"/>
          <p14:tracePt t="36810" x="1268413" y="4983163"/>
          <p14:tracePt t="36852" x="1258888" y="4983163"/>
          <p14:tracePt t="36875" x="1241425" y="4983163"/>
          <p14:tracePt t="36949" x="1250950" y="4983163"/>
          <p14:tracePt t="36999" x="1258888" y="4983163"/>
          <p14:tracePt t="37075" x="1268413" y="4983163"/>
          <p14:tracePt t="37110" x="1276350" y="4983163"/>
          <p14:tracePt t="37124" x="1285875" y="4983163"/>
          <p14:tracePt t="37155" x="1295400" y="4983163"/>
          <p14:tracePt t="37167" x="1303338" y="4983163"/>
          <p14:tracePt t="37182" x="1312863" y="4983163"/>
          <p14:tracePt t="37219" x="1322388" y="4983163"/>
          <p14:tracePt t="37269" x="1330325" y="4983163"/>
          <p14:tracePt t="37325" x="1339850" y="4983163"/>
          <p14:tracePt t="37368" x="1347788" y="4983163"/>
          <p14:tracePt t="37392" x="1357313" y="4983163"/>
          <p14:tracePt t="37407" x="1366838" y="4973638"/>
          <p14:tracePt t="37413" x="1374775" y="4965700"/>
          <p14:tracePt t="37419" x="1384300" y="4965700"/>
          <p14:tracePt t="37436" x="1446213" y="4946650"/>
          <p14:tracePt t="37453" x="1554163" y="4938713"/>
          <p14:tracePt t="37469" x="1581150" y="4938713"/>
          <p14:tracePt t="37486" x="1589088" y="4938713"/>
          <p14:tracePt t="37503" x="1598613" y="4938713"/>
          <p14:tracePt t="37583" x="1608138" y="4938713"/>
          <p14:tracePt t="37597" x="1633538" y="4938713"/>
          <p14:tracePt t="37605" x="1652588" y="4929188"/>
          <p14:tracePt t="37621" x="1687513" y="4929188"/>
          <p14:tracePt t="37637" x="1714500" y="4929188"/>
          <p14:tracePt t="37655" x="1741488" y="4919663"/>
          <p14:tracePt t="37669" x="1751013" y="4919663"/>
          <p14:tracePt t="37685" x="1758950" y="4919663"/>
          <p14:tracePt t="37702" x="1768475" y="4919663"/>
          <p14:tracePt t="37719" x="1785938" y="4919663"/>
          <p14:tracePt t="37735" x="1803400" y="4919663"/>
          <p14:tracePt t="37754" x="1830388" y="4919663"/>
          <p14:tracePt t="37769" x="1847850" y="4919663"/>
          <p14:tracePt t="37786" x="1857375" y="4919663"/>
          <p14:tracePt t="37803" x="1884363" y="4919663"/>
          <p14:tracePt t="37819" x="1893888" y="4919663"/>
          <p14:tracePt t="37835" x="1911350" y="4919663"/>
          <p14:tracePt t="37856" x="1928813" y="4919663"/>
          <p14:tracePt t="37891" x="1938338" y="4919663"/>
          <p14:tracePt t="37905" x="1955800" y="4929188"/>
          <p14:tracePt t="37921" x="1965325" y="4929188"/>
          <p14:tracePt t="37936" x="1982788" y="4938713"/>
          <p14:tracePt t="37954" x="2017713" y="4938713"/>
          <p14:tracePt t="37969" x="2027238" y="4938713"/>
          <p14:tracePt t="37986" x="2036763" y="4938713"/>
          <p14:tracePt t="38003" x="2054225" y="4946650"/>
          <p14:tracePt t="38035" x="2071688" y="4956175"/>
          <p14:tracePt t="38069" x="2089150" y="4956175"/>
          <p14:tracePt t="38085" x="2098675" y="4965700"/>
          <p14:tracePt t="38104" x="2133600" y="4965700"/>
          <p14:tracePt t="38118" x="2152650" y="4965700"/>
          <p14:tracePt t="38135" x="2197100" y="4973638"/>
          <p14:tracePt t="38152" x="2232025" y="4973638"/>
          <p14:tracePt t="38168" x="2268538" y="4973638"/>
          <p14:tracePt t="38185" x="2303463" y="4973638"/>
          <p14:tracePt t="38201" x="2322513" y="4973638"/>
          <p14:tracePt t="38218" x="2330450" y="4973638"/>
          <p14:tracePt t="38235" x="2339975" y="4973638"/>
          <p14:tracePt t="38268" x="2366963" y="4973638"/>
          <p14:tracePt t="38285" x="2374900" y="4973638"/>
          <p14:tracePt t="38302" x="2401888" y="4973638"/>
          <p14:tracePt t="38318" x="2465388" y="4973638"/>
          <p14:tracePt t="38336" x="2509838" y="4973638"/>
          <p14:tracePt t="38352" x="2544763" y="4991100"/>
          <p14:tracePt t="38370" x="2571750" y="4991100"/>
          <p14:tracePt t="38386" x="2581275" y="4991100"/>
          <p14:tracePt t="38420" x="2616200" y="4991100"/>
          <p14:tracePt t="38435" x="2643188" y="4991100"/>
          <p14:tracePt t="38452" x="2660650" y="4991100"/>
          <p14:tracePt t="38470" x="2679700" y="4991100"/>
          <p14:tracePt t="38486" x="2687638" y="4991100"/>
          <p14:tracePt t="38614" x="2697163" y="4991100"/>
          <p14:tracePt t="38627" x="2724150" y="4991100"/>
          <p14:tracePt t="38635" x="2732088" y="5000625"/>
          <p14:tracePt t="38652" x="2795588" y="5010150"/>
          <p14:tracePt t="38671" x="2894013" y="5027613"/>
          <p14:tracePt t="38685" x="2946400" y="5037138"/>
          <p14:tracePt t="38702" x="2973388" y="5054600"/>
          <p14:tracePt t="38724" x="3000375" y="5054600"/>
          <p14:tracePt t="38778" x="3009900" y="5054600"/>
          <p14:tracePt t="38843" x="3000375" y="5054600"/>
          <p14:tracePt t="38858" x="2990850" y="5054600"/>
          <p14:tracePt t="39552" x="3017838" y="5054600"/>
          <p14:tracePt t="39561" x="3062288" y="5045075"/>
          <p14:tracePt t="39569" x="3152775" y="5027613"/>
          <p14:tracePt t="39588" x="3367088" y="5018088"/>
          <p14:tracePt t="39602" x="3455988" y="5018088"/>
          <p14:tracePt t="39619" x="3509963" y="5037138"/>
          <p14:tracePt t="39639" x="3581400" y="5045075"/>
          <p14:tracePt t="39652" x="3652838" y="5045075"/>
          <p14:tracePt t="39669" x="3714750" y="5045075"/>
          <p14:tracePt t="39689" x="3795713" y="5045075"/>
          <p14:tracePt t="39702" x="3813175" y="5045075"/>
          <p14:tracePt t="39719" x="3840163" y="5045075"/>
          <p14:tracePt t="39738" x="3848100" y="5045075"/>
          <p14:tracePt t="39756" x="3857625" y="5045075"/>
          <p14:tracePt t="39769" x="3867150" y="5045075"/>
          <p14:tracePt t="39788" x="3902075" y="5045075"/>
          <p14:tracePt t="39802" x="3919538" y="5045075"/>
          <p14:tracePt t="39819" x="3965575" y="5045075"/>
          <p14:tracePt t="39836" x="4010025" y="5045075"/>
          <p14:tracePt t="39855" x="4027488" y="5045075"/>
          <p14:tracePt t="39885" x="4044950" y="5045075"/>
          <p14:tracePt t="39902" x="4108450" y="5045075"/>
          <p14:tracePt t="39919" x="4160838" y="5037138"/>
          <p14:tracePt t="39935" x="4224338" y="5027613"/>
          <p14:tracePt t="39952" x="4286250" y="5018088"/>
          <p14:tracePt t="39970" x="4348163" y="5018088"/>
          <p14:tracePt t="39986" x="4411663" y="5018088"/>
          <p14:tracePt t="40002" x="4465638" y="5018088"/>
          <p14:tracePt t="40019" x="4510088" y="5018088"/>
          <p14:tracePt t="40038" x="4518025" y="5018088"/>
          <p14:tracePt t="40082" x="4527550" y="5018088"/>
          <p14:tracePt t="40090" x="4545013" y="5018088"/>
          <p14:tracePt t="40103" x="4572000" y="5018088"/>
          <p14:tracePt t="40118" x="4608513" y="5018088"/>
          <p14:tracePt t="40135" x="4625975" y="5018088"/>
          <p14:tracePt t="40152" x="4670425" y="5018088"/>
          <p14:tracePt t="40169" x="4679950" y="5018088"/>
          <p14:tracePt t="40185" x="4687888" y="5018088"/>
          <p14:tracePt t="40218" x="4732338" y="5018088"/>
          <p14:tracePt t="40235" x="4795838" y="5018088"/>
          <p14:tracePt t="40252" x="4929188" y="5018088"/>
          <p14:tracePt t="40269" x="4983163" y="5010150"/>
          <p14:tracePt t="40285" x="5027613" y="5000625"/>
          <p14:tracePt t="40297" x="5062538" y="5000625"/>
          <p14:tracePt t="40304" x="5089525" y="5000625"/>
          <p14:tracePt t="40318" x="5126038" y="5000625"/>
          <p14:tracePt t="40335" x="5180013" y="5000625"/>
          <p14:tracePt t="40354" x="5286375" y="4983163"/>
          <p14:tracePt t="40369" x="5330825" y="4973638"/>
          <p14:tracePt t="40385" x="5357813" y="4965700"/>
          <p14:tracePt t="40405" x="5446713" y="4956175"/>
          <p14:tracePt t="40419" x="5527675" y="4946650"/>
          <p14:tracePt t="41206" x="5608638" y="4946650"/>
          <p14:tracePt t="41212" x="5653088" y="4946650"/>
          <p14:tracePt t="41220" x="5697538" y="4946650"/>
          <p14:tracePt t="41235" x="5759450" y="4946650"/>
          <p14:tracePt t="41252" x="5795963" y="4946650"/>
          <p14:tracePt t="41271" x="5830888" y="4946650"/>
          <p14:tracePt t="41286" x="5857875" y="4946650"/>
          <p14:tracePt t="41302" x="5875338" y="4946650"/>
          <p14:tracePt t="41912" x="5991225" y="4929188"/>
          <p14:tracePt t="41919" x="6126163" y="4911725"/>
          <p14:tracePt t="41926" x="6205538" y="4902200"/>
          <p14:tracePt t="41934" x="6286500" y="4894263"/>
          <p14:tracePt t="41951" x="6465888" y="4884738"/>
          <p14:tracePt t="41967" x="6608763" y="4894263"/>
          <p14:tracePt t="41984" x="6705600" y="4911725"/>
          <p14:tracePt t="42001" x="6724650" y="4911725"/>
          <p14:tracePt t="42018" x="6732588" y="4919663"/>
          <p14:tracePt t="42066" x="6742113" y="4919663"/>
          <p14:tracePt t="42216" x="6751638" y="4919663"/>
          <p14:tracePt t="42239" x="6769100" y="4919663"/>
          <p14:tracePt t="42245" x="6777038" y="4919663"/>
          <p14:tracePt t="42251" x="6786563" y="4919663"/>
          <p14:tracePt t="42274" x="6796088" y="4919663"/>
          <p14:tracePt t="42288" x="6823075" y="4919663"/>
          <p14:tracePt t="42310" x="6831013" y="4919663"/>
          <p14:tracePt t="42367" x="6840538" y="4919663"/>
          <p14:tracePt t="42375" x="6867525" y="4919663"/>
          <p14:tracePt t="42387" x="6894513" y="4919663"/>
          <p14:tracePt t="42403" x="6938963" y="4919663"/>
          <p14:tracePt t="42418" x="6973888" y="4919663"/>
          <p14:tracePt t="42438" x="7018338" y="4919663"/>
          <p14:tracePt t="42451" x="7027863" y="4919663"/>
          <p14:tracePt t="42468" x="7045325" y="4919663"/>
          <p14:tracePt t="42485" x="7062788" y="4919663"/>
          <p14:tracePt t="42502" x="7081838" y="4929188"/>
          <p14:tracePt t="42518" x="7099300" y="4929188"/>
          <p14:tracePt t="42536" x="7126288" y="4929188"/>
          <p14:tracePt t="42551" x="7232650" y="4946650"/>
          <p14:tracePt t="42568" x="7323138" y="4946650"/>
          <p14:tracePt t="42585" x="7412038" y="4946650"/>
          <p14:tracePt t="42602" x="7483475" y="4946650"/>
          <p14:tracePt t="42618" x="7510463" y="4946650"/>
          <p14:tracePt t="42636" x="7545388" y="4946650"/>
          <p14:tracePt t="42651" x="7581900" y="4946650"/>
          <p14:tracePt t="42668" x="7589838" y="4956175"/>
          <p14:tracePt t="42685" x="7599363" y="4956175"/>
          <p14:tracePt t="42702" x="7616825" y="4956175"/>
          <p14:tracePt t="43908" x="7616825" y="4965700"/>
          <p14:tracePt t="43922" x="7608888" y="4973638"/>
          <p14:tracePt t="43936" x="7608888" y="4983163"/>
          <p14:tracePt t="43944" x="7608888" y="4991100"/>
          <p14:tracePt t="43955" x="7599363" y="5010150"/>
          <p14:tracePt t="43971" x="7581900" y="5045075"/>
          <p14:tracePt t="43985" x="7562850" y="5062538"/>
          <p14:tracePt t="44001" x="7554913" y="5081588"/>
          <p14:tracePt t="44021" x="7554913" y="5089525"/>
          <p14:tracePt t="44350" x="7510463" y="5116513"/>
          <p14:tracePt t="44356" x="7419975" y="5143500"/>
          <p14:tracePt t="44367" x="7313613" y="5170488"/>
          <p14:tracePt t="44384" x="6983413" y="5276850"/>
          <p14:tracePt t="44400" x="6724650" y="5340350"/>
          <p14:tracePt t="44417" x="6456363" y="5375275"/>
          <p14:tracePt t="44434" x="6197600" y="5375275"/>
          <p14:tracePt t="44450" x="5911850" y="5375275"/>
          <p14:tracePt t="44467" x="5705475" y="5375275"/>
          <p14:tracePt t="44484" x="5295900" y="5375275"/>
          <p14:tracePt t="44501" x="4938713" y="5438775"/>
          <p14:tracePt t="44517" x="4633913" y="5473700"/>
          <p14:tracePt t="44534" x="4419600" y="5510213"/>
          <p14:tracePt t="44551" x="4000500" y="5554663"/>
          <p14:tracePt t="44568" x="3875088" y="5554663"/>
          <p14:tracePt t="44585" x="3652838" y="5554663"/>
          <p14:tracePt t="44601" x="3527425" y="5554663"/>
          <p14:tracePt t="44618" x="3465513" y="5554663"/>
          <p14:tracePt t="44636" x="3340100" y="5581650"/>
          <p14:tracePt t="44651" x="3232150" y="5626100"/>
          <p14:tracePt t="44668" x="3133725" y="5661025"/>
          <p14:tracePt t="44686" x="3089275" y="5680075"/>
          <p14:tracePt t="44701" x="3081338" y="5680075"/>
          <p14:tracePt t="45075" x="3000375" y="5680075"/>
          <p14:tracePt t="45082" x="2857500" y="5688013"/>
          <p14:tracePt t="45091" x="2660650" y="5688013"/>
          <p14:tracePt t="45101" x="2465388" y="5697538"/>
          <p14:tracePt t="45118" x="1982788" y="5732463"/>
          <p14:tracePt t="45136" x="1704975" y="5768975"/>
          <p14:tracePt t="45153" x="1089025" y="5875338"/>
          <p14:tracePt t="45167" x="822325" y="5946775"/>
          <p14:tracePt t="45184" x="625475" y="5991225"/>
          <p14:tracePt t="45201" x="517525" y="5991225"/>
          <p14:tracePt t="45217" x="482600" y="5991225"/>
          <p14:tracePt t="45234" x="473075" y="5991225"/>
          <p14:tracePt t="45252" x="455613" y="5991225"/>
          <p14:tracePt t="45361" x="419100" y="6018213"/>
          <p14:tracePt t="45368" x="357188" y="6037263"/>
          <p14:tracePt t="45376" x="339725" y="6054725"/>
          <p14:tracePt t="45384" x="322263" y="6054725"/>
          <p14:tracePt t="45402" x="295275" y="6054725"/>
          <p14:tracePt t="45418" x="285750" y="6054725"/>
          <p14:tracePt t="45559" x="285750" y="6062663"/>
          <p14:tracePt t="45572" x="303213" y="6062663"/>
          <p14:tracePt t="45609" x="312738" y="6072188"/>
          <p14:tracePt t="45689" x="322263" y="6072188"/>
          <p14:tracePt t="45766" x="330200" y="6072188"/>
          <p14:tracePt t="45809" x="339725" y="6072188"/>
          <p14:tracePt t="45933" x="347663" y="6072188"/>
          <p14:tracePt t="46024" x="357188" y="6072188"/>
          <p14:tracePt t="46190" x="366713" y="6072188"/>
          <p14:tracePt t="46248" x="374650" y="6072188"/>
          <p14:tracePt t="46358" x="384175" y="6072188"/>
          <p14:tracePt t="46458" x="393700" y="6072188"/>
          <p14:tracePt t="46512" x="401638" y="6072188"/>
          <p14:tracePt t="46542" x="411163" y="6072188"/>
          <p14:tracePt t="46563" x="419100" y="6072188"/>
          <p14:tracePt t="46571" x="428625" y="6072188"/>
          <p14:tracePt t="46585" x="455613" y="6072188"/>
          <p14:tracePt t="46601" x="473075" y="6072188"/>
          <p14:tracePt t="46620" x="527050" y="6072188"/>
          <p14:tracePt t="46634" x="544513" y="6072188"/>
          <p14:tracePt t="46651" x="554038" y="6072188"/>
          <p14:tracePt t="46671" x="581025" y="6072188"/>
          <p14:tracePt t="46685" x="588963" y="6072188"/>
          <p14:tracePt t="46701" x="588963" y="6081713"/>
          <p14:tracePt t="46736" x="598488" y="6081713"/>
          <p14:tracePt t="46788" x="608013" y="6081713"/>
          <p14:tracePt t="46865" x="615950" y="6081713"/>
          <p14:tracePt t="46889" x="633413" y="6081713"/>
          <p14:tracePt t="46896" x="652463" y="6081713"/>
          <p14:tracePt t="46904" x="660400" y="6081713"/>
          <p14:tracePt t="46918" x="669925" y="6081713"/>
          <p14:tracePt t="46933" x="696913" y="6081713"/>
          <p14:tracePt t="46950" x="704850" y="6081713"/>
          <p14:tracePt t="46967" x="714375" y="6081713"/>
          <p14:tracePt t="46984" x="723900" y="6081713"/>
          <p14:tracePt t="47000" x="750888" y="6081713"/>
          <p14:tracePt t="47017" x="768350" y="6081713"/>
          <p14:tracePt t="47034" x="839788" y="6072188"/>
          <p14:tracePt t="47050" x="911225" y="6072188"/>
          <p14:tracePt t="47067" x="965200" y="6072188"/>
          <p14:tracePt t="47083" x="1027113" y="6072188"/>
          <p14:tracePt t="47100" x="1044575" y="6072188"/>
          <p14:tracePt t="47179" x="1054100" y="6072188"/>
          <p14:tracePt t="47287" x="1071563" y="6072188"/>
          <p14:tracePt t="47301" x="1081088" y="6072188"/>
          <p14:tracePt t="47316" x="1089025" y="6072188"/>
          <p14:tracePt t="47357" x="1098550" y="6072188"/>
          <p14:tracePt t="47429" x="1108075" y="6072188"/>
          <p14:tracePt t="47438" x="1125538" y="6072188"/>
          <p14:tracePt t="47452" x="1133475" y="6072188"/>
          <p14:tracePt t="47467" x="1152525" y="6081713"/>
          <p14:tracePt t="47487" x="1179513" y="6081713"/>
          <p14:tracePt t="47501" x="1187450" y="6081713"/>
          <p14:tracePt t="47538" x="1196975" y="6081713"/>
          <p14:tracePt t="47551" x="1214438" y="6081713"/>
          <p14:tracePt t="47567" x="1268413" y="6089650"/>
          <p14:tracePt t="47588" x="1339850" y="6089650"/>
          <p14:tracePt t="47601" x="1374775" y="6089650"/>
          <p14:tracePt t="47617" x="1401763" y="6089650"/>
          <p14:tracePt t="47637" x="1419225" y="6089650"/>
          <p14:tracePt t="47674" x="1428750" y="6089650"/>
          <p14:tracePt t="47687" x="1446213" y="6089650"/>
          <p14:tracePt t="47702" x="1482725" y="6089650"/>
          <p14:tracePt t="47717" x="1571625" y="6089650"/>
          <p14:tracePt t="47737" x="1714500" y="6089650"/>
          <p14:tracePt t="47751" x="1768475" y="6089650"/>
          <p14:tracePt t="47767" x="1812925" y="6081713"/>
          <p14:tracePt t="47784" x="1857375" y="6081713"/>
          <p14:tracePt t="47801" x="1911350" y="6072188"/>
          <p14:tracePt t="47817" x="1946275" y="6062663"/>
          <p14:tracePt t="48304" x="1973263" y="6062663"/>
          <p14:tracePt t="48311" x="1990725" y="6062663"/>
          <p14:tracePt t="48320" x="2000250" y="6062663"/>
          <p14:tracePt t="48334" x="2036763" y="6062663"/>
          <p14:tracePt t="48351" x="2054225" y="6062663"/>
          <p14:tracePt t="48933" x="2071688" y="6062663"/>
          <p14:tracePt t="49887" x="2081213" y="6062663"/>
          <p14:tracePt t="49966" x="2116138" y="6062663"/>
          <p14:tracePt t="49974" x="2125663" y="6062663"/>
          <p14:tracePt t="49984" x="2143125" y="6062663"/>
          <p14:tracePt t="50000" x="2187575" y="6062663"/>
          <p14:tracePt t="50017" x="2232025" y="6062663"/>
          <p14:tracePt t="50034" x="2303463" y="6062663"/>
          <p14:tracePt t="50052" x="2347913" y="6062663"/>
          <p14:tracePt t="50067" x="2393950" y="6062663"/>
          <p14:tracePt t="50085" x="2446338" y="6062663"/>
          <p14:tracePt t="50100" x="2482850" y="6062663"/>
          <p14:tracePt t="50117" x="2517775" y="6062663"/>
          <p14:tracePt t="50135" x="2571750" y="6062663"/>
          <p14:tracePt t="50150" x="2589213" y="6062663"/>
          <p14:tracePt t="50167" x="2598738" y="6062663"/>
          <p14:tracePt t="50392" x="2616200" y="6062663"/>
          <p14:tracePt t="50410" x="2625725" y="6062663"/>
          <p14:tracePt t="50456" x="2633663" y="6062663"/>
          <p14:tracePt t="50484" x="2643188" y="6062663"/>
          <p14:tracePt t="50491" x="2652713" y="6062663"/>
          <p14:tracePt t="50499" x="2670175" y="6062663"/>
          <p14:tracePt t="50516" x="2679700" y="6062663"/>
          <p14:tracePt t="50533" x="2705100" y="6062663"/>
          <p14:tracePt t="50549" x="2741613" y="6072188"/>
          <p14:tracePt t="50566" x="2759075" y="6072188"/>
          <p14:tracePt t="50583" x="2786063" y="6081713"/>
          <p14:tracePt t="50599" x="2795588" y="6081713"/>
          <p14:tracePt t="50657" x="2803525" y="6081713"/>
          <p14:tracePt t="50666" x="2813050" y="6081713"/>
          <p14:tracePt t="50674" x="2822575" y="6081713"/>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タイトル 4"/>
          <p:cNvSpPr>
            <a:spLocks noGrp="1"/>
          </p:cNvSpPr>
          <p:nvPr>
            <p:ph type="ctrTitle"/>
          </p:nvPr>
        </p:nvSpPr>
        <p:spPr>
          <a:xfrm>
            <a:off x="273050" y="3141663"/>
            <a:ext cx="9359900" cy="1871513"/>
          </a:xfrm>
        </p:spPr>
        <p:txBody>
          <a:bodyPr bIns="36000"/>
          <a:lstStyle/>
          <a:p>
            <a:pPr eaLnBrk="1" hangingPunct="1">
              <a:lnSpc>
                <a:spcPct val="150000"/>
              </a:lnSpc>
            </a:pPr>
            <a:r>
              <a:rPr lang="ja-JP" altLang="en-US" dirty="0" smtClean="0">
                <a:solidFill>
                  <a:schemeClr val="tx1"/>
                </a:solidFill>
              </a:rPr>
              <a:t>３</a:t>
            </a:r>
            <a:r>
              <a:rPr dirty="0" smtClean="0">
                <a:solidFill>
                  <a:schemeClr val="tx1"/>
                </a:solidFill>
              </a:rPr>
              <a:t>．</a:t>
            </a:r>
            <a:r>
              <a:rPr lang="ja-JP" altLang="en-US" dirty="0" smtClean="0">
                <a:solidFill>
                  <a:schemeClr val="tx1"/>
                </a:solidFill>
              </a:rPr>
              <a:t>警戒レベルを活用した水災タイムラインの策定</a:t>
            </a:r>
            <a:r>
              <a:rPr lang="en-US" altLang="ja-JP" dirty="0" smtClean="0">
                <a:solidFill>
                  <a:schemeClr val="tx1"/>
                </a:solidFill>
              </a:rPr>
              <a:t/>
            </a:r>
            <a:br>
              <a:rPr lang="en-US" altLang="ja-JP" dirty="0" smtClean="0">
                <a:solidFill>
                  <a:schemeClr val="tx1"/>
                </a:solidFill>
              </a:rPr>
            </a:br>
            <a:r>
              <a:rPr lang="en-US" altLang="ja-JP" dirty="0">
                <a:solidFill>
                  <a:schemeClr val="tx1"/>
                </a:solidFill>
              </a:rPr>
              <a:t>	</a:t>
            </a:r>
            <a:r>
              <a:rPr lang="en-US" altLang="ja-JP" dirty="0" smtClean="0">
                <a:solidFill>
                  <a:schemeClr val="tx1"/>
                </a:solidFill>
              </a:rPr>
              <a:t>(1)  </a:t>
            </a:r>
            <a:r>
              <a:rPr lang="ja-JP" altLang="en-US" dirty="0" smtClean="0">
                <a:solidFill>
                  <a:schemeClr val="tx1"/>
                </a:solidFill>
              </a:rPr>
              <a:t>準備・基礎知識</a:t>
            </a:r>
            <a:r>
              <a:rPr lang="en-US" altLang="ja-JP" dirty="0" smtClean="0">
                <a:solidFill>
                  <a:schemeClr val="tx1"/>
                </a:solidFill>
              </a:rPr>
              <a:t/>
            </a:r>
            <a:br>
              <a:rPr lang="en-US" altLang="ja-JP" dirty="0" smtClean="0">
                <a:solidFill>
                  <a:schemeClr val="tx1"/>
                </a:solidFill>
              </a:rPr>
            </a:br>
            <a:r>
              <a:rPr lang="en-US" altLang="ja-JP" dirty="0">
                <a:solidFill>
                  <a:schemeClr val="tx1"/>
                </a:solidFill>
              </a:rPr>
              <a:t>	</a:t>
            </a:r>
            <a:r>
              <a:rPr lang="en-US" altLang="ja-JP" dirty="0" smtClean="0">
                <a:solidFill>
                  <a:schemeClr val="tx1"/>
                </a:solidFill>
              </a:rPr>
              <a:t>(2)</a:t>
            </a:r>
            <a:r>
              <a:rPr lang="ja-JP" altLang="en-US" dirty="0">
                <a:solidFill>
                  <a:schemeClr val="tx1"/>
                </a:solidFill>
              </a:rPr>
              <a:t> </a:t>
            </a:r>
            <a:r>
              <a:rPr lang="en-US" altLang="ja-JP" dirty="0" smtClean="0">
                <a:solidFill>
                  <a:schemeClr val="tx1"/>
                </a:solidFill>
              </a:rPr>
              <a:t> </a:t>
            </a:r>
            <a:r>
              <a:rPr lang="ja-JP" altLang="en-US" dirty="0">
                <a:solidFill>
                  <a:schemeClr val="tx1"/>
                </a:solidFill>
              </a:rPr>
              <a:t>「平常時」における防災行動の</a:t>
            </a:r>
            <a:r>
              <a:rPr lang="ja-JP" altLang="en-US" dirty="0" smtClean="0">
                <a:solidFill>
                  <a:schemeClr val="tx1"/>
                </a:solidFill>
              </a:rPr>
              <a:t>ポイント</a:t>
            </a:r>
            <a:endParaRPr dirty="0" smtClean="0">
              <a:solidFill>
                <a:schemeClr val="tx1"/>
              </a:solidFill>
            </a:endParaRPr>
          </a:p>
        </p:txBody>
      </p:sp>
      <p:sp>
        <p:nvSpPr>
          <p:cNvPr id="61443" name="Rectangle 57"/>
          <p:cNvSpPr>
            <a:spLocks noGrp="1" noChangeArrowheads="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eaLnBrk="1" fontAlgn="base" hangingPunct="1">
              <a:spcBef>
                <a:spcPct val="0"/>
              </a:spcBef>
              <a:spcAft>
                <a:spcPct val="0"/>
              </a:spcAft>
              <a:buClrTx/>
              <a:buSzTx/>
              <a:buFontTx/>
              <a:buNone/>
            </a:pPr>
            <a:fld id="{1C7E0333-B181-404F-BAD8-081F0285F1CB}" type="slidenum">
              <a:rPr lang="en-US" altLang="ja-JP" sz="1200" smtClean="0">
                <a:solidFill>
                  <a:srgbClr val="414243"/>
                </a:solidFill>
                <a:latin typeface="Arial" pitchFamily="34" charset="0"/>
                <a:ea typeface="メイリオ" pitchFamily="50" charset="-128"/>
              </a:rPr>
              <a:pPr eaLnBrk="1" fontAlgn="base" hangingPunct="1">
                <a:spcBef>
                  <a:spcPct val="0"/>
                </a:spcBef>
                <a:spcAft>
                  <a:spcPct val="0"/>
                </a:spcAft>
                <a:buClrTx/>
                <a:buSzTx/>
                <a:buFontTx/>
                <a:buNone/>
              </a:pPr>
              <a:t>15</a:t>
            </a:fld>
            <a:endParaRPr lang="en-US" altLang="ja-JP" sz="1200" smtClean="0">
              <a:solidFill>
                <a:srgbClr val="414243"/>
              </a:solidFill>
              <a:latin typeface="Arial" pitchFamily="34" charset="0"/>
              <a:ea typeface="メイリオ" pitchFamily="50" charset="-128"/>
            </a:endParaRPr>
          </a:p>
        </p:txBody>
      </p:sp>
    </p:spTree>
    <p:extLst>
      <p:ext uri="{BB962C8B-B14F-4D97-AF65-F5344CB8AC3E}">
        <p14:creationId xmlns:p14="http://schemas.microsoft.com/office/powerpoint/2010/main" val="327498943"/>
      </p:ext>
    </p:extLst>
  </p:cSld>
  <p:clrMapOvr>
    <a:masterClrMapping/>
  </p:clrMapOvr>
  <mc:AlternateContent xmlns:mc="http://schemas.openxmlformats.org/markup-compatibility/2006" xmlns:p14="http://schemas.microsoft.com/office/powerpoint/2010/main">
    <mc:Choice Requires="p14">
      <p:transition spd="slow" p14:dur="2000" advTm="14271"/>
    </mc:Choice>
    <mc:Fallback xmlns="">
      <p:transition spd="slow" advTm="14271"/>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en-US" altLang="ja-JP" sz="2000" dirty="0">
                <a:solidFill>
                  <a:schemeClr val="tx1"/>
                </a:solidFill>
              </a:rPr>
              <a:t>3</a:t>
            </a:r>
            <a:r>
              <a:rPr lang="ja-JP" altLang="en-US" sz="2000" dirty="0" err="1" smtClean="0">
                <a:solidFill>
                  <a:schemeClr val="tx1"/>
                </a:solidFill>
              </a:rPr>
              <a:t>．</a:t>
            </a:r>
            <a:r>
              <a:rPr lang="ja-JP" altLang="en-US" sz="2000" dirty="0">
                <a:solidFill>
                  <a:schemeClr val="tx1"/>
                </a:solidFill>
              </a:rPr>
              <a:t>警戒レベルを活用した水災タイムラインの</a:t>
            </a:r>
            <a:r>
              <a:rPr lang="ja-JP" altLang="en-US" sz="2000" dirty="0" smtClean="0">
                <a:solidFill>
                  <a:schemeClr val="tx1"/>
                </a:solidFill>
              </a:rPr>
              <a:t>策定</a:t>
            </a:r>
            <a:r>
              <a:rPr lang="en-US" altLang="ja-JP" sz="2000" dirty="0">
                <a:solidFill>
                  <a:schemeClr val="tx1"/>
                </a:solidFill>
              </a:rPr>
              <a:t/>
            </a:r>
            <a:br>
              <a:rPr lang="en-US" altLang="ja-JP" sz="2000" dirty="0">
                <a:solidFill>
                  <a:schemeClr val="tx1"/>
                </a:solidFill>
              </a:rPr>
            </a:br>
            <a:r>
              <a:rPr lang="ja-JP" altLang="en-US" sz="2000" dirty="0" smtClean="0">
                <a:solidFill>
                  <a:schemeClr val="tx1"/>
                </a:solidFill>
              </a:rPr>
              <a:t>　</a:t>
            </a:r>
            <a:r>
              <a:rPr lang="en-US" altLang="ja-JP" sz="2000" dirty="0" smtClean="0">
                <a:solidFill>
                  <a:schemeClr val="tx1"/>
                </a:solidFill>
              </a:rPr>
              <a:t>(1)</a:t>
            </a:r>
            <a:r>
              <a:rPr lang="ja-JP" altLang="en-US" sz="2000" dirty="0" smtClean="0">
                <a:solidFill>
                  <a:schemeClr val="tx1"/>
                </a:solidFill>
              </a:rPr>
              <a:t>準備・基礎知識</a:t>
            </a:r>
            <a:endParaRPr kumimoji="1" lang="ja-JP" altLang="en-US" sz="2000" dirty="0"/>
          </a:p>
        </p:txBody>
      </p:sp>
      <p:sp>
        <p:nvSpPr>
          <p:cNvPr id="6" name="正方形/長方形 5"/>
          <p:cNvSpPr/>
          <p:nvPr/>
        </p:nvSpPr>
        <p:spPr>
          <a:xfrm>
            <a:off x="200472" y="832519"/>
            <a:ext cx="9289032" cy="724273"/>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kumimoji="1"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本章では、警戒レベルの変化を「</a:t>
            </a:r>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防災</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行動開始タイミング」として位置付けた水災タイムラインを策定するにあたって、「</a:t>
            </a:r>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①</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警戒レベル」と「</a:t>
            </a:r>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②</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防災行動の整理」についてポイントをまとめます。</a:t>
            </a:r>
            <a:endPar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テキスト ボックス 2"/>
          <p:cNvSpPr txBox="1"/>
          <p:nvPr/>
        </p:nvSpPr>
        <p:spPr>
          <a:xfrm>
            <a:off x="488504" y="1772816"/>
            <a:ext cx="9001000" cy="4464496"/>
          </a:xfrm>
          <a:prstGeom prst="rect">
            <a:avLst/>
          </a:prstGeom>
          <a:noFill/>
          <a:ln w="12700">
            <a:noFill/>
          </a:ln>
        </p:spPr>
        <p:txBody>
          <a:bodyPr wrap="square" tIns="0" bIns="0" rtlCol="0">
            <a:noAutofit/>
          </a:bodyPr>
          <a:lstStyle/>
          <a:p>
            <a:r>
              <a:rPr kumimoji="1" lang="ja-JP" altLang="en-US" sz="2000" dirty="0" smtClean="0">
                <a:latin typeface="Meiryo UI" panose="020B0604030504040204" pitchFamily="50" charset="-128"/>
                <a:ea typeface="Meiryo UI" panose="020B0604030504040204" pitchFamily="50" charset="-128"/>
                <a:cs typeface="Meiryo UI" panose="020B0604030504040204" pitchFamily="50" charset="-128"/>
              </a:rPr>
              <a:t>①警戒レベル</a:t>
            </a:r>
            <a:endParaRPr kumimoji="1" lang="en-US" altLang="ja-JP" sz="2000" dirty="0" smtClean="0">
              <a:latin typeface="Meiryo UI" panose="020B0604030504040204" pitchFamily="50" charset="-128"/>
              <a:ea typeface="Meiryo UI" panose="020B0604030504040204" pitchFamily="50" charset="-128"/>
              <a:cs typeface="Meiryo UI" panose="020B0604030504040204" pitchFamily="50" charset="-128"/>
            </a:endParaRPr>
          </a:p>
          <a:p>
            <a:pPr lvl="1"/>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ポイント</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endParaRPr kumimoji="1" lang="en-US" altLang="ja-JP" sz="2000" dirty="0" smtClean="0">
              <a:latin typeface="Meiryo UI" panose="020B0604030504040204" pitchFamily="50" charset="-128"/>
              <a:ea typeface="Meiryo UI" panose="020B0604030504040204" pitchFamily="50" charset="-128"/>
              <a:cs typeface="Meiryo UI" panose="020B0604030504040204" pitchFamily="50" charset="-128"/>
            </a:endParaRPr>
          </a:p>
          <a:p>
            <a:pPr marL="914400" lvl="1" indent="-457200">
              <a:buFont typeface="Arial" panose="020B0604020202020204" pitchFamily="34" charset="0"/>
              <a:buChar char="•"/>
            </a:pPr>
            <a:r>
              <a:rPr lang="ja-JP" altLang="en-US" sz="2000" dirty="0">
                <a:latin typeface="Meiryo UI" panose="020B0604030504040204" pitchFamily="50" charset="-128"/>
                <a:ea typeface="Meiryo UI" panose="020B0604030504040204" pitchFamily="50" charset="-128"/>
                <a:cs typeface="Meiryo UI" panose="020B0604030504040204" pitchFamily="50" charset="-128"/>
              </a:rPr>
              <a:t>自治体</a:t>
            </a:r>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から発信される「警戒レベル」で確実に避難する</a:t>
            </a:r>
            <a:endParaRPr lang="en-US" altLang="ja-JP" sz="2000" dirty="0" smtClean="0">
              <a:latin typeface="Meiryo UI" panose="020B0604030504040204" pitchFamily="50" charset="-128"/>
              <a:ea typeface="Meiryo UI" panose="020B0604030504040204" pitchFamily="50" charset="-128"/>
              <a:cs typeface="Meiryo UI" panose="020B0604030504040204" pitchFamily="50" charset="-128"/>
            </a:endParaRPr>
          </a:p>
          <a:p>
            <a:pPr marL="914400" lvl="1" indent="-457200">
              <a:buFont typeface="Arial" panose="020B0604020202020204" pitchFamily="34" charset="0"/>
              <a:buChar char="•"/>
            </a:pPr>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気象庁などから発信される「防災気象情報</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警戒レベル相当情報</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」を参考に自主的に避難する</a:t>
            </a:r>
            <a:endParaRPr lang="en-US" altLang="ja-JP" sz="2000" dirty="0" smtClean="0">
              <a:latin typeface="Meiryo UI" panose="020B0604030504040204" pitchFamily="50" charset="-128"/>
              <a:ea typeface="Meiryo UI" panose="020B0604030504040204" pitchFamily="50" charset="-128"/>
              <a:cs typeface="Meiryo UI" panose="020B0604030504040204" pitchFamily="50" charset="-128"/>
            </a:endParaRPr>
          </a:p>
          <a:p>
            <a:pPr marL="914400" lvl="1" indent="-457200">
              <a:buFont typeface="Arial" panose="020B0604020202020204" pitchFamily="34" charset="0"/>
              <a:buChar char="•"/>
            </a:pPr>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「防災気象情報</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警戒レベル相当情報</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」は水位や雨量などに基づいて発信されるものであり、「警戒レベル」は過去の災害などに基づいて総合的な判断によって発信されるものである</a:t>
            </a:r>
            <a:endParaRPr lang="en-US" altLang="ja-JP" sz="2000" dirty="0" smtClean="0">
              <a:latin typeface="Meiryo UI" panose="020B0604030504040204" pitchFamily="50" charset="-128"/>
              <a:ea typeface="Meiryo UI" panose="020B0604030504040204" pitchFamily="50" charset="-128"/>
              <a:cs typeface="Meiryo UI" panose="020B0604030504040204" pitchFamily="50" charset="-128"/>
            </a:endParaRPr>
          </a:p>
          <a:p>
            <a:pPr marL="914400" lvl="1" indent="-457200">
              <a:buFont typeface="Arial" panose="020B0604020202020204" pitchFamily="34" charset="0"/>
              <a:buChar char="•"/>
            </a:pPr>
            <a:endParaRPr lang="en-US" altLang="ja-JP" sz="20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cs typeface="Meiryo UI" panose="020B0604030504040204" pitchFamily="50" charset="-128"/>
              </a:rPr>
              <a:t>②</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 </a:t>
            </a:r>
            <a:r>
              <a:rPr lang="ja-JP" altLang="en-US" sz="2000" dirty="0">
                <a:latin typeface="Meiryo UI" panose="020B0604030504040204" pitchFamily="50" charset="-128"/>
                <a:ea typeface="Meiryo UI" panose="020B0604030504040204" pitchFamily="50" charset="-128"/>
                <a:cs typeface="Meiryo UI" panose="020B0604030504040204" pitchFamily="50" charset="-128"/>
              </a:rPr>
              <a:t>防災</a:t>
            </a:r>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行動の</a:t>
            </a:r>
            <a:r>
              <a:rPr lang="ja-JP" altLang="en-US" sz="2000" dirty="0">
                <a:latin typeface="Meiryo UI" panose="020B0604030504040204" pitchFamily="50" charset="-128"/>
                <a:ea typeface="Meiryo UI" panose="020B0604030504040204" pitchFamily="50" charset="-128"/>
                <a:cs typeface="Meiryo UI" panose="020B0604030504040204" pitchFamily="50" charset="-128"/>
              </a:rPr>
              <a:t>整理</a:t>
            </a:r>
            <a:endParaRPr lang="en-US" altLang="ja-JP" sz="2000" dirty="0" smtClean="0">
              <a:latin typeface="Meiryo UI" panose="020B0604030504040204" pitchFamily="50" charset="-128"/>
              <a:ea typeface="Meiryo UI" panose="020B0604030504040204" pitchFamily="50" charset="-128"/>
              <a:cs typeface="Meiryo UI" panose="020B0604030504040204" pitchFamily="50" charset="-128"/>
            </a:endParaRPr>
          </a:p>
          <a:p>
            <a:pPr lvl="1"/>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ポイント</a:t>
            </a:r>
            <a:r>
              <a:rPr lang="en-US" altLang="ja-JP" sz="2000" dirty="0" smtClean="0">
                <a:latin typeface="Meiryo UI" panose="020B0604030504040204" pitchFamily="50" charset="-128"/>
                <a:ea typeface="Meiryo UI" panose="020B0604030504040204" pitchFamily="50" charset="-128"/>
                <a:cs typeface="Meiryo UI" panose="020B0604030504040204" pitchFamily="50" charset="-128"/>
              </a:rPr>
              <a:t>】</a:t>
            </a:r>
          </a:p>
          <a:p>
            <a:pPr marL="914400" lvl="1" indent="-457200">
              <a:buFont typeface="Arial" panose="020B0604020202020204" pitchFamily="34" charset="0"/>
              <a:buChar char="•"/>
            </a:pPr>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a:latin typeface="Meiryo UI" panose="020B0604030504040204" pitchFamily="50" charset="-128"/>
                <a:ea typeface="Meiryo UI" panose="020B0604030504040204" pitchFamily="50" charset="-128"/>
                <a:cs typeface="Meiryo UI" panose="020B0604030504040204" pitchFamily="50" charset="-128"/>
              </a:rPr>
              <a:t>拠点においてどのような災害形態がありえるか」を把握</a:t>
            </a:r>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する</a:t>
            </a:r>
            <a:endParaRPr lang="en-US" altLang="ja-JP" sz="2000" dirty="0" smtClean="0">
              <a:latin typeface="Meiryo UI" panose="020B0604030504040204" pitchFamily="50" charset="-128"/>
              <a:ea typeface="Meiryo UI" panose="020B0604030504040204" pitchFamily="50" charset="-128"/>
              <a:cs typeface="Meiryo UI" panose="020B0604030504040204" pitchFamily="50" charset="-128"/>
            </a:endParaRPr>
          </a:p>
          <a:p>
            <a:pPr marL="914400" lvl="1" indent="-457200">
              <a:buFont typeface="Arial" panose="020B0604020202020204" pitchFamily="34" charset="0"/>
              <a:buChar char="•"/>
            </a:pPr>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災害形態に合わせて</a:t>
            </a:r>
            <a:r>
              <a:rPr lang="ja-JP" altLang="en-US" sz="2000" dirty="0">
                <a:solidFill>
                  <a:srgbClr val="000000"/>
                </a:solidFill>
                <a:latin typeface="Meiryo UI" panose="020B0604030504040204" pitchFamily="50" charset="-128"/>
                <a:ea typeface="Meiryo UI" panose="020B0604030504040204" pitchFamily="50" charset="-128"/>
              </a:rPr>
              <a:t>防災</a:t>
            </a:r>
            <a:r>
              <a:rPr lang="ja-JP" altLang="en-US" sz="2000" dirty="0" smtClean="0">
                <a:solidFill>
                  <a:srgbClr val="000000"/>
                </a:solidFill>
                <a:latin typeface="Meiryo UI" panose="020B0604030504040204" pitchFamily="50" charset="-128"/>
                <a:ea typeface="Meiryo UI" panose="020B0604030504040204" pitchFamily="50" charset="-128"/>
              </a:rPr>
              <a:t>行動を検討し、警戒レベル毎に具体化する</a:t>
            </a:r>
            <a:endParaRPr lang="ja-JP" altLang="en-US" sz="2000" dirty="0">
              <a:solidFill>
                <a:srgbClr val="000000"/>
              </a:solidFill>
              <a:latin typeface="Meiryo UI" panose="020B0604030504040204" pitchFamily="50" charset="-128"/>
              <a:ea typeface="Meiryo UI" panose="020B0604030504040204" pitchFamily="50" charset="-128"/>
            </a:endParaRPr>
          </a:p>
        </p:txBody>
      </p:sp>
      <p:sp>
        <p:nvSpPr>
          <p:cNvPr id="5" name="Rectangle 57"/>
          <p:cNvSpPr txBox="1">
            <a:spLocks noChangeArrowheads="1"/>
          </p:cNvSpPr>
          <p:nvPr/>
        </p:nvSpPr>
        <p:spPr bwMode="auto">
          <a:xfrm>
            <a:off x="9274175" y="6486525"/>
            <a:ext cx="461963" cy="2682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ja-JP"/>
            </a:defPPr>
            <a:lvl1pPr algn="r" rtl="0" eaLnBrk="0" fontAlgn="auto" hangingPunct="0">
              <a:spcBef>
                <a:spcPct val="20000"/>
              </a:spcBef>
              <a:spcAft>
                <a:spcPts val="0"/>
              </a:spcAft>
              <a:buClr>
                <a:srgbClr val="9EA0A1"/>
              </a:buClr>
              <a:buSzPct val="110000"/>
              <a:buFont typeface="Wingdings" pitchFamily="2" charset="2"/>
              <a:buChar char="n"/>
              <a:defRPr kumimoji="1" lang="ja-JP" altLang="en-US" sz="1400" kern="1200">
                <a:solidFill>
                  <a:schemeClr val="tx1"/>
                </a:solidFill>
                <a:latin typeface="Meiryo UI" pitchFamily="50" charset="-128"/>
                <a:ea typeface="Meiryo UI" pitchFamily="50" charset="-128"/>
                <a:cs typeface="+mn-cs"/>
              </a:defRPr>
            </a:lvl1pPr>
            <a:lvl2pPr marL="742950" indent="-285750" algn="l" rtl="0" eaLnBrk="0" fontAlgn="base" hangingPunct="0">
              <a:spcBef>
                <a:spcPct val="20000"/>
              </a:spcBef>
              <a:spcAft>
                <a:spcPct val="0"/>
              </a:spcAft>
              <a:buClr>
                <a:srgbClr val="9EA0A1"/>
              </a:buClr>
              <a:buSzPct val="120000"/>
              <a:buFont typeface="Arial" pitchFamily="34" charset="0"/>
              <a:buChar char="»"/>
              <a:defRPr kumimoji="1" sz="1400" kern="1200">
                <a:solidFill>
                  <a:schemeClr val="tx1"/>
                </a:solidFill>
                <a:latin typeface="Meiryo UI" pitchFamily="50" charset="-128"/>
                <a:ea typeface="Meiryo UI" pitchFamily="50" charset="-128"/>
                <a:cs typeface="+mn-cs"/>
              </a:defRPr>
            </a:lvl2pPr>
            <a:lvl3pPr marL="1143000" indent="-228600" algn="l" rtl="0" eaLnBrk="0" fontAlgn="base" hangingPunct="0">
              <a:spcBef>
                <a:spcPct val="20000"/>
              </a:spcBef>
              <a:spcAft>
                <a:spcPct val="0"/>
              </a:spcAft>
              <a:buClr>
                <a:srgbClr val="9EA0A1"/>
              </a:buClr>
              <a:buFont typeface="Arial" pitchFamily="34" charset="0"/>
              <a:buChar char="-"/>
              <a:defRPr kumimoji="1" sz="1400" kern="1200">
                <a:solidFill>
                  <a:schemeClr val="tx1"/>
                </a:solidFill>
                <a:latin typeface="Meiryo UI" pitchFamily="50" charset="-128"/>
                <a:ea typeface="Meiryo UI" pitchFamily="50" charset="-128"/>
                <a:cs typeface="+mn-cs"/>
              </a:defRPr>
            </a:lvl3pPr>
            <a:lvl4pPr marL="1600200" indent="-228600" algn="l" rtl="0" eaLnBrk="0" fontAlgn="base" hangingPunct="0">
              <a:spcBef>
                <a:spcPct val="20000"/>
              </a:spcBef>
              <a:spcAft>
                <a:spcPct val="0"/>
              </a:spcAft>
              <a:buClr>
                <a:srgbClr val="9EA0A1"/>
              </a:buClr>
              <a:buFont typeface="Arial" pitchFamily="34" charset="0"/>
              <a:buChar char="-"/>
              <a:defRPr kumimoji="1" sz="1400" kern="1200">
                <a:solidFill>
                  <a:schemeClr val="tx1"/>
                </a:solidFill>
                <a:latin typeface="Meiryo UI" pitchFamily="50" charset="-128"/>
                <a:ea typeface="Meiryo UI" pitchFamily="50" charset="-128"/>
                <a:cs typeface="+mn-cs"/>
              </a:defRPr>
            </a:lvl4pPr>
            <a:lvl5pPr marL="2057400" indent="-228600" algn="l" rtl="0" eaLnBrk="0" fontAlgn="base" hangingPunct="0">
              <a:spcBef>
                <a:spcPct val="20000"/>
              </a:spcBef>
              <a:spcAft>
                <a:spcPct val="0"/>
              </a:spcAft>
              <a:buClr>
                <a:srgbClr val="9EA0A1"/>
              </a:buClr>
              <a:buFont typeface="Arial" pitchFamily="34" charset="0"/>
              <a:buChar char="-"/>
              <a:defRPr kumimoji="1" sz="1400" kern="1200">
                <a:solidFill>
                  <a:schemeClr val="tx1"/>
                </a:solidFill>
                <a:latin typeface="Meiryo UI" pitchFamily="50" charset="-128"/>
                <a:ea typeface="Meiryo UI" pitchFamily="50" charset="-128"/>
                <a:cs typeface="+mn-cs"/>
              </a:defRPr>
            </a:lvl5pPr>
            <a:lvl6pPr marL="2514600" indent="-228600" algn="l" defTabSz="914400" rtl="0" eaLnBrk="0" fontAlgn="base" latinLnBrk="0" hangingPunct="0">
              <a:spcBef>
                <a:spcPct val="20000"/>
              </a:spcBef>
              <a:spcAft>
                <a:spcPct val="0"/>
              </a:spcAft>
              <a:buClr>
                <a:srgbClr val="9EA0A1"/>
              </a:buClr>
              <a:buFont typeface="Arial" pitchFamily="34" charset="0"/>
              <a:buChar char="-"/>
              <a:defRPr kumimoji="1" sz="1400" kern="1200">
                <a:solidFill>
                  <a:schemeClr val="tx1"/>
                </a:solidFill>
                <a:latin typeface="Meiryo UI" pitchFamily="50" charset="-128"/>
                <a:ea typeface="Meiryo UI" pitchFamily="50" charset="-128"/>
                <a:cs typeface="+mn-cs"/>
              </a:defRPr>
            </a:lvl6pPr>
            <a:lvl7pPr marL="2971800" indent="-228600" algn="l" defTabSz="914400" rtl="0" eaLnBrk="0" fontAlgn="base" latinLnBrk="0" hangingPunct="0">
              <a:spcBef>
                <a:spcPct val="20000"/>
              </a:spcBef>
              <a:spcAft>
                <a:spcPct val="0"/>
              </a:spcAft>
              <a:buClr>
                <a:srgbClr val="9EA0A1"/>
              </a:buClr>
              <a:buFont typeface="Arial" pitchFamily="34" charset="0"/>
              <a:buChar char="-"/>
              <a:defRPr kumimoji="1" sz="1400" kern="1200">
                <a:solidFill>
                  <a:schemeClr val="tx1"/>
                </a:solidFill>
                <a:latin typeface="Meiryo UI" pitchFamily="50" charset="-128"/>
                <a:ea typeface="Meiryo UI" pitchFamily="50" charset="-128"/>
                <a:cs typeface="+mn-cs"/>
              </a:defRPr>
            </a:lvl7pPr>
            <a:lvl8pPr marL="3429000" indent="-228600" algn="l" defTabSz="914400" rtl="0" eaLnBrk="0" fontAlgn="base" latinLnBrk="0" hangingPunct="0">
              <a:spcBef>
                <a:spcPct val="20000"/>
              </a:spcBef>
              <a:spcAft>
                <a:spcPct val="0"/>
              </a:spcAft>
              <a:buClr>
                <a:srgbClr val="9EA0A1"/>
              </a:buClr>
              <a:buFont typeface="Arial" pitchFamily="34" charset="0"/>
              <a:buChar char="-"/>
              <a:defRPr kumimoji="1" sz="1400" kern="1200">
                <a:solidFill>
                  <a:schemeClr val="tx1"/>
                </a:solidFill>
                <a:latin typeface="Meiryo UI" pitchFamily="50" charset="-128"/>
                <a:ea typeface="Meiryo UI" pitchFamily="50" charset="-128"/>
                <a:cs typeface="+mn-cs"/>
              </a:defRPr>
            </a:lvl8pPr>
            <a:lvl9pPr marL="3886200" indent="-228600" algn="l" defTabSz="914400" rtl="0" eaLnBrk="0" fontAlgn="base" latinLnBrk="0" hangingPunct="0">
              <a:spcBef>
                <a:spcPct val="20000"/>
              </a:spcBef>
              <a:spcAft>
                <a:spcPct val="0"/>
              </a:spcAft>
              <a:buClr>
                <a:srgbClr val="9EA0A1"/>
              </a:buClr>
              <a:buFont typeface="Arial" pitchFamily="34" charset="0"/>
              <a:buChar char="-"/>
              <a:defRPr kumimoji="1" sz="1400" kern="1200">
                <a:solidFill>
                  <a:schemeClr val="tx1"/>
                </a:solidFill>
                <a:latin typeface="Meiryo UI" pitchFamily="50" charset="-128"/>
                <a:ea typeface="Meiryo UI" pitchFamily="50" charset="-128"/>
                <a:cs typeface="+mn-cs"/>
              </a:defRPr>
            </a:lvl9pPr>
          </a:lstStyle>
          <a:p>
            <a:pPr eaLnBrk="1" fontAlgn="base" hangingPunct="1">
              <a:spcBef>
                <a:spcPct val="0"/>
              </a:spcBef>
              <a:spcAft>
                <a:spcPct val="0"/>
              </a:spcAft>
              <a:buClrTx/>
              <a:buSzTx/>
              <a:buFontTx/>
              <a:buNone/>
            </a:pPr>
            <a:fld id="{1C7E0333-B181-404F-BAD8-081F0285F1CB}" type="slidenum">
              <a:rPr lang="en-US" altLang="ja-JP" sz="1200" smtClean="0">
                <a:solidFill>
                  <a:srgbClr val="414243"/>
                </a:solidFill>
                <a:latin typeface="Arial" pitchFamily="34" charset="0"/>
                <a:ea typeface="メイリオ" pitchFamily="50" charset="-128"/>
              </a:rPr>
              <a:pPr eaLnBrk="1" fontAlgn="base" hangingPunct="1">
                <a:spcBef>
                  <a:spcPct val="0"/>
                </a:spcBef>
                <a:spcAft>
                  <a:spcPct val="0"/>
                </a:spcAft>
                <a:buClrTx/>
                <a:buSzTx/>
                <a:buFontTx/>
                <a:buNone/>
              </a:pPr>
              <a:t>16</a:t>
            </a:fld>
            <a:endParaRPr lang="en-US" altLang="ja-JP" sz="1200" smtClean="0">
              <a:solidFill>
                <a:srgbClr val="414243"/>
              </a:solidFill>
              <a:latin typeface="Arial" pitchFamily="34" charset="0"/>
              <a:ea typeface="メイリオ" pitchFamily="50" charset="-128"/>
            </a:endParaRPr>
          </a:p>
        </p:txBody>
      </p:sp>
    </p:spTree>
    <p:extLst>
      <p:ext uri="{BB962C8B-B14F-4D97-AF65-F5344CB8AC3E}">
        <p14:creationId xmlns:p14="http://schemas.microsoft.com/office/powerpoint/2010/main" val="2884318766"/>
      </p:ext>
    </p:extLst>
  </p:cSld>
  <p:clrMapOvr>
    <a:masterClrMapping/>
  </p:clrMapOvr>
  <mc:AlternateContent xmlns:mc="http://schemas.openxmlformats.org/markup-compatibility/2006" xmlns:p14="http://schemas.microsoft.com/office/powerpoint/2010/main">
    <mc:Choice Requires="p14">
      <p:transition spd="slow" p14:dur="2000" advTm="120101"/>
    </mc:Choice>
    <mc:Fallback xmlns="">
      <p:transition spd="slow" advTm="120101"/>
    </mc:Fallback>
  </mc:AlternateContent>
  <p:timing>
    <p:tnLst>
      <p:par>
        <p:cTn id="1" dur="indefinite" restart="never" nodeType="tmRoot"/>
      </p:par>
    </p:tnLst>
  </p:timing>
  <p:extLst mod="1">
    <p:ext uri="{3A86A75C-4F4B-4683-9AE1-C65F6400EC91}">
      <p14:laserTraceLst xmlns:p14="http://schemas.microsoft.com/office/powerpoint/2010/main">
        <p14:tracePtLst>
          <p14:tracePt t="8637" x="633413" y="4929188"/>
          <p14:tracePt t="9143" x="598488" y="4857750"/>
          <p14:tracePt t="9150" x="517525" y="4598988"/>
          <p14:tracePt t="9157" x="465138" y="4357688"/>
          <p14:tracePt t="9166" x="446088" y="4214813"/>
          <p14:tracePt t="9183" x="374650" y="3633788"/>
          <p14:tracePt t="9202" x="339725" y="3152775"/>
          <p14:tracePt t="9216" x="347663" y="2759075"/>
          <p14:tracePt t="9233" x="374650" y="2581275"/>
          <p14:tracePt t="9250" x="419100" y="2357438"/>
          <p14:tracePt t="9267" x="419100" y="2286000"/>
          <p14:tracePt t="9283" x="419100" y="2276475"/>
          <p14:tracePt t="9383" x="419100" y="2259013"/>
          <p14:tracePt t="9389" x="438150" y="2241550"/>
          <p14:tracePt t="9399" x="500063" y="2187575"/>
          <p14:tracePt t="9416" x="581025" y="2071688"/>
          <p14:tracePt t="9433" x="598488" y="2017713"/>
          <p14:tracePt t="9450" x="608013" y="2000250"/>
          <p14:tracePt t="9466" x="608013" y="1990725"/>
          <p14:tracePt t="9619" x="615950" y="1990725"/>
          <p14:tracePt t="9636" x="625475" y="1990725"/>
          <p14:tracePt t="9651" x="633413" y="1990725"/>
          <p14:tracePt t="9677" x="642938" y="1990725"/>
          <p14:tracePt t="9687" x="642938" y="2000250"/>
          <p14:tracePt t="9699" x="642938" y="2009775"/>
          <p14:tracePt t="9705" x="652463" y="2009775"/>
          <p14:tracePt t="9719" x="704850" y="2017713"/>
          <p14:tracePt t="9733" x="830263" y="2036763"/>
          <p14:tracePt t="9750" x="938213" y="2054225"/>
          <p14:tracePt t="9768" x="1133475" y="2116138"/>
          <p14:tracePt t="9783" x="1285875" y="2133600"/>
          <p14:tracePt t="9800" x="1411288" y="2143125"/>
          <p14:tracePt t="9817" x="1490663" y="2143125"/>
          <p14:tracePt t="9833" x="1536700" y="2152650"/>
          <p14:tracePt t="9850" x="1562100" y="2152650"/>
          <p14:tracePt t="9872" x="1581150" y="2152650"/>
          <p14:tracePt t="9883" x="1589088" y="2152650"/>
          <p14:tracePt t="9900" x="1598613" y="2152650"/>
          <p14:tracePt t="9919" x="1608138" y="2152650"/>
          <p14:tracePt t="9936" x="1652588" y="2152650"/>
          <p14:tracePt t="9950" x="1812925" y="2116138"/>
          <p14:tracePt t="9971" x="1893888" y="2071688"/>
          <p14:tracePt t="9977" x="1928813" y="2054225"/>
          <p14:tracePt t="9986" x="1946275" y="2044700"/>
          <p14:tracePt t="10000" x="1965325" y="2036763"/>
          <p14:tracePt t="10020" x="1973263" y="2036763"/>
          <p14:tracePt t="10551" x="1982788" y="2036763"/>
          <p14:tracePt t="10580" x="1990725" y="2036763"/>
          <p14:tracePt t="10587" x="2036763" y="2036763"/>
          <p14:tracePt t="10600" x="2098675" y="2036763"/>
          <p14:tracePt t="10617" x="2143125" y="2044700"/>
          <p14:tracePt t="10645" x="2187575" y="2044700"/>
          <p14:tracePt t="10667" x="2197100" y="2054225"/>
          <p14:tracePt t="13056" x="2170113" y="2081213"/>
          <p14:tracePt t="13063" x="2116138" y="2116138"/>
          <p14:tracePt t="13070" x="2071688" y="2170113"/>
          <p14:tracePt t="13086" x="1955800" y="2312988"/>
          <p14:tracePt t="13099" x="1812925" y="2465388"/>
          <p14:tracePt t="13116" x="1714500" y="2589213"/>
          <p14:tracePt t="13133" x="1428750" y="2955925"/>
          <p14:tracePt t="13149" x="1258888" y="3125788"/>
          <p14:tracePt t="13166" x="1160463" y="3251200"/>
          <p14:tracePt t="13183" x="1036638" y="3490913"/>
          <p14:tracePt t="13199" x="982663" y="3608388"/>
          <p14:tracePt t="13216" x="955675" y="3660775"/>
          <p14:tracePt t="13237" x="919163" y="3714750"/>
          <p14:tracePt t="13249" x="911225" y="3732213"/>
          <p14:tracePt t="13266" x="901700" y="3741738"/>
          <p14:tracePt t="13284" x="901700" y="3759200"/>
          <p14:tracePt t="13321" x="893763" y="3786188"/>
          <p14:tracePt t="13334" x="857250" y="3875088"/>
          <p14:tracePt t="13352" x="830263" y="4010025"/>
          <p14:tracePt t="13366" x="803275" y="4116388"/>
          <p14:tracePt t="13387" x="758825" y="4214813"/>
          <p14:tracePt t="13400" x="741363" y="4259263"/>
          <p14:tracePt t="13416" x="731838" y="4313238"/>
          <p14:tracePt t="13436" x="714375" y="4419600"/>
          <p14:tracePt t="13450" x="696913" y="4500563"/>
          <p14:tracePt t="13470" x="679450" y="4554538"/>
          <p14:tracePt t="13488" x="652463" y="4625975"/>
          <p14:tracePt t="13500" x="633413" y="4687888"/>
          <p14:tracePt t="13516" x="615950" y="4724400"/>
          <p14:tracePt t="13523" x="615950" y="4732338"/>
          <p14:tracePt t="13544" x="615950" y="4741863"/>
          <p14:tracePt t="13958" x="633413" y="4741863"/>
          <p14:tracePt t="13966" x="642938" y="4741863"/>
          <p14:tracePt t="13971" x="652463" y="4741863"/>
          <p14:tracePt t="13982" x="660400" y="4741863"/>
          <p14:tracePt t="13998" x="669925" y="4741863"/>
          <p14:tracePt t="14021" x="679450" y="4741863"/>
          <p14:tracePt t="14062" x="687388" y="4741863"/>
          <p14:tracePt t="14071" x="723900" y="4741863"/>
          <p14:tracePt t="14079" x="750888" y="4741863"/>
          <p14:tracePt t="14086" x="758825" y="4741863"/>
          <p14:tracePt t="14100" x="776288" y="4741863"/>
          <p14:tracePt t="14116" x="785813" y="4741863"/>
          <p14:tracePt t="14179" x="795338" y="4741863"/>
          <p14:tracePt t="14217" x="803275" y="4741863"/>
          <p14:tracePt t="14225" x="812800" y="4741863"/>
          <p14:tracePt t="14237" x="830263" y="4741863"/>
          <p14:tracePt t="14251" x="857250" y="4751388"/>
          <p14:tracePt t="14266" x="874713" y="4751388"/>
          <p14:tracePt t="14283" x="901700" y="4751388"/>
          <p14:tracePt t="14302" x="938213" y="4751388"/>
          <p14:tracePt t="14317" x="965200" y="4751388"/>
          <p14:tracePt t="14333" x="1000125" y="4751388"/>
          <p14:tracePt t="14354" x="1071563" y="4751388"/>
          <p14:tracePt t="14366" x="1081088" y="4751388"/>
          <p14:tracePt t="14383" x="1089025" y="4751388"/>
          <p14:tracePt t="14403" x="1098550" y="4751388"/>
          <p14:tracePt t="14448" x="1108075" y="4751388"/>
          <p14:tracePt t="14454" x="1152525" y="4751388"/>
          <p14:tracePt t="14468" x="1223963" y="4751388"/>
          <p14:tracePt t="14483" x="1268413" y="4751388"/>
          <p14:tracePt t="14503" x="1303338" y="4751388"/>
          <p14:tracePt t="14516" x="1347788" y="4751388"/>
          <p14:tracePt t="14533" x="1384300" y="4751388"/>
          <p14:tracePt t="14540" x="1411288" y="4751388"/>
          <p14:tracePt t="14549" x="1428750" y="4751388"/>
          <p14:tracePt t="14569" x="1490663" y="4751388"/>
          <p14:tracePt t="14595" x="1562100" y="4759325"/>
          <p14:tracePt t="14611" x="1598613" y="4759325"/>
          <p14:tracePt t="14633" x="1643063" y="4759325"/>
          <p14:tracePt t="14649" x="1679575" y="4759325"/>
          <p14:tracePt t="14678" x="1776413" y="4759325"/>
          <p14:tracePt t="14697" x="1866900" y="4759325"/>
          <p14:tracePt t="14704" x="1874838" y="4759325"/>
          <p14:tracePt t="14716" x="1911350" y="4759325"/>
          <p14:tracePt t="14736" x="1965325" y="4759325"/>
          <p14:tracePt t="14749" x="2009775" y="4768850"/>
          <p14:tracePt t="14766" x="2071688" y="4768850"/>
          <p14:tracePt t="14782" x="2116138" y="4768850"/>
          <p14:tracePt t="14803" x="2251075" y="4768850"/>
          <p14:tracePt t="14816" x="2330450" y="4776788"/>
          <p14:tracePt t="14832" x="2393950" y="4776788"/>
          <p14:tracePt t="14849" x="2438400" y="4776788"/>
          <p14:tracePt t="14866" x="2509838" y="4776788"/>
          <p14:tracePt t="14882" x="2562225" y="4776788"/>
          <p14:tracePt t="14899" x="2616200" y="4776788"/>
          <p14:tracePt t="14916" x="2679700" y="4776788"/>
          <p14:tracePt t="14932" x="2714625" y="4776788"/>
          <p14:tracePt t="14949" x="2724150" y="4776788"/>
          <p14:tracePt t="16121" x="2724150" y="4705350"/>
          <p14:tracePt t="16133" x="2714625" y="4562475"/>
          <p14:tracePt t="16142" x="2687638" y="4322763"/>
          <p14:tracePt t="16149" x="2670175" y="3911600"/>
          <p14:tracePt t="16166" x="2633663" y="3705225"/>
          <p14:tracePt t="16192" x="2581275" y="3367088"/>
          <p14:tracePt t="16201" x="2562225" y="3251200"/>
          <p14:tracePt t="16216" x="2536825" y="3179763"/>
          <p14:tracePt t="16236" x="2500313" y="3125788"/>
          <p14:tracePt t="16249" x="2490788" y="3116263"/>
          <p14:tracePt t="16266" x="2465388" y="3098800"/>
          <p14:tracePt t="16285" x="2428875" y="3062288"/>
          <p14:tracePt t="16302" x="2366963" y="3000375"/>
          <p14:tracePt t="16316" x="2276475" y="2901950"/>
          <p14:tracePt t="16332" x="2214563" y="2847975"/>
          <p14:tracePt t="16349" x="2152650" y="2795588"/>
          <p14:tracePt t="16366" x="2125663" y="2768600"/>
          <p14:tracePt t="16383" x="2081213" y="2751138"/>
          <p14:tracePt t="16399" x="2017713" y="2724150"/>
          <p14:tracePt t="16415" x="1965325" y="2687638"/>
          <p14:tracePt t="16431" x="1928813" y="2679700"/>
          <p14:tracePt t="16448" x="1884363" y="2625725"/>
          <p14:tracePt t="16465" x="1874838" y="2616200"/>
          <p14:tracePt t="16482" x="1857375" y="2616200"/>
          <p14:tracePt t="16498" x="1847850" y="2616200"/>
          <p14:tracePt t="16774" x="1803400" y="2581275"/>
          <p14:tracePt t="16783" x="1714500" y="2500313"/>
          <p14:tracePt t="16790" x="1608138" y="2419350"/>
          <p14:tracePt t="16801" x="1384300" y="2312988"/>
          <p14:tracePt t="16817" x="1285875" y="2268538"/>
          <p14:tracePt t="16837" x="1231900" y="2268538"/>
          <p14:tracePt t="16851" x="1223963" y="2268538"/>
          <p14:tracePt t="16867" x="1204913" y="2268538"/>
          <p14:tracePt t="16924" x="1196975" y="2268538"/>
          <p14:tracePt t="17353" x="1204913" y="2268538"/>
          <p14:tracePt t="17397" x="1214438" y="2268538"/>
          <p14:tracePt t="17496" x="1223963" y="2268538"/>
          <p14:tracePt t="17510" x="1223963" y="2259013"/>
          <p14:tracePt t="17532" x="1223963" y="2251075"/>
          <p14:tracePt t="17575" x="1223963" y="2232025"/>
          <p14:tracePt t="17609" x="1223963" y="2224088"/>
          <p14:tracePt t="17643" x="1223963" y="2214563"/>
          <p14:tracePt t="17664" x="1223963" y="2205038"/>
          <p14:tracePt t="17672" x="1250950" y="2133600"/>
          <p14:tracePt t="17684" x="1258888" y="2071688"/>
          <p14:tracePt t="17698" x="1258888" y="2027238"/>
          <p14:tracePt t="17714" x="1250950" y="2009775"/>
          <p14:tracePt t="17751" x="1241425" y="2009775"/>
          <p14:tracePt t="18018" x="1258888" y="2009775"/>
          <p14:tracePt t="18039" x="1312863" y="2017713"/>
          <p14:tracePt t="18053" x="1411288" y="2017713"/>
          <p14:tracePt t="18069" x="1465263" y="2017713"/>
          <p14:tracePt t="18084" x="1536700" y="2017713"/>
          <p14:tracePt t="18099" x="1633538" y="2017713"/>
          <p14:tracePt t="18119" x="1714500" y="2017713"/>
          <p14:tracePt t="18132" x="1731963" y="2017713"/>
          <p14:tracePt t="18165" x="1741488" y="2017713"/>
          <p14:tracePt t="18181" x="1751013" y="2027238"/>
          <p14:tracePt t="18198" x="1751013" y="2036763"/>
          <p14:tracePt t="18215" x="1758950" y="2036763"/>
          <p14:tracePt t="18232" x="1768475" y="2036763"/>
          <p14:tracePt t="18248" x="1785938" y="2036763"/>
          <p14:tracePt t="18265" x="1803400" y="2036763"/>
          <p14:tracePt t="18299" x="1812925" y="2044700"/>
          <p14:tracePt t="18357" x="1812925" y="2054225"/>
          <p14:tracePt t="18835" x="1795463" y="2133600"/>
          <p14:tracePt t="18843" x="1776413" y="2187575"/>
          <p14:tracePt t="18851" x="1768475" y="2251075"/>
          <p14:tracePt t="18864" x="1741488" y="2455863"/>
          <p14:tracePt t="18882" x="1741488" y="2679700"/>
          <p14:tracePt t="18898" x="1741488" y="2724150"/>
          <p14:tracePt t="18915" x="1741488" y="2768600"/>
          <p14:tracePt t="18932" x="1741488" y="2776538"/>
          <p14:tracePt t="18948" x="1741488" y="2786063"/>
          <p14:tracePt t="19241" x="1731963" y="2786063"/>
          <p14:tracePt t="19256" x="1731963" y="2776538"/>
          <p14:tracePt t="19269" x="1724025" y="2776538"/>
          <p14:tracePt t="19285" x="1724025" y="2768600"/>
          <p14:tracePt t="19292" x="1714500" y="2768600"/>
          <p14:tracePt t="19306" x="1697038" y="2759075"/>
          <p14:tracePt t="19315" x="1679575" y="2759075"/>
          <p14:tracePt t="19332" x="1660525" y="2741613"/>
          <p14:tracePt t="19349" x="1589088" y="2724150"/>
          <p14:tracePt t="19365" x="1562100" y="2724150"/>
          <p14:tracePt t="19382" x="1554163" y="2724150"/>
          <p14:tracePt t="19399" x="1544638" y="2724150"/>
          <p14:tracePt t="19621" x="1562100" y="2724150"/>
          <p14:tracePt t="19653" x="1571625" y="2724150"/>
          <p14:tracePt t="19682" x="1581150" y="2724150"/>
          <p14:tracePt t="19723" x="1589088" y="2724150"/>
          <p14:tracePt t="19739" x="1598613" y="2724150"/>
          <p14:tracePt t="19797" x="1608138" y="2724150"/>
          <p14:tracePt t="19847" x="1616075" y="2724150"/>
          <p14:tracePt t="20158" x="1697038" y="2714625"/>
          <p14:tracePt t="20165" x="1758950" y="2697163"/>
          <p14:tracePt t="20172" x="1847850" y="2687638"/>
          <p14:tracePt t="20181" x="2054225" y="2660650"/>
          <p14:tracePt t="20197" x="2303463" y="2643188"/>
          <p14:tracePt t="20215" x="2608263" y="2625725"/>
          <p14:tracePt t="20231" x="2830513" y="2625725"/>
          <p14:tracePt t="20248" x="2955925" y="2625725"/>
          <p14:tracePt t="20264" x="3214688" y="2633663"/>
          <p14:tracePt t="20281" x="3340100" y="2643188"/>
          <p14:tracePt t="20298" x="3394075" y="2660650"/>
          <p14:tracePt t="20315" x="3465513" y="2670175"/>
          <p14:tracePt t="20331" x="3500438" y="2687638"/>
          <p14:tracePt t="20348" x="3527425" y="2687638"/>
          <p14:tracePt t="20365" x="3536950" y="2687638"/>
          <p14:tracePt t="21113" x="3554413" y="2687638"/>
          <p14:tracePt t="21121" x="3562350" y="2687638"/>
          <p14:tracePt t="21131" x="3581400" y="2687638"/>
          <p14:tracePt t="21148" x="3598863" y="2687638"/>
          <p14:tracePt t="21182" x="3608388" y="2687638"/>
          <p14:tracePt t="21306" x="3616325" y="2687638"/>
          <p14:tracePt t="21314" x="3625850" y="2687638"/>
          <p14:tracePt t="21321" x="3652838" y="2687638"/>
          <p14:tracePt t="21333" x="3705225" y="2687638"/>
          <p14:tracePt t="21348" x="3751263" y="2697163"/>
          <p14:tracePt t="21364" x="3822700" y="2697163"/>
          <p14:tracePt t="21382" x="3902075" y="2697163"/>
          <p14:tracePt t="21398" x="3946525" y="2697163"/>
          <p14:tracePt t="21414" x="4000500" y="2697163"/>
          <p14:tracePt t="21432" x="4098925" y="2697163"/>
          <p14:tracePt t="21448" x="4160838" y="2687638"/>
          <p14:tracePt t="21464" x="4224338" y="2679700"/>
          <p14:tracePt t="21482" x="4295775" y="2679700"/>
          <p14:tracePt t="21498" x="4322763" y="2679700"/>
          <p14:tracePt t="21514" x="4357688" y="2679700"/>
          <p14:tracePt t="21532" x="4419600" y="2679700"/>
          <p14:tracePt t="21548" x="4473575" y="2679700"/>
          <p14:tracePt t="21564" x="4527550" y="2679700"/>
          <p14:tracePt t="21583" x="4581525" y="2679700"/>
          <p14:tracePt t="21598" x="4598988" y="2679700"/>
          <p14:tracePt t="21632" x="4608513" y="2679700"/>
          <p14:tracePt t="21653" x="4616450" y="2679700"/>
          <p14:tracePt t="21668" x="4625975" y="2679700"/>
          <p14:tracePt t="21681" x="4643438" y="2679700"/>
          <p14:tracePt t="21698" x="4687888" y="2679700"/>
          <p14:tracePt t="21714" x="4714875" y="2679700"/>
          <p14:tracePt t="21732" x="4751388" y="2679700"/>
          <p14:tracePt t="21748" x="4848225" y="2679700"/>
          <p14:tracePt t="21764" x="4894263" y="2679700"/>
          <p14:tracePt t="21782" x="4919663" y="2679700"/>
          <p14:tracePt t="21798" x="4929188" y="2687638"/>
          <p14:tracePt t="21902" x="4938713" y="2687638"/>
          <p14:tracePt t="21944" x="4946650" y="2687638"/>
          <p14:tracePt t="21951" x="4965700" y="2687638"/>
          <p14:tracePt t="21965" x="4983163" y="2687638"/>
          <p14:tracePt t="21981" x="5000625" y="2687638"/>
          <p14:tracePt t="22002" x="5027613" y="2687638"/>
          <p14:tracePt t="22015" x="5054600" y="2687638"/>
          <p14:tracePt t="22031" x="5062538" y="2705100"/>
          <p14:tracePt t="22048" x="5072063" y="2705100"/>
          <p14:tracePt t="22170" x="5062538" y="2705100"/>
          <p14:tracePt t="22177" x="5054600" y="2705100"/>
          <p14:tracePt t="22185" x="5010150" y="2687638"/>
          <p14:tracePt t="22198" x="4786313" y="2679700"/>
          <p14:tracePt t="22214" x="4608513" y="2679700"/>
          <p14:tracePt t="22231" x="4402138" y="2679700"/>
          <p14:tracePt t="22248" x="4081463" y="2679700"/>
          <p14:tracePt t="22264" x="3938588" y="2679700"/>
          <p14:tracePt t="22281" x="3768725" y="2687638"/>
          <p14:tracePt t="22299" x="3598863" y="2687638"/>
          <p14:tracePt t="22314" x="3554413" y="2687638"/>
          <p14:tracePt t="22331" x="3527425" y="2687638"/>
          <p14:tracePt t="22349" x="3517900" y="2687638"/>
          <p14:tracePt t="22364" x="3509963" y="2687638"/>
          <p14:tracePt t="22449" x="3482975" y="2687638"/>
          <p14:tracePt t="22456" x="3438525" y="2705100"/>
          <p14:tracePt t="22465" x="3419475" y="2714625"/>
          <p14:tracePt t="22481" x="3394075" y="2732088"/>
          <p14:tracePt t="22834" x="3330575" y="2732088"/>
          <p14:tracePt t="22842" x="3251200" y="2741613"/>
          <p14:tracePt t="22854" x="3152775" y="2741613"/>
          <p14:tracePt t="22864" x="3009900" y="2741613"/>
          <p14:tracePt t="22880" x="2928938" y="2741613"/>
          <p14:tracePt t="22897" x="2830513" y="2741613"/>
          <p14:tracePt t="22916" x="2660650" y="2741613"/>
          <p14:tracePt t="22931" x="2562225" y="2732088"/>
          <p14:tracePt t="22948" x="2509838" y="2732088"/>
          <p14:tracePt t="22969" x="2438400" y="2732088"/>
          <p14:tracePt t="23003" x="2303463" y="2724150"/>
          <p14:tracePt t="23008" x="2286000" y="2724150"/>
          <p14:tracePt t="23031" x="2268538" y="2724150"/>
          <p14:tracePt t="23048" x="2259013" y="2724150"/>
          <p14:tracePt t="23065" x="2251075" y="2724150"/>
          <p14:tracePt t="23081" x="2241550" y="2724150"/>
          <p14:tracePt t="23098" x="2170113" y="2714625"/>
          <p14:tracePt t="23117" x="2071688" y="2714625"/>
          <p14:tracePt t="23131" x="1982788" y="2705100"/>
          <p14:tracePt t="23148" x="1874838" y="2705100"/>
          <p14:tracePt t="23166" x="1768475" y="2705100"/>
          <p14:tracePt t="23181" x="1724025" y="2697163"/>
          <p14:tracePt t="23198" x="1679575" y="2687638"/>
          <p14:tracePt t="23216" x="1571625" y="2652713"/>
          <p14:tracePt t="23231" x="1509713" y="2633663"/>
          <p14:tracePt t="23247" x="1419225" y="2598738"/>
          <p14:tracePt t="23265" x="1384300" y="2581275"/>
          <p14:tracePt t="23281" x="1374775" y="2581275"/>
          <p14:tracePt t="23319" x="1374775" y="2571750"/>
          <p14:tracePt t="23389" x="1374775" y="2562225"/>
          <p14:tracePt t="23427" x="1393825" y="2554288"/>
          <p14:tracePt t="23435" x="1401763" y="2554288"/>
          <p14:tracePt t="23448" x="1490663" y="2500313"/>
          <p14:tracePt t="23467" x="1544638" y="2482850"/>
          <p14:tracePt t="23484" x="1581150" y="2473325"/>
          <p14:tracePt t="23498" x="1625600" y="2473325"/>
          <p14:tracePt t="23517" x="1776413" y="2446338"/>
          <p14:tracePt t="23532" x="1919288" y="2428875"/>
          <p14:tracePt t="23548" x="2027238" y="2419350"/>
          <p14:tracePt t="23565" x="2071688" y="2411413"/>
          <p14:tracePt t="23581" x="2170113" y="2411413"/>
          <p14:tracePt t="23598" x="2241550" y="2411413"/>
          <p14:tracePt t="23614" x="2312988" y="2411413"/>
          <p14:tracePt t="23631" x="2393950" y="2411413"/>
          <p14:tracePt t="23648" x="2438400" y="2419350"/>
          <p14:tracePt t="23664" x="2473325" y="2419350"/>
          <p14:tracePt t="23681" x="2554288" y="2419350"/>
          <p14:tracePt t="23698" x="2670175" y="2419350"/>
          <p14:tracePt t="23714" x="2786063" y="2401888"/>
          <p14:tracePt t="23732" x="2894013" y="2393950"/>
          <p14:tracePt t="23748" x="2938463" y="2393950"/>
          <p14:tracePt t="23764" x="3000375" y="2393950"/>
          <p14:tracePt t="23786" x="3108325" y="2393950"/>
          <p14:tracePt t="23799" x="3170238" y="2393950"/>
          <p14:tracePt t="23815" x="3205163" y="2393950"/>
          <p14:tracePt t="23834" x="3241675" y="2393950"/>
          <p14:tracePt t="23848" x="3259138" y="2401888"/>
          <p14:tracePt t="23906" x="3295650" y="2446338"/>
          <p14:tracePt t="23914" x="3313113" y="2446338"/>
          <p14:tracePt t="23928" x="3340100" y="2473325"/>
          <p14:tracePt t="23942" x="3384550" y="2500313"/>
          <p14:tracePt t="23964" x="3438525" y="2544763"/>
          <p14:tracePt t="23982" x="3455988" y="2562225"/>
          <p14:tracePt t="23992" x="3455988" y="2571750"/>
          <p14:tracePt t="23997" x="3455988" y="2581275"/>
          <p14:tracePt t="24014" x="3455988" y="2589213"/>
          <p14:tracePt t="24041" x="3438525" y="2616200"/>
          <p14:tracePt t="24055" x="3357563" y="2660650"/>
          <p14:tracePt t="24069" x="3286125" y="2714625"/>
          <p14:tracePt t="24082" x="3160713" y="2795588"/>
          <p14:tracePt t="24097" x="3044825" y="2874963"/>
          <p14:tracePt t="24115" x="2982913" y="2911475"/>
          <p14:tracePt t="24132" x="2965450" y="2919413"/>
          <p14:tracePt t="24148" x="2946400" y="2919413"/>
          <p14:tracePt t="24165" x="2938463" y="2919413"/>
          <p14:tracePt t="24183" x="2938463" y="2911475"/>
          <p14:tracePt t="24198" x="2928938" y="2901950"/>
          <p14:tracePt t="24215" x="2928938" y="2894013"/>
          <p14:tracePt t="24232" x="2928938" y="2874963"/>
          <p14:tracePt t="24743" x="2938463" y="2867025"/>
          <p14:tracePt t="24749" x="2955925" y="2857500"/>
          <p14:tracePt t="24764" x="2990850" y="2847975"/>
          <p14:tracePt t="24784" x="3044825" y="2840038"/>
          <p14:tracePt t="24797" x="3098800" y="2840038"/>
          <p14:tracePt t="24814" x="3125788" y="2847975"/>
          <p14:tracePt t="24831" x="3133725" y="2847975"/>
          <p14:tracePt t="24848" x="3152775" y="2847975"/>
          <p14:tracePt t="24864" x="3160713" y="2847975"/>
          <p14:tracePt t="24881" x="3170238" y="2847975"/>
          <p14:tracePt t="24914" x="3179763" y="2840038"/>
          <p14:tracePt t="24931" x="3179763" y="2830513"/>
          <p14:tracePt t="24950" x="3303588" y="2741613"/>
          <p14:tracePt t="24964" x="3330575" y="2714625"/>
          <p14:tracePt t="24981" x="3340100" y="2705100"/>
          <p14:tracePt t="25209" x="3357563" y="2705100"/>
          <p14:tracePt t="25218" x="3367088" y="2705100"/>
          <p14:tracePt t="25231" x="3384550" y="2705100"/>
          <p14:tracePt t="25251" x="3419475" y="2705100"/>
          <p14:tracePt t="25265" x="3438525" y="2705100"/>
          <p14:tracePt t="25320" x="3446463" y="2705100"/>
          <p14:tracePt t="25368" x="3455988" y="2705100"/>
          <p14:tracePt t="25375" x="3465513" y="2705100"/>
          <p14:tracePt t="25403" x="3490913" y="2714625"/>
          <p14:tracePt t="25409" x="3527425" y="2714625"/>
          <p14:tracePt t="25423" x="3554413" y="2714625"/>
          <p14:tracePt t="25437" x="3571875" y="2714625"/>
          <p14:tracePt t="25473" x="3581400" y="2714625"/>
          <p14:tracePt t="25562" x="3589338" y="2714625"/>
          <p14:tracePt t="25577" x="3608388" y="2714625"/>
          <p14:tracePt t="25584" x="3633788" y="2714625"/>
          <p14:tracePt t="25597" x="3643313" y="2714625"/>
          <p14:tracePt t="25615" x="3652838" y="2714625"/>
          <p14:tracePt t="25630" x="3679825" y="2714625"/>
          <p14:tracePt t="25647" x="3714750" y="2714625"/>
          <p14:tracePt t="25665" x="3759200" y="2714625"/>
          <p14:tracePt t="25680" x="3813175" y="2714625"/>
          <p14:tracePt t="25697" x="3857625" y="2714625"/>
          <p14:tracePt t="25713" x="3938588" y="2714625"/>
          <p14:tracePt t="25730" x="3973513" y="2714625"/>
          <p14:tracePt t="25747" x="4017963" y="2714625"/>
          <p14:tracePt t="25767" x="4116388" y="2714625"/>
          <p14:tracePt t="25783" x="4205288" y="2732088"/>
          <p14:tracePt t="25797" x="4313238" y="2732088"/>
          <p14:tracePt t="25816" x="4411663" y="2741613"/>
          <p14:tracePt t="25833" x="4465638" y="2741613"/>
          <p14:tracePt t="25847" x="4545013" y="2741613"/>
          <p14:tracePt t="25864" x="4679950" y="2741613"/>
          <p14:tracePt t="25881" x="4759325" y="2741613"/>
          <p14:tracePt t="25897" x="4803775" y="2741613"/>
          <p14:tracePt t="25914" x="4848225" y="2741613"/>
          <p14:tracePt t="25930" x="4867275" y="2741613"/>
          <p14:tracePt t="25947" x="4902200" y="2741613"/>
          <p14:tracePt t="25964" x="4956175" y="2741613"/>
          <p14:tracePt t="25980" x="4991100" y="2741613"/>
          <p14:tracePt t="25998" x="5000625" y="2741613"/>
          <p14:tracePt t="26031" x="5010150" y="2741613"/>
          <p14:tracePt t="26121" x="5018088" y="2741613"/>
          <p14:tracePt t="26139" x="5027613" y="2741613"/>
          <p14:tracePt t="26162" x="5081588" y="2741613"/>
          <p14:tracePt t="26169" x="5126038" y="2724150"/>
          <p14:tracePt t="26183" x="5170488" y="2724150"/>
          <p14:tracePt t="26198" x="5197475" y="2714625"/>
          <p14:tracePt t="26217" x="5241925" y="2714625"/>
          <p14:tracePt t="26231" x="5259388" y="2714625"/>
          <p14:tracePt t="26248" x="5276850" y="2714625"/>
          <p14:tracePt t="26267" x="5286375" y="2714625"/>
          <p14:tracePt t="26281" x="5313363" y="2714625"/>
          <p14:tracePt t="26297" x="5411788" y="2714625"/>
          <p14:tracePt t="26318" x="5554663" y="2714625"/>
          <p14:tracePt t="26331" x="5634038" y="2705100"/>
          <p14:tracePt t="26347" x="5705475" y="2697163"/>
          <p14:tracePt t="26364" x="5822950" y="2679700"/>
          <p14:tracePt t="26384" x="5857875" y="2679700"/>
          <p14:tracePt t="26397" x="5867400" y="2679700"/>
          <p14:tracePt t="26787" x="5884863" y="2679700"/>
          <p14:tracePt t="26795" x="5911850" y="2679700"/>
          <p14:tracePt t="26801" x="5946775" y="2679700"/>
          <p14:tracePt t="26814" x="5991225" y="2679700"/>
          <p14:tracePt t="26831" x="6116638" y="2679700"/>
          <p14:tracePt t="26847" x="6170613" y="2679700"/>
          <p14:tracePt t="26863" x="6197600" y="2679700"/>
          <p14:tracePt t="26880" x="6224588" y="2679700"/>
          <p14:tracePt t="26913" x="6232525" y="2679700"/>
          <p14:tracePt t="26930" x="6286500" y="2679700"/>
          <p14:tracePt t="26947" x="6330950" y="2679700"/>
          <p14:tracePt t="26963" x="6438900" y="2660650"/>
          <p14:tracePt t="26981" x="6581775" y="2643188"/>
          <p14:tracePt t="26997" x="6661150" y="2625725"/>
          <p14:tracePt t="27013" x="6705600" y="2616200"/>
          <p14:tracePt t="27032" x="6751638" y="2616200"/>
          <p14:tracePt t="27047" x="6796088" y="2616200"/>
          <p14:tracePt t="27064" x="6840538" y="2616200"/>
          <p14:tracePt t="27082" x="6919913" y="2616200"/>
          <p14:tracePt t="27097" x="6965950" y="2598738"/>
          <p14:tracePt t="27114" x="7000875" y="2598738"/>
          <p14:tracePt t="27131" x="7018338" y="2598738"/>
          <p14:tracePt t="27147" x="7027863" y="2598738"/>
          <p14:tracePt t="29478" x="6991350" y="2598738"/>
          <p14:tracePt t="29485" x="6902450" y="2625725"/>
          <p14:tracePt t="29497" x="6697663" y="2660650"/>
          <p14:tracePt t="29514" x="6545263" y="2697163"/>
          <p14:tracePt t="29533" x="6153150" y="2795588"/>
          <p14:tracePt t="29550" x="5965825" y="2830513"/>
          <p14:tracePt t="29564" x="5759450" y="2847975"/>
          <p14:tracePt t="29585" x="5394325" y="2884488"/>
          <p14:tracePt t="29597" x="5133975" y="2919413"/>
          <p14:tracePt t="29616" x="4867275" y="2982913"/>
          <p14:tracePt t="29633" x="4367213" y="3143250"/>
          <p14:tracePt t="29647" x="4062413" y="3197225"/>
          <p14:tracePt t="29664" x="3660775" y="3259138"/>
          <p14:tracePt t="29683" x="3357563" y="3322638"/>
          <p14:tracePt t="29697" x="3062288" y="3375025"/>
          <p14:tracePt t="29719" x="2803525" y="3402013"/>
          <p14:tracePt t="29725" x="2724150" y="3402013"/>
          <p14:tracePt t="29732" x="2660650" y="3411538"/>
          <p14:tracePt t="29748" x="2527300" y="3419475"/>
          <p14:tracePt t="29763" x="2419350" y="3419475"/>
          <p14:tracePt t="29780" x="2374900" y="3429000"/>
          <p14:tracePt t="29801" x="2276475" y="3438525"/>
          <p14:tracePt t="29814" x="2205038" y="3465513"/>
          <p14:tracePt t="29830" x="2160588" y="3473450"/>
          <p14:tracePt t="29847" x="2133600" y="3473450"/>
          <p14:tracePt t="29864" x="2116138" y="3473450"/>
          <p14:tracePt t="30143" x="2036763" y="3455988"/>
          <p14:tracePt t="30150" x="1928813" y="3419475"/>
          <p14:tracePt t="30163" x="1785938" y="3340100"/>
          <p14:tracePt t="30180" x="1633538" y="3259138"/>
          <p14:tracePt t="30198" x="1465263" y="3187700"/>
          <p14:tracePt t="30215" x="1438275" y="3170238"/>
          <p14:tracePt t="30228" x="1419225" y="3170238"/>
          <p14:tracePt t="30238" x="1411288" y="3170238"/>
          <p14:tracePt t="30247" x="1401763" y="3170238"/>
          <p14:tracePt t="30286" x="1401763" y="3160713"/>
          <p14:tracePt t="30392" x="1401763" y="3152775"/>
          <p14:tracePt t="30407" x="1401763" y="3143250"/>
          <p14:tracePt t="30422" x="1401763" y="3133725"/>
          <p14:tracePt t="30457" x="1401763" y="3116263"/>
          <p14:tracePt t="30465" x="1411288" y="3098800"/>
          <p14:tracePt t="30492" x="1411288" y="3089275"/>
          <p14:tracePt t="30580" x="1419225" y="3089275"/>
          <p14:tracePt t="30635" x="1428750" y="3089275"/>
          <p14:tracePt t="30666" x="1438275" y="3089275"/>
          <p14:tracePt t="30686" x="1482725" y="3081338"/>
          <p14:tracePt t="30693" x="1517650" y="3062288"/>
          <p14:tracePt t="30701" x="1562100" y="3054350"/>
          <p14:tracePt t="30713" x="1589088" y="3044825"/>
          <p14:tracePt t="30730" x="1633538" y="3027363"/>
          <p14:tracePt t="30746" x="1660525" y="3009900"/>
          <p14:tracePt t="30764" x="1704975" y="2990850"/>
          <p14:tracePt t="30780" x="1731963" y="2982913"/>
          <p14:tracePt t="30798" x="1751013" y="2982913"/>
          <p14:tracePt t="30813" x="1758950" y="2982913"/>
          <p14:tracePt t="30830" x="1822450" y="2973388"/>
          <p14:tracePt t="30849" x="1928813" y="2938463"/>
          <p14:tracePt t="30863" x="1982788" y="2928938"/>
          <p14:tracePt t="30880" x="2017713" y="2911475"/>
          <p14:tracePt t="30897" x="2071688" y="2901950"/>
          <p14:tracePt t="30916" x="2205038" y="2884488"/>
          <p14:tracePt t="30930" x="2303463" y="2884488"/>
          <p14:tracePt t="30946" x="2374900" y="2884488"/>
          <p14:tracePt t="30963" x="2455863" y="2884488"/>
          <p14:tracePt t="30980" x="2500313" y="2894013"/>
          <p14:tracePt t="30996" x="2544763" y="2911475"/>
          <p14:tracePt t="31013" x="2581275" y="2911475"/>
          <p14:tracePt t="31030" x="2598738" y="2919413"/>
          <p14:tracePt t="31619" x="2643188" y="2919413"/>
          <p14:tracePt t="31626" x="2724150" y="2911475"/>
          <p14:tracePt t="31633" x="2795588" y="2911475"/>
          <p14:tracePt t="31647" x="2874963" y="2911475"/>
          <p14:tracePt t="31666" x="2938463" y="2911475"/>
          <p14:tracePt t="31681" x="3108325" y="2911475"/>
          <p14:tracePt t="31697" x="3197225" y="2911475"/>
          <p14:tracePt t="31719" x="3295650" y="2911475"/>
          <p14:tracePt t="31731" x="3340100" y="2911475"/>
          <p14:tracePt t="31737" x="3348038" y="2911475"/>
          <p14:tracePt t="31746" x="3375025" y="2911475"/>
          <p14:tracePt t="31763" x="3411538" y="2911475"/>
          <p14:tracePt t="31780" x="3446463" y="2911475"/>
          <p14:tracePt t="31809" x="3465513" y="2911475"/>
          <p14:tracePt t="31816" x="3500438" y="2911475"/>
          <p14:tracePt t="31831" x="3554413" y="2911475"/>
          <p14:tracePt t="31846" x="3608388" y="2911475"/>
          <p14:tracePt t="31863" x="3660775" y="2911475"/>
          <p14:tracePt t="31883" x="3714750" y="2911475"/>
          <p14:tracePt t="31897" x="3751263" y="2911475"/>
          <p14:tracePt t="31913" x="3803650" y="2911475"/>
          <p14:tracePt t="31931" x="3929063" y="2911475"/>
          <p14:tracePt t="31946" x="4000500" y="2911475"/>
          <p14:tracePt t="31963" x="4037013" y="2911475"/>
          <p14:tracePt t="31983" x="4089400" y="2911475"/>
          <p14:tracePt t="31997" x="4125913" y="2911475"/>
          <p14:tracePt t="32013" x="4170363" y="2911475"/>
          <p14:tracePt t="32030" x="4232275" y="2911475"/>
          <p14:tracePt t="32046" x="4330700" y="2911475"/>
          <p14:tracePt t="32063" x="4357688" y="2911475"/>
          <p14:tracePt t="32081" x="4402138" y="2911475"/>
          <p14:tracePt t="32097" x="4419600" y="2911475"/>
          <p14:tracePt t="32113" x="4429125" y="2911475"/>
          <p14:tracePt t="32130" x="4446588" y="2911475"/>
          <p14:tracePt t="32575" x="4456113" y="2911475"/>
          <p14:tracePt t="32584" x="4473575" y="2911475"/>
          <p14:tracePt t="32588" x="4491038" y="2919413"/>
          <p14:tracePt t="32597" x="4518025" y="2919413"/>
          <p14:tracePt t="32613" x="4537075" y="2928938"/>
          <p14:tracePt t="32629" x="4589463" y="2946400"/>
          <p14:tracePt t="32646" x="4660900" y="2982913"/>
          <p14:tracePt t="32663" x="4714875" y="2982913"/>
          <p14:tracePt t="32683" x="4803775" y="2982913"/>
          <p14:tracePt t="32697" x="4857750" y="2982913"/>
          <p14:tracePt t="32713" x="4884738" y="2982913"/>
          <p14:tracePt t="32729" x="4911725" y="2982913"/>
          <p14:tracePt t="32735" x="4929188" y="2982913"/>
          <p14:tracePt t="32748" x="4938713" y="2982913"/>
          <p14:tracePt t="32792" x="4965700" y="2990850"/>
          <p14:tracePt t="32804" x="5000625" y="3000375"/>
          <p14:tracePt t="32817" x="5027613" y="3000375"/>
          <p14:tracePt t="32830" x="5099050" y="3000375"/>
          <p14:tracePt t="32848" x="5197475" y="3000375"/>
          <p14:tracePt t="32863" x="5251450" y="3009900"/>
          <p14:tracePt t="32881" x="5268913" y="3009900"/>
          <p14:tracePt t="32901" x="5303838" y="3009900"/>
          <p14:tracePt t="32913" x="5313363" y="3009900"/>
          <p14:tracePt t="32930" x="5330825" y="3009900"/>
          <p14:tracePt t="32948" x="5419725" y="3009900"/>
          <p14:tracePt t="32964" x="5510213" y="3009900"/>
          <p14:tracePt t="32980" x="5581650" y="3009900"/>
          <p14:tracePt t="32998" x="5643563" y="3009900"/>
          <p14:tracePt t="33019" x="5670550" y="3009900"/>
          <p14:tracePt t="33030" x="5697538" y="3009900"/>
          <p14:tracePt t="33049" x="5751513" y="3009900"/>
          <p14:tracePt t="33065" x="5786438" y="3009900"/>
          <p14:tracePt t="33080" x="5830888" y="3009900"/>
          <p14:tracePt t="33102" x="5867400" y="3009900"/>
          <p14:tracePt t="33113" x="5875338" y="3009900"/>
          <p14:tracePt t="33195" x="5884863" y="3009900"/>
          <p14:tracePt t="33201" x="5902325" y="3009900"/>
          <p14:tracePt t="33213" x="5929313" y="3009900"/>
          <p14:tracePt t="33229" x="5938838" y="3009900"/>
          <p14:tracePt t="34203" x="5946775" y="3009900"/>
          <p14:tracePt t="34219" x="5956300" y="3009900"/>
          <p14:tracePt t="34225" x="5965825" y="3009900"/>
          <p14:tracePt t="34237" x="5973763" y="3009900"/>
          <p14:tracePt t="34247" x="5991225" y="3009900"/>
          <p14:tracePt t="34263" x="6000750" y="3009900"/>
          <p14:tracePt t="34280" x="6037263" y="3009900"/>
          <p14:tracePt t="34296" x="6054725" y="3009900"/>
          <p14:tracePt t="34316" x="6062663" y="3009900"/>
          <p14:tracePt t="34374" x="6081713" y="3009900"/>
          <p14:tracePt t="34398" x="6099175" y="3009900"/>
          <p14:tracePt t="34410" x="6108700" y="3009900"/>
          <p14:tracePt t="34437" x="6116638" y="3009900"/>
          <p14:tracePt t="34444" x="6126163" y="3009900"/>
          <p14:tracePt t="34467" x="6134100" y="3009900"/>
          <p14:tracePt t="34486" x="6153150" y="3017838"/>
          <p14:tracePt t="34511" x="6161088" y="3017838"/>
          <p14:tracePt t="34524" x="6170613" y="3017838"/>
          <p14:tracePt t="34545" x="6180138" y="3017838"/>
          <p14:tracePt t="34553" x="6188075" y="3017838"/>
          <p14:tracePt t="34567" x="6205538" y="3017838"/>
          <p14:tracePt t="34579" x="6224588" y="3017838"/>
          <p14:tracePt t="34596" x="6251575" y="3017838"/>
          <p14:tracePt t="34612" x="6269038" y="3017838"/>
          <p14:tracePt t="34628" x="6286500" y="3017838"/>
          <p14:tracePt t="34662" x="6313488" y="3017838"/>
          <p14:tracePt t="34678" x="6348413" y="3017838"/>
          <p14:tracePt t="34696" x="6384925" y="3017838"/>
          <p14:tracePt t="34713" x="6402388" y="3017838"/>
          <p14:tracePt t="34729" x="6438900" y="3017838"/>
          <p14:tracePt t="34759" x="6446838" y="3017838"/>
          <p14:tracePt t="34793" x="6456363" y="3017838"/>
          <p14:tracePt t="34800" x="6465888" y="3017838"/>
          <p14:tracePt t="34807" x="6491288" y="3017838"/>
          <p14:tracePt t="34814" x="6518275" y="3017838"/>
          <p14:tracePt t="34830" x="6581775" y="3017838"/>
          <p14:tracePt t="34846" x="6653213" y="3000375"/>
          <p14:tracePt t="34863" x="6724650" y="2990850"/>
          <p14:tracePt t="34881" x="6769100" y="2990850"/>
          <p14:tracePt t="34897" x="6804025" y="2990850"/>
          <p14:tracePt t="34913" x="6831013" y="2990850"/>
          <p14:tracePt t="34931" x="6911975" y="2990850"/>
          <p14:tracePt t="34946" x="6965950" y="2990850"/>
          <p14:tracePt t="34963" x="7027863" y="2990850"/>
          <p14:tracePt t="34983" x="7108825" y="3000375"/>
          <p14:tracePt t="34997" x="7143750" y="3009900"/>
          <p14:tracePt t="35013" x="7161213" y="3009900"/>
          <p14:tracePt t="35033" x="7215188" y="3009900"/>
          <p14:tracePt t="35047" x="7259638" y="3009900"/>
          <p14:tracePt t="35067" x="7313613" y="3009900"/>
          <p14:tracePt t="35083" x="7402513" y="3009900"/>
          <p14:tracePt t="35098" x="7456488" y="3009900"/>
          <p14:tracePt t="35113" x="7500938" y="3000375"/>
          <p14:tracePt t="35131" x="7537450" y="3000375"/>
          <p14:tracePt t="35146" x="7562850" y="3000375"/>
          <p14:tracePt t="35163" x="7589838" y="3000375"/>
          <p14:tracePt t="35182" x="7634288" y="3000375"/>
          <p14:tracePt t="35198" x="7643813" y="3000375"/>
          <p14:tracePt t="35213" x="7653338" y="3000375"/>
          <p14:tracePt t="35298" x="7661275" y="3000375"/>
          <p14:tracePt t="35304" x="7697788" y="3000375"/>
          <p14:tracePt t="35312" x="7724775" y="3000375"/>
          <p14:tracePt t="35329" x="7769225" y="3000375"/>
          <p14:tracePt t="35346" x="7804150" y="3000375"/>
          <p14:tracePt t="35362" x="7848600" y="3000375"/>
          <p14:tracePt t="35379" x="7867650" y="3009900"/>
          <p14:tracePt t="35396" x="7902575" y="3017838"/>
          <p14:tracePt t="35413" x="7912100" y="3017838"/>
          <p14:tracePt t="35449" x="7920038" y="3027363"/>
          <p14:tracePt t="35465" x="7939088" y="3036888"/>
          <p14:tracePt t="37178" x="7920038" y="3054350"/>
          <p14:tracePt t="37185" x="7902575" y="3062288"/>
          <p14:tracePt t="37195" x="7875588" y="3071813"/>
          <p14:tracePt t="37211" x="7840663" y="3089275"/>
          <p14:tracePt t="37229" x="7742238" y="3125788"/>
          <p14:tracePt t="37245" x="7688263" y="3143250"/>
          <p14:tracePt t="37261" x="7608888" y="3160713"/>
          <p14:tracePt t="37264" x="7545388" y="3170238"/>
          <p14:tracePt t="37281" x="7439025" y="3170238"/>
          <p14:tracePt t="37295" x="7296150" y="3170238"/>
          <p14:tracePt t="37312" x="7188200" y="3170238"/>
          <p14:tracePt t="37330" x="6965950" y="3170238"/>
          <p14:tracePt t="37345" x="6769100" y="3170238"/>
          <p14:tracePt t="37363" x="6661150" y="3197225"/>
          <p14:tracePt t="37380" x="6384925" y="3232150"/>
          <p14:tracePt t="37395" x="6143625" y="3259138"/>
          <p14:tracePt t="37412" x="5965825" y="3286125"/>
          <p14:tracePt t="37428" x="5634038" y="3303588"/>
          <p14:tracePt t="37445" x="5340350" y="3313113"/>
          <p14:tracePt t="37462" x="5037138" y="3268663"/>
          <p14:tracePt t="37481" x="4724400" y="3179763"/>
          <p14:tracePt t="37495" x="4394200" y="3044825"/>
          <p14:tracePt t="37512" x="4197350" y="2965450"/>
          <p14:tracePt t="37531" x="3803650" y="2867025"/>
          <p14:tracePt t="37546" x="3687763" y="2847975"/>
          <p14:tracePt t="37562" x="3571875" y="2840038"/>
          <p14:tracePt t="37581" x="3490913" y="2840038"/>
          <p14:tracePt t="37595" x="3446463" y="2857500"/>
          <p14:tracePt t="37612" x="3402013" y="2884488"/>
          <p14:tracePt t="37631" x="3357563" y="2911475"/>
          <p14:tracePt t="37649" x="3357563" y="2919413"/>
          <p14:tracePt t="37968" x="3286125" y="2919413"/>
          <p14:tracePt t="37975" x="3187700" y="2919413"/>
          <p14:tracePt t="37981" x="3027363" y="2919413"/>
          <p14:tracePt t="37995" x="2670175" y="2894013"/>
          <p14:tracePt t="38011" x="2490788" y="2884488"/>
          <p14:tracePt t="38029" x="2286000" y="2884488"/>
          <p14:tracePt t="38045" x="2143125" y="2884488"/>
          <p14:tracePt t="38062" x="2108200" y="2884488"/>
          <p14:tracePt t="38078" x="2098675" y="2884488"/>
          <p14:tracePt t="38099" x="2089150" y="2884488"/>
          <p14:tracePt t="38128" x="2071688" y="2884488"/>
          <p14:tracePt t="38145" x="1982788" y="2884488"/>
          <p14:tracePt t="38162" x="1919288" y="2874963"/>
          <p14:tracePt t="38178" x="1893888" y="2874963"/>
          <p14:tracePt t="38195" x="1884363" y="2874963"/>
          <p14:tracePt t="38212" x="1874838" y="2874963"/>
          <p14:tracePt t="38233" x="1866900" y="2874963"/>
          <p14:tracePt t="38246" x="1776413" y="2857500"/>
          <p14:tracePt t="38264" x="1697038" y="2847975"/>
          <p14:tracePt t="38278" x="1625600" y="2830513"/>
          <p14:tracePt t="38300" x="1562100" y="2813050"/>
          <p14:tracePt t="38312" x="1544638" y="2813050"/>
          <p14:tracePt t="38347" x="1544638" y="2803525"/>
          <p14:tracePt t="38355" x="1544638" y="2795588"/>
          <p14:tracePt t="38366" x="1544638" y="2786063"/>
          <p14:tracePt t="38378" x="1554163" y="2759075"/>
          <p14:tracePt t="38395" x="1643063" y="2652713"/>
          <p14:tracePt t="38412" x="1697038" y="2625725"/>
          <p14:tracePt t="38428" x="1768475" y="2598738"/>
          <p14:tracePt t="38444" x="1866900" y="2598738"/>
          <p14:tracePt t="38462" x="1928813" y="2598738"/>
          <p14:tracePt t="38478" x="1973263" y="2616200"/>
          <p14:tracePt t="38495" x="2027238" y="2652713"/>
          <p14:tracePt t="38511" x="2081213" y="2687638"/>
          <p14:tracePt t="38528" x="2160588" y="2732088"/>
          <p14:tracePt t="38548" x="2401888" y="2786063"/>
          <p14:tracePt t="38562" x="2500313" y="2786063"/>
          <p14:tracePt t="38578" x="2536825" y="2795588"/>
          <p14:tracePt t="38596" x="2571750" y="2795588"/>
          <p14:tracePt t="38629" x="2571750" y="2803525"/>
          <p14:tracePt t="38721" x="2571750" y="2813050"/>
          <p14:tracePt t="40202" x="2625725" y="2803525"/>
          <p14:tracePt t="40213" x="2679700" y="2803525"/>
          <p14:tracePt t="40217" x="2714625" y="2786063"/>
          <p14:tracePt t="40229" x="2822575" y="2741613"/>
          <p14:tracePt t="40244" x="2973388" y="2724150"/>
          <p14:tracePt t="40261" x="3170238" y="2697163"/>
          <p14:tracePt t="40279" x="3419475" y="2679700"/>
          <p14:tracePt t="40295" x="3751263" y="2660650"/>
          <p14:tracePt t="40312" x="3929063" y="2660650"/>
          <p14:tracePt t="40330" x="4394200" y="2660650"/>
          <p14:tracePt t="40345" x="4554538" y="2660650"/>
          <p14:tracePt t="40362" x="4803775" y="2660650"/>
          <p14:tracePt t="40379" x="5045075" y="2660650"/>
          <p14:tracePt t="40395" x="5224463" y="2670175"/>
          <p14:tracePt t="40412" x="5330825" y="2687638"/>
          <p14:tracePt t="40432" x="5491163" y="2732088"/>
          <p14:tracePt t="40740" x="5545138" y="2732088"/>
          <p14:tracePt t="40748" x="5697538" y="2732088"/>
          <p14:tracePt t="40761" x="6062663" y="2724150"/>
          <p14:tracePt t="40780" x="6375400" y="2724150"/>
          <p14:tracePt t="40785" x="6715125" y="2724150"/>
          <p14:tracePt t="40798" x="6956425" y="2724150"/>
          <p14:tracePt t="40811" x="7446963" y="2732088"/>
          <p14:tracePt t="40827" x="7688263" y="2741613"/>
          <p14:tracePt t="40844" x="8089900" y="2759075"/>
          <p14:tracePt t="40861" x="8215313" y="2776538"/>
          <p14:tracePt t="40878" x="8340725" y="2795588"/>
          <p14:tracePt t="40894" x="8439150" y="2830513"/>
          <p14:tracePt t="40911" x="8474075" y="2840038"/>
          <p14:tracePt t="40928" x="8491538" y="2840038"/>
          <p14:tracePt t="40944" x="8491538" y="2847975"/>
          <p14:tracePt t="41684" x="8510588" y="2847975"/>
          <p14:tracePt t="41697" x="8537575" y="2847975"/>
          <p14:tracePt t="41702" x="8562975" y="2847975"/>
          <p14:tracePt t="41711" x="8589963" y="2840038"/>
          <p14:tracePt t="41728" x="8680450" y="2822575"/>
          <p14:tracePt t="41745" x="8742363" y="2822575"/>
          <p14:tracePt t="41762" x="8796338" y="2822575"/>
          <p14:tracePt t="41783" x="8804275" y="2822575"/>
          <p14:tracePt t="42036" x="8813800" y="2830513"/>
          <p14:tracePt t="42044" x="8831263" y="2830513"/>
          <p14:tracePt t="42051" x="8831263" y="2840038"/>
          <p14:tracePt t="42062" x="8840788" y="2847975"/>
          <p14:tracePt t="42077" x="8848725" y="2847975"/>
          <p14:tracePt t="42094" x="8848725" y="2857500"/>
          <p14:tracePt t="42111" x="8867775" y="2857500"/>
          <p14:tracePt t="42128" x="8875713" y="2867025"/>
          <p14:tracePt t="42144" x="8894763" y="2884488"/>
          <p14:tracePt t="42161" x="8902700" y="2894013"/>
          <p14:tracePt t="42194" x="8912225" y="2894013"/>
          <p14:tracePt t="42242" x="8912225" y="2901950"/>
          <p14:tracePt t="42249" x="8912225" y="2911475"/>
          <p14:tracePt t="43862" x="8528050" y="2965450"/>
          <p14:tracePt t="43869" x="8134350" y="3098800"/>
          <p14:tracePt t="43880" x="7429500" y="3179763"/>
          <p14:tracePt t="43897" x="6153150" y="3367088"/>
          <p14:tracePt t="43913" x="5446713" y="3402013"/>
          <p14:tracePt t="43933" x="5187950" y="3402013"/>
          <p14:tracePt t="43947" x="4946650" y="3367088"/>
          <p14:tracePt t="43961" x="4884738" y="3313113"/>
          <p14:tracePt t="43978" x="4840288" y="3268663"/>
          <p14:tracePt t="43997" x="4795838" y="3224213"/>
          <p14:tracePt t="44012" x="4768850" y="3224213"/>
          <p14:tracePt t="44028" x="4751388" y="3224213"/>
          <p14:tracePt t="44047" x="4732338" y="3241675"/>
          <p14:tracePt t="44061" x="4732338" y="3259138"/>
          <p14:tracePt t="44077" x="4732338" y="3268663"/>
          <p14:tracePt t="44370" x="4616450" y="3295650"/>
          <p14:tracePt t="44387" x="4044950" y="3313113"/>
          <p14:tracePt t="44394" x="3956050" y="3322638"/>
          <p14:tracePt t="44402" x="3840163" y="3322638"/>
          <p14:tracePt t="44411" x="3616325" y="3322638"/>
          <p14:tracePt t="44428" x="3340100" y="3259138"/>
          <p14:tracePt t="44445" x="3143250" y="3205163"/>
          <p14:tracePt t="44479" x="2901950" y="3116263"/>
          <p14:tracePt t="44485" x="2874963" y="3098800"/>
          <p14:tracePt t="44508" x="2847975" y="3098800"/>
          <p14:tracePt t="44522" x="2840038" y="3098800"/>
          <p14:tracePt t="44538" x="2830513" y="3098800"/>
          <p14:tracePt t="44563" x="2830513" y="3108325"/>
          <p14:tracePt t="44592" x="2830513" y="3116263"/>
          <p14:tracePt t="44652" x="2822575" y="3116263"/>
          <p14:tracePt t="44665" x="2813050" y="3125788"/>
          <p14:tracePt t="44672" x="2795588" y="3133725"/>
          <p14:tracePt t="44686" x="2786063" y="3133725"/>
          <p14:tracePt t="44694" x="2768600" y="3133725"/>
          <p14:tracePt t="44714" x="2751138" y="3133725"/>
          <p14:tracePt t="44728" x="2741613" y="3133725"/>
          <p14:tracePt t="44744" x="2724150" y="3133725"/>
          <p14:tracePt t="44855" x="2724150" y="3143250"/>
          <p14:tracePt t="44877" x="2724150" y="3160713"/>
          <p14:tracePt t="44906" x="2705100" y="3179763"/>
          <p14:tracePt t="44913" x="2679700" y="3197225"/>
          <p14:tracePt t="44920" x="2670175" y="3214688"/>
          <p14:tracePt t="44927" x="2652713" y="3214688"/>
          <p14:tracePt t="44944" x="2643188" y="3224213"/>
          <p14:tracePt t="44961" x="2633663" y="3224213"/>
          <p14:tracePt t="44978" x="2616200" y="3224213"/>
          <p14:tracePt t="44994" x="2589213" y="3224213"/>
          <p14:tracePt t="45011" x="2571750" y="3224213"/>
          <p14:tracePt t="45028" x="2544763" y="3232150"/>
          <p14:tracePt t="45044" x="2536825" y="3241675"/>
          <p14:tracePt t="45061" x="2527300" y="3241675"/>
          <p14:tracePt t="45079" x="2509838" y="3251200"/>
          <p14:tracePt t="45095" x="2509838" y="3259138"/>
          <p14:tracePt t="45116" x="2482850" y="3276600"/>
          <p14:tracePt t="45128" x="2482850" y="3286125"/>
          <p14:tracePt t="45618" x="2312988" y="3394075"/>
          <p14:tracePt t="45634" x="2197100" y="3482975"/>
          <p14:tracePt t="45659" x="2044700" y="3581400"/>
          <p14:tracePt t="45675" x="2027238" y="3598863"/>
          <p14:tracePt t="45688" x="2017713" y="3598863"/>
          <p14:tracePt t="45702" x="2009775" y="3598863"/>
          <p14:tracePt t="45762" x="2000250" y="3598863"/>
          <p14:tracePt t="46912" x="1990725" y="3608388"/>
          <p14:tracePt t="46920" x="1973263" y="3616325"/>
          <p14:tracePt t="46926" x="1955800" y="3616325"/>
          <p14:tracePt t="46944" x="1919288" y="3625850"/>
          <p14:tracePt t="46960" x="1893888" y="3625850"/>
          <p14:tracePt t="46977" x="1874838" y="3625850"/>
          <p14:tracePt t="46994" x="1866900" y="3625850"/>
          <p14:tracePt t="47011" x="1857375" y="3625850"/>
          <p14:tracePt t="47028" x="1839913" y="3625850"/>
          <p14:tracePt t="47044" x="1776413" y="3598863"/>
          <p14:tracePt t="47061" x="1697038" y="3562350"/>
          <p14:tracePt t="47078" x="1652588" y="3527425"/>
          <p14:tracePt t="47094" x="1616075" y="3509963"/>
          <p14:tracePt t="47111" x="1589088" y="3509963"/>
          <p14:tracePt t="47127" x="1581150" y="3509963"/>
          <p14:tracePt t="47144" x="1571625" y="3509963"/>
          <p14:tracePt t="47985" x="1581150" y="3509963"/>
          <p14:tracePt t="47992" x="1598613" y="3509963"/>
          <p14:tracePt t="47998" x="1616075" y="3517900"/>
          <p14:tracePt t="48010" x="1633538" y="3527425"/>
          <p14:tracePt t="48026" x="1670050" y="3544888"/>
          <p14:tracePt t="48043" x="1704975" y="3562350"/>
          <p14:tracePt t="48060" x="1731963" y="3571875"/>
          <p14:tracePt t="48076" x="1830388" y="3589338"/>
          <p14:tracePt t="48093" x="1884363" y="3589338"/>
          <p14:tracePt t="48110" x="1928813" y="3589338"/>
          <p14:tracePt t="48126" x="1973263" y="3589338"/>
          <p14:tracePt t="48143" x="1990725" y="3589338"/>
          <p14:tracePt t="48177" x="2000250" y="3598863"/>
          <p14:tracePt t="48210" x="2017713" y="3598863"/>
          <p14:tracePt t="48228" x="2071688" y="3598863"/>
          <p14:tracePt t="48243" x="2098675" y="3598863"/>
          <p14:tracePt t="48260" x="2143125" y="3589338"/>
          <p14:tracePt t="48277" x="2179638" y="3589338"/>
          <p14:tracePt t="48293" x="2197100" y="3589338"/>
          <p14:tracePt t="48335" x="2205038" y="3589338"/>
          <p14:tracePt t="48371" x="2224088" y="3589338"/>
          <p14:tracePt t="48378" x="2259013" y="3589338"/>
          <p14:tracePt t="48384" x="2286000" y="3589338"/>
          <p14:tracePt t="48393" x="2322513" y="3589338"/>
          <p14:tracePt t="48410" x="2374900" y="3598863"/>
          <p14:tracePt t="48429" x="2419350" y="3598863"/>
          <p14:tracePt t="48443" x="2438400" y="3598863"/>
          <p14:tracePt t="48459" x="2455863" y="3608388"/>
          <p14:tracePt t="48507" x="2455863" y="3616325"/>
          <p14:tracePt t="48588" x="2465388" y="3616325"/>
          <p14:tracePt t="48655" x="2473325" y="3616325"/>
          <p14:tracePt t="48668" x="2473325" y="3625850"/>
          <p14:tracePt t="48931" x="2482850" y="3625850"/>
          <p14:tracePt t="49018" x="2517775" y="3625850"/>
          <p14:tracePt t="49025" x="2527300" y="3625850"/>
          <p14:tracePt t="49034" x="2536825" y="3625850"/>
          <p14:tracePt t="49054" x="2544763" y="3625850"/>
          <p14:tracePt t="49145" x="2554288" y="3625850"/>
          <p14:tracePt t="49191" x="2571750" y="3625850"/>
          <p14:tracePt t="49197" x="2581275" y="3625850"/>
          <p14:tracePt t="49210" x="2589213" y="3625850"/>
          <p14:tracePt t="49227" x="2598738" y="3625850"/>
          <p14:tracePt t="49269" x="2608263" y="3633788"/>
          <p14:tracePt t="49277" x="2625725" y="3633788"/>
          <p14:tracePt t="49284" x="2643188" y="3633788"/>
          <p14:tracePt t="49298" x="2652713" y="3633788"/>
          <p14:tracePt t="49310" x="2697163" y="3633788"/>
          <p14:tracePt t="49327" x="2724150" y="3633788"/>
          <p14:tracePt t="49346" x="2768600" y="3633788"/>
          <p14:tracePt t="49361" x="2795588" y="3633788"/>
          <p14:tracePt t="49377" x="2803525" y="3643313"/>
          <p14:tracePt t="49397" x="2857500" y="3643313"/>
          <p14:tracePt t="49410" x="2901950" y="3643313"/>
          <p14:tracePt t="49427" x="2965450" y="3643313"/>
          <p14:tracePt t="49445" x="3036888" y="3643313"/>
          <p14:tracePt t="49461" x="3116263" y="3652838"/>
          <p14:tracePt t="49477" x="3143250" y="3652838"/>
          <p14:tracePt t="49493" x="3170238" y="3660775"/>
          <p14:tracePt t="49510" x="3224213" y="3660775"/>
          <p14:tracePt t="49526" x="3276600" y="3660775"/>
          <p14:tracePt t="49543" x="3340100" y="3660775"/>
          <p14:tracePt t="49560" x="3419475" y="3679825"/>
          <p14:tracePt t="49577" x="3473450" y="3679825"/>
          <p14:tracePt t="49594" x="3500438" y="3679825"/>
          <p14:tracePt t="49610" x="3544888" y="3670300"/>
          <p14:tracePt t="49626" x="3554413" y="3660775"/>
          <p14:tracePt t="49643" x="3562350" y="3660775"/>
          <p14:tracePt t="50792" x="3589338" y="3660775"/>
          <p14:tracePt t="50799" x="3608388" y="3660775"/>
          <p14:tracePt t="50810" x="3643313" y="3660775"/>
          <p14:tracePt t="50827" x="3714750" y="3660775"/>
          <p14:tracePt t="50842" x="3724275" y="3660775"/>
          <p14:tracePt t="50859" x="3741738" y="3660775"/>
          <p14:tracePt t="50877" x="3751263" y="3670300"/>
          <p14:tracePt t="50893" x="3776663" y="3670300"/>
          <p14:tracePt t="50909" x="3795713" y="3670300"/>
          <p14:tracePt t="50912" x="3813175" y="3670300"/>
          <p14:tracePt t="50926" x="3840163" y="3670300"/>
          <p14:tracePt t="50943" x="3875088" y="3670300"/>
          <p14:tracePt t="50959" x="3902075" y="3670300"/>
          <p14:tracePt t="50976" x="3938588" y="3670300"/>
          <p14:tracePt t="50992" x="3946525" y="3670300"/>
          <p14:tracePt t="51029" x="3956050" y="3670300"/>
          <p14:tracePt t="51058" x="3965575" y="3670300"/>
          <p14:tracePt t="51067" x="3973513" y="3670300"/>
          <p14:tracePt t="51080" x="4017963" y="3670300"/>
          <p14:tracePt t="51094" x="4062413" y="3670300"/>
          <p14:tracePt t="51110" x="4108450" y="3670300"/>
          <p14:tracePt t="51128" x="4152900" y="3670300"/>
          <p14:tracePt t="51143" x="4179888" y="3670300"/>
          <p14:tracePt t="51160" x="4205288" y="3670300"/>
          <p14:tracePt t="51176" x="4232275" y="3670300"/>
          <p14:tracePt t="51193" x="4251325" y="3670300"/>
          <p14:tracePt t="51210" x="4259263" y="3670300"/>
          <p14:tracePt t="51230" x="4276725" y="3670300"/>
          <p14:tracePt t="51243" x="4313238" y="3670300"/>
          <p14:tracePt t="51260" x="4367213" y="3670300"/>
          <p14:tracePt t="51276" x="4419600" y="3660775"/>
          <p14:tracePt t="51292" x="4491038" y="3660775"/>
          <p14:tracePt t="51310" x="4518025" y="3660775"/>
          <p14:tracePt t="51326" x="4545013" y="3660775"/>
          <p14:tracePt t="51343" x="4581525" y="3660775"/>
          <p14:tracePt t="51360" x="4608513" y="3660775"/>
          <p14:tracePt t="51376" x="4643438" y="3660775"/>
          <p14:tracePt t="51395" x="4705350" y="3660775"/>
          <p14:tracePt t="51410" x="4759325" y="3660775"/>
          <p14:tracePt t="51417" x="4776788" y="3660775"/>
          <p14:tracePt t="51426" x="4786313" y="3660775"/>
          <p14:tracePt t="51443" x="4840288" y="3660775"/>
          <p14:tracePt t="51460" x="4867275" y="3660775"/>
          <p14:tracePt t="51476" x="4894263" y="3660775"/>
          <p14:tracePt t="51510" x="4902200" y="3660775"/>
          <p14:tracePt t="51532" x="4919663" y="3660775"/>
          <p14:tracePt t="51543" x="4946650" y="3660775"/>
          <p14:tracePt t="51560" x="4973638" y="3660775"/>
          <p14:tracePt t="51576" x="5027613" y="3660775"/>
          <p14:tracePt t="51594" x="5081588" y="3660775"/>
          <p14:tracePt t="51610" x="5099050" y="3660775"/>
          <p14:tracePt t="51627" x="5108575" y="3660775"/>
          <p14:tracePt t="51682" x="5133975" y="3660775"/>
          <p14:tracePt t="51692" x="5153025" y="3660775"/>
          <p14:tracePt t="51731" x="5241925" y="3660775"/>
          <p14:tracePt t="51746" x="5268913" y="3660775"/>
          <p14:tracePt t="51769" x="5286375" y="3660775"/>
          <p14:tracePt t="51791" x="5303838" y="3660775"/>
          <p14:tracePt t="51838" x="5313363" y="3660775"/>
          <p14:tracePt t="51846" x="5322888" y="3660775"/>
          <p14:tracePt t="51860" x="5357813" y="3660775"/>
          <p14:tracePt t="51877" x="5384800" y="3660775"/>
          <p14:tracePt t="51895" x="5429250" y="3660775"/>
          <p14:tracePt t="51910" x="5438775" y="3660775"/>
          <p14:tracePt t="51985" x="5429250" y="3660775"/>
          <p14:tracePt t="51991" x="5419725" y="3660775"/>
          <p14:tracePt t="52975" x="5429250" y="3660775"/>
          <p14:tracePt t="52982" x="5456238" y="3660775"/>
          <p14:tracePt t="52992" x="5491163" y="3660775"/>
          <p14:tracePt t="53009" x="5545138" y="3660775"/>
          <p14:tracePt t="53026" x="5589588" y="3660775"/>
          <p14:tracePt t="53043" x="5616575" y="3660775"/>
          <p14:tracePt t="53059" x="5634038" y="3670300"/>
          <p14:tracePt t="53076" x="5634038" y="3679825"/>
          <p14:tracePt t="53093" x="5643563" y="3679825"/>
          <p14:tracePt t="53109" x="5670550" y="3679825"/>
          <p14:tracePt t="53126" x="5705475" y="3679825"/>
          <p14:tracePt t="53144" x="5732463" y="3679825"/>
          <p14:tracePt t="53159" x="5759450" y="3687763"/>
          <p14:tracePt t="53176" x="5803900" y="3697288"/>
          <p14:tracePt t="53193" x="5813425" y="3697288"/>
          <p14:tracePt t="53209" x="5822950" y="3697288"/>
          <p14:tracePt t="53226" x="5822950" y="3705225"/>
          <p14:tracePt t="53259" x="5830888" y="3705225"/>
          <p14:tracePt t="53289" x="5848350" y="3705225"/>
          <p14:tracePt t="53652" x="5857875" y="3705225"/>
          <p14:tracePt t="53676" x="5884863" y="3705225"/>
          <p14:tracePt t="53681" x="5946775" y="3687763"/>
          <p14:tracePt t="53693" x="6010275" y="3679825"/>
          <p14:tracePt t="53709" x="6062663" y="3670300"/>
          <p14:tracePt t="53728" x="6099175" y="3670300"/>
          <p14:tracePt t="53743" x="6116638" y="3670300"/>
          <p14:tracePt t="53759" x="6126163" y="3670300"/>
          <p14:tracePt t="53824" x="6188075" y="3652838"/>
          <p14:tracePt t="53868" x="6384925" y="3625850"/>
          <p14:tracePt t="53881" x="6429375" y="3616325"/>
          <p14:tracePt t="53893" x="6446838" y="3616325"/>
          <p14:tracePt t="53909" x="6483350" y="3616325"/>
          <p14:tracePt t="53926" x="6500813" y="3616325"/>
          <p14:tracePt t="53931" x="6518275" y="3616325"/>
          <p14:tracePt t="53946" x="6554788" y="3616325"/>
          <p14:tracePt t="53960" x="6608763" y="3616325"/>
          <p14:tracePt t="53976" x="6661150" y="3616325"/>
          <p14:tracePt t="53994" x="6724650" y="3616325"/>
          <p14:tracePt t="54009" x="6742113" y="3616325"/>
          <p14:tracePt t="54026" x="6769100" y="3616325"/>
          <p14:tracePt t="54045" x="6804025" y="3616325"/>
          <p14:tracePt t="54059" x="6813550" y="3616325"/>
          <p14:tracePt t="55329" x="6742113" y="3633788"/>
          <p14:tracePt t="55335" x="6643688" y="3643313"/>
          <p14:tracePt t="55342" x="6599238" y="3652838"/>
          <p14:tracePt t="55362" x="6375400" y="3679825"/>
          <p14:tracePt t="55383" x="6232525" y="3687763"/>
          <p14:tracePt t="55393" x="6153150" y="3687763"/>
          <p14:tracePt t="55412" x="6099175" y="3687763"/>
          <p14:tracePt t="55426" x="6081713" y="3687763"/>
          <p14:tracePt t="55443" x="6062663" y="3687763"/>
          <p14:tracePt t="55697" x="6081713" y="3687763"/>
          <p14:tracePt t="55703" x="6116638" y="3687763"/>
          <p14:tracePt t="55711" x="6143625" y="3687763"/>
          <p14:tracePt t="55725" x="6197600" y="3687763"/>
          <p14:tracePt t="55742" x="6224588" y="3679825"/>
          <p14:tracePt t="55760" x="6303963" y="3679825"/>
          <p14:tracePt t="55775" x="6367463" y="3679825"/>
          <p14:tracePt t="55792" x="6429375" y="3679825"/>
          <p14:tracePt t="55808" x="6473825" y="3679825"/>
          <p14:tracePt t="55825" x="6537325" y="3679825"/>
          <p14:tracePt t="55844" x="6554788" y="3679825"/>
          <p14:tracePt t="55859" x="6589713" y="3679825"/>
          <p14:tracePt t="55876" x="6626225" y="3679825"/>
          <p14:tracePt t="55892" x="6670675" y="3679825"/>
          <p14:tracePt t="55908" x="6732588" y="3679825"/>
          <p14:tracePt t="55925" x="6823075" y="3670300"/>
          <p14:tracePt t="55942" x="6867525" y="3670300"/>
          <p14:tracePt t="55959" x="6902450" y="3660775"/>
          <p14:tracePt t="55976" x="6929438" y="3660775"/>
          <p14:tracePt t="55992" x="6938963" y="3660775"/>
          <p14:tracePt t="56013" x="6956425" y="3660775"/>
          <p14:tracePt t="56034" x="6973888" y="3660775"/>
          <p14:tracePt t="56042" x="6991350" y="3652838"/>
          <p14:tracePt t="56059" x="7054850" y="3643313"/>
          <p14:tracePt t="56076" x="7143750" y="3633788"/>
          <p14:tracePt t="56093" x="7205663" y="3633788"/>
          <p14:tracePt t="56109" x="7242175" y="3633788"/>
          <p14:tracePt t="56126" x="7286625" y="3633788"/>
          <p14:tracePt t="56142" x="7313613" y="3633788"/>
          <p14:tracePt t="56159" x="7340600" y="3633788"/>
          <p14:tracePt t="56180" x="7402513" y="3633788"/>
          <p14:tracePt t="56192" x="7456488" y="3633788"/>
          <p14:tracePt t="56209" x="7518400" y="3643313"/>
          <p14:tracePt t="56226" x="7581900" y="3652838"/>
          <p14:tracePt t="56242" x="7626350" y="3652838"/>
          <p14:tracePt t="56259" x="7643813" y="3652838"/>
          <p14:tracePt t="56278" x="7670800" y="3652838"/>
          <p14:tracePt t="56579" x="7742238" y="3652838"/>
          <p14:tracePt t="56589" x="7875588" y="3633788"/>
          <p14:tracePt t="56596" x="7974013" y="3625850"/>
          <p14:tracePt t="56609" x="8108950" y="3608388"/>
          <p14:tracePt t="56629" x="8429625" y="3608388"/>
          <p14:tracePt t="56642" x="8537575" y="3616325"/>
          <p14:tracePt t="56659" x="8589963" y="3625850"/>
          <p14:tracePt t="56679" x="8680450" y="3643313"/>
          <p14:tracePt t="56692" x="8759825" y="3652838"/>
          <p14:tracePt t="56709" x="8848725" y="3652838"/>
          <p14:tracePt t="56726" x="8912225" y="3652838"/>
          <p14:tracePt t="56743" x="8956675" y="3652838"/>
          <p14:tracePt t="56813" x="8947150" y="3652838"/>
          <p14:tracePt t="56835" x="8939213" y="3652838"/>
          <p14:tracePt t="56860" x="8929688" y="3652838"/>
          <p14:tracePt t="56916" x="8920163" y="3652838"/>
          <p14:tracePt t="56923" x="8912225" y="3652838"/>
          <p14:tracePt t="56954" x="8894763" y="3652838"/>
          <p14:tracePt t="56966" x="8813800" y="3670300"/>
          <p14:tracePt t="56975" x="8769350" y="3679825"/>
          <p14:tracePt t="56992" x="8653463" y="3697288"/>
          <p14:tracePt t="57008" x="8518525" y="3705225"/>
          <p14:tracePt t="57025" x="8277225" y="3724275"/>
          <p14:tracePt t="57042" x="8027988" y="3732213"/>
          <p14:tracePt t="57058" x="7697788" y="3732213"/>
          <p14:tracePt t="57075" x="7518400" y="3732213"/>
          <p14:tracePt t="57093" x="6965950" y="3697288"/>
          <p14:tracePt t="57109" x="6670675" y="3687763"/>
          <p14:tracePt t="57125" x="6313488" y="3687763"/>
          <p14:tracePt t="57141" x="5902325" y="3732213"/>
          <p14:tracePt t="57159" x="5705475" y="3759200"/>
          <p14:tracePt t="57175" x="5608638" y="3822700"/>
          <p14:tracePt t="57192" x="5527675" y="3857625"/>
          <p14:tracePt t="57209" x="5518150" y="3857625"/>
          <p14:tracePt t="57490" x="5180013" y="3830638"/>
          <p14:tracePt t="57498" x="4714875" y="3705225"/>
          <p14:tracePt t="57509" x="4232275" y="3652838"/>
          <p14:tracePt t="57526" x="3571875" y="3598863"/>
          <p14:tracePt t="57542" x="2840038" y="3562350"/>
          <p14:tracePt t="57559" x="2374900" y="3571875"/>
          <p14:tracePt t="57575" x="2160588" y="3589338"/>
          <p14:tracePt t="57592" x="2089150" y="3589338"/>
          <p14:tracePt t="57611" x="2027238" y="3589338"/>
          <p14:tracePt t="57626" x="2009775" y="3589338"/>
          <p14:tracePt t="57645" x="2000250" y="3598863"/>
          <p14:tracePt t="57676" x="2000250" y="3608388"/>
          <p14:tracePt t="57810" x="2000250" y="3616325"/>
          <p14:tracePt t="57825" x="2009775" y="3616325"/>
          <p14:tracePt t="57851" x="2036763" y="3643313"/>
          <p14:tracePt t="57859" x="2054225" y="3660775"/>
          <p14:tracePt t="57875" x="2125663" y="3687763"/>
          <p14:tracePt t="57892" x="2224088" y="3724275"/>
          <p14:tracePt t="57909" x="2322513" y="3776663"/>
          <p14:tracePt t="57925" x="2366963" y="3786188"/>
          <p14:tracePt t="57942" x="2384425" y="3795713"/>
          <p14:tracePt t="57962" x="2393950" y="3803650"/>
          <p14:tracePt t="58081" x="2401888" y="3803650"/>
          <p14:tracePt t="58102" x="2411413" y="3803650"/>
          <p14:tracePt t="58112" x="2419350" y="3803650"/>
          <p14:tracePt t="58199" x="2438400" y="3803650"/>
          <p14:tracePt t="58203" x="2465388" y="3795713"/>
          <p14:tracePt t="58211" x="2500313" y="3776663"/>
          <p14:tracePt t="58225" x="2608263" y="3741738"/>
          <p14:tracePt t="58241" x="2741613" y="3724275"/>
          <p14:tracePt t="58258" x="2874963" y="3705225"/>
          <p14:tracePt t="58275" x="2919413" y="3705225"/>
          <p14:tracePt t="58291" x="2955925" y="3705225"/>
          <p14:tracePt t="58308" x="3009900" y="3705225"/>
          <p14:tracePt t="58325" x="3062288" y="3714750"/>
          <p14:tracePt t="58342" x="3071813" y="3714750"/>
          <p14:tracePt t="58358" x="3071813" y="3724275"/>
          <p14:tracePt t="59244" x="3098800" y="3741738"/>
          <p14:tracePt t="59250" x="3116263" y="3751263"/>
          <p14:tracePt t="59258" x="3160713" y="3776663"/>
          <p14:tracePt t="59278" x="3259138" y="3822700"/>
          <p14:tracePt t="59294" x="3313113" y="3840163"/>
          <p14:tracePt t="59309" x="3330575" y="3840163"/>
          <p14:tracePt t="59327" x="3357563" y="3840163"/>
          <p14:tracePt t="59395" x="3367088" y="3840163"/>
          <p14:tracePt t="59456" x="3375025" y="3840163"/>
          <p14:tracePt t="59497" x="3384550" y="3840163"/>
          <p14:tracePt t="59505" x="3402013" y="3840163"/>
          <p14:tracePt t="59512" x="3429000" y="3830638"/>
          <p14:tracePt t="59525" x="3438525" y="3830638"/>
          <p14:tracePt t="59541" x="3536950" y="3786188"/>
          <p14:tracePt t="59558" x="3581400" y="3776663"/>
          <p14:tracePt t="59575" x="3625850" y="3776663"/>
          <p14:tracePt t="59591" x="3633788" y="3776663"/>
          <p14:tracePt t="59650" x="3643313" y="3776663"/>
          <p14:tracePt t="59681" x="3643313" y="3786188"/>
          <p14:tracePt t="59724" x="3660775" y="3786188"/>
          <p14:tracePt t="59730" x="3687763" y="3786188"/>
          <p14:tracePt t="59743" x="3705225" y="3786188"/>
          <p14:tracePt t="59759" x="3741738" y="3786188"/>
          <p14:tracePt t="59775" x="3759200" y="3786188"/>
          <p14:tracePt t="59793" x="3803650" y="3795713"/>
          <p14:tracePt t="59809" x="3822700" y="3795713"/>
          <p14:tracePt t="59825" x="3822700" y="3803650"/>
          <p14:tracePt t="59842" x="3830638" y="3803650"/>
          <p14:tracePt t="59873" x="3867150" y="3813175"/>
          <p14:tracePt t="59881" x="3884613" y="3813175"/>
          <p14:tracePt t="59896" x="3946525" y="3813175"/>
          <p14:tracePt t="59909" x="4000500" y="3813175"/>
          <p14:tracePt t="59925" x="4027488" y="3813175"/>
          <p14:tracePt t="59944" x="4062413" y="3813175"/>
          <p14:tracePt t="59959" x="4071938" y="3813175"/>
          <p14:tracePt t="59975" x="4071938" y="3822700"/>
          <p14:tracePt t="60052" x="4089400" y="3822700"/>
          <p14:tracePt t="60060" x="4108450" y="3822700"/>
          <p14:tracePt t="60067" x="4116388" y="3822700"/>
          <p14:tracePt t="60075" x="4125913" y="3822700"/>
          <p14:tracePt t="60093" x="4143375" y="3822700"/>
          <p14:tracePt t="60109" x="4152900" y="3822700"/>
          <p14:tracePt t="62201" x="4160838" y="3822700"/>
          <p14:tracePt t="62205" x="4187825" y="3822700"/>
          <p14:tracePt t="62213" x="4214813" y="3830638"/>
          <p14:tracePt t="62225" x="4232275" y="3830638"/>
          <p14:tracePt t="62241" x="4303713" y="3830638"/>
          <p14:tracePt t="62258" x="4348163" y="3830638"/>
          <p14:tracePt t="62275" x="4375150" y="3830638"/>
          <p14:tracePt t="62294" x="4411663" y="3830638"/>
          <p14:tracePt t="62309" x="4429125" y="3830638"/>
          <p14:tracePt t="62325" x="4438650" y="3830638"/>
          <p14:tracePt t="62341" x="4446588" y="3830638"/>
          <p14:tracePt t="62945" x="4456113" y="3830638"/>
          <p14:tracePt t="62960" x="4465638" y="3830638"/>
          <p14:tracePt t="63089" x="4473575" y="3830638"/>
          <p14:tracePt t="63151" x="4483100" y="3830638"/>
          <p14:tracePt t="63236" x="4491038" y="3830638"/>
          <p14:tracePt t="63250" x="4510088" y="3830638"/>
          <p14:tracePt t="63256" x="4527550" y="3830638"/>
          <p14:tracePt t="63263" x="4537075" y="3830638"/>
          <p14:tracePt t="63274" x="4545013" y="3830638"/>
          <p14:tracePt t="63291" x="4554538" y="3830638"/>
          <p14:tracePt t="63307" x="4589463" y="3840163"/>
          <p14:tracePt t="63378" x="4598988" y="3840163"/>
          <p14:tracePt t="63447" x="4616450" y="3840163"/>
          <p14:tracePt t="63454" x="4633913" y="3840163"/>
          <p14:tracePt t="63462" x="4643438" y="3840163"/>
          <p14:tracePt t="63475" x="4670425" y="3840163"/>
          <p14:tracePt t="63491" x="4697413" y="3840163"/>
          <p14:tracePt t="63509" x="4751388" y="3840163"/>
          <p14:tracePt t="63525" x="4786313" y="3840163"/>
          <p14:tracePt t="63542" x="4795838" y="3840163"/>
          <p14:tracePt t="63554" x="4813300" y="3840163"/>
          <p14:tracePt t="63562" x="4830763" y="3840163"/>
          <p14:tracePt t="63575" x="4875213" y="3840163"/>
          <p14:tracePt t="63591" x="4929188" y="3848100"/>
          <p14:tracePt t="63611" x="4973638" y="3848100"/>
          <p14:tracePt t="63625" x="5018088" y="3848100"/>
          <p14:tracePt t="63641" x="5081588" y="3848100"/>
          <p14:tracePt t="63662" x="5170488" y="3848100"/>
          <p14:tracePt t="63675" x="5232400" y="3848100"/>
          <p14:tracePt t="63692" x="5286375" y="3857625"/>
          <p14:tracePt t="63711" x="5340350" y="3857625"/>
          <p14:tracePt t="63725" x="5367338" y="3857625"/>
          <p14:tracePt t="63742" x="5384800" y="3857625"/>
          <p14:tracePt t="63766" x="5419725" y="3857625"/>
          <p14:tracePt t="63781" x="5456238" y="3857625"/>
          <p14:tracePt t="63791" x="5483225" y="3867150"/>
          <p14:tracePt t="63811" x="5518150" y="3867150"/>
          <p14:tracePt t="63841" x="5527675" y="3867150"/>
          <p14:tracePt t="63863" x="5537200" y="3867150"/>
          <p14:tracePt t="63884" x="5599113" y="3867150"/>
          <p14:tracePt t="63897" x="5670550" y="3867150"/>
          <p14:tracePt t="63911" x="5697538" y="3867150"/>
          <p14:tracePt t="63925" x="5724525" y="3867150"/>
          <p14:tracePt t="63943" x="5741988" y="3867150"/>
          <p14:tracePt t="64845" x="5768975" y="3867150"/>
          <p14:tracePt t="64851" x="5813425" y="3867150"/>
          <p14:tracePt t="64858" x="5857875" y="3867150"/>
          <p14:tracePt t="64878" x="6027738" y="3884613"/>
          <p14:tracePt t="64899" x="6099175" y="3894138"/>
          <p14:tracePt t="64908" x="6143625" y="3902075"/>
          <p14:tracePt t="64925" x="6161088" y="3911600"/>
          <p14:tracePt t="64943" x="6205538" y="3911600"/>
          <p14:tracePt t="64958" x="6224588" y="3911600"/>
          <p14:tracePt t="64975" x="6251575" y="3911600"/>
          <p14:tracePt t="64996" x="6286500" y="3911600"/>
          <p14:tracePt t="65008" x="6330950" y="3911600"/>
          <p14:tracePt t="65024" x="6340475" y="3911600"/>
          <p14:tracePt t="65041" x="6348413" y="3911600"/>
          <p14:tracePt t="65058" x="6357938" y="3911600"/>
          <p14:tracePt t="65123" x="6367463" y="3911600"/>
          <p14:tracePt t="65136" x="6375400" y="3911600"/>
          <p14:tracePt t="65151" x="6375400" y="3919538"/>
          <p14:tracePt t="65193" x="6384925" y="3919538"/>
          <p14:tracePt t="65202" x="6394450" y="3919538"/>
          <p14:tracePt t="65208" x="6411913" y="3919538"/>
          <p14:tracePt t="65224" x="6456363" y="3919538"/>
          <p14:tracePt t="65242" x="6491288" y="3919538"/>
          <p14:tracePt t="65258" x="6510338" y="3919538"/>
          <p14:tracePt t="65274" x="6518275" y="3919538"/>
          <p14:tracePt t="65291" x="6527800" y="3929063"/>
          <p14:tracePt t="65308" x="6545263" y="3929063"/>
          <p14:tracePt t="65346" x="6554788" y="3938588"/>
          <p14:tracePt t="65358" x="6581775" y="3938588"/>
          <p14:tracePt t="65374" x="6626225" y="3946525"/>
          <p14:tracePt t="65393" x="6697663" y="3946525"/>
          <p14:tracePt t="65408" x="6751638" y="3946525"/>
          <p14:tracePt t="65428" x="6823075" y="3956050"/>
          <p14:tracePt t="65448" x="6840538" y="3956050"/>
          <p14:tracePt t="65458" x="6875463" y="3965575"/>
          <p14:tracePt t="65475" x="6911975" y="3965575"/>
          <p14:tracePt t="65495" x="7054850" y="3973513"/>
          <p14:tracePt t="65508" x="7180263" y="3973513"/>
          <p14:tracePt t="65524" x="7286625" y="3973513"/>
          <p14:tracePt t="65544" x="7358063" y="3973513"/>
          <p14:tracePt t="65550" x="7385050" y="3973513"/>
          <p14:tracePt t="65559" x="7402513" y="3973513"/>
          <p14:tracePt t="65575" x="7446963" y="3973513"/>
          <p14:tracePt t="65593" x="7554913" y="3973513"/>
          <p14:tracePt t="65607" x="7626350" y="3973513"/>
          <p14:tracePt t="65624" x="7680325" y="3973513"/>
          <p14:tracePt t="65646" x="7742238" y="3973513"/>
          <p14:tracePt t="65658" x="7777163" y="3973513"/>
          <p14:tracePt t="65675" x="7796213" y="3973513"/>
          <p14:tracePt t="65693" x="7831138" y="3973513"/>
          <p14:tracePt t="66202" x="7323138" y="4027488"/>
          <p14:tracePt t="66209" x="6875463" y="4062413"/>
          <p14:tracePt t="66224" x="6384925" y="4160838"/>
          <p14:tracePt t="66241" x="5670550" y="4286250"/>
          <p14:tracePt t="66260" x="4643438" y="4411663"/>
          <p14:tracePt t="66274" x="3973513" y="4438650"/>
          <p14:tracePt t="66291" x="3625850" y="4446588"/>
          <p14:tracePt t="66309" x="3286125" y="4446588"/>
          <p14:tracePt t="66326" x="3098800" y="4446588"/>
          <p14:tracePt t="66341" x="2867025" y="4446588"/>
          <p14:tracePt t="66363" x="2643188" y="4456113"/>
          <p14:tracePt t="66375" x="2455863" y="4456113"/>
          <p14:tracePt t="66391" x="2312988" y="4456113"/>
          <p14:tracePt t="66410" x="2224088" y="4456113"/>
          <p14:tracePt t="66426" x="2170113" y="4456113"/>
          <p14:tracePt t="66441" x="2125663" y="4456113"/>
          <p14:tracePt t="66460" x="2116138" y="4456113"/>
          <p14:tracePt t="67187" x="2179638" y="4456113"/>
          <p14:tracePt t="67196" x="2276475" y="4446588"/>
          <p14:tracePt t="67203" x="2366963" y="4438650"/>
          <p14:tracePt t="67211" x="2428875" y="4438650"/>
          <p14:tracePt t="67223" x="2517775" y="4438650"/>
          <p14:tracePt t="67240" x="2643188" y="4438650"/>
          <p14:tracePt t="67258" x="2768600" y="4456113"/>
          <p14:tracePt t="67276" x="2822575" y="4465638"/>
          <p14:tracePt t="67291" x="2830513" y="4473575"/>
          <p14:tracePt t="67677" x="2830513" y="4456113"/>
          <p14:tracePt t="67684" x="2840038" y="4438650"/>
          <p14:tracePt t="67693" x="2847975" y="4411663"/>
          <p14:tracePt t="67707" x="2857500" y="4384675"/>
          <p14:tracePt t="67724" x="2867025" y="4367213"/>
          <p14:tracePt t="67741" x="2867025" y="4348163"/>
          <p14:tracePt t="67772" x="2867025" y="4340225"/>
          <p14:tracePt t="67780" x="2874963" y="4313238"/>
          <p14:tracePt t="67790" x="2990850" y="4143375"/>
          <p14:tracePt t="67807" x="3044825" y="4054475"/>
          <p14:tracePt t="67824" x="3125788" y="3990975"/>
          <p14:tracePt t="67842" x="3170238" y="3956050"/>
          <p14:tracePt t="67962" x="3179763" y="3956050"/>
          <p14:tracePt t="67972" x="3179763" y="3946525"/>
          <p14:tracePt t="67997" x="3179763" y="3938588"/>
          <p14:tracePt t="68013" x="3179763" y="3929063"/>
          <p14:tracePt t="68085" x="3179763" y="3919538"/>
          <p14:tracePt t="68718" x="3251200" y="3911600"/>
          <p14:tracePt t="68724" x="3348038" y="3894138"/>
          <p14:tracePt t="68740" x="3509963" y="3875088"/>
          <p14:tracePt t="68758" x="3803650" y="3848100"/>
          <p14:tracePt t="68774" x="3990975" y="3848100"/>
          <p14:tracePt t="68790" x="4098925" y="3848100"/>
          <p14:tracePt t="68807" x="4232275" y="3867150"/>
          <p14:tracePt t="68823" x="4295775" y="3875088"/>
          <p14:tracePt t="68840" x="4322763" y="3875088"/>
          <p14:tracePt t="68860" x="4330700" y="3884613"/>
          <p14:tracePt t="69189" x="4322763" y="3884613"/>
          <p14:tracePt t="74320" x="4276725" y="3929063"/>
          <p14:tracePt t="74327" x="4143375" y="4044950"/>
          <p14:tracePt t="74334" x="3919538" y="4205288"/>
          <p14:tracePt t="74341" x="3795713" y="4340225"/>
          <p14:tracePt t="74357" x="3670300" y="4483100"/>
          <p14:tracePt t="74373" x="3438525" y="4643438"/>
          <p14:tracePt t="74389" x="3232150" y="4786313"/>
          <p14:tracePt t="74408" x="3009900" y="4956175"/>
          <p14:tracePt t="74423" x="2813050" y="5054600"/>
          <p14:tracePt t="74440" x="2679700" y="5099050"/>
          <p14:tracePt t="74459" x="2562225" y="5126038"/>
          <p14:tracePt t="74473" x="2517775" y="5126038"/>
          <p14:tracePt t="74490" x="2473325" y="5126038"/>
          <p14:tracePt t="74506" x="2455863" y="5126038"/>
          <p14:tracePt t="74522" x="2446338" y="5126038"/>
          <p14:tracePt t="74557" x="2446338" y="5133975"/>
          <p14:tracePt t="74578" x="2446338" y="5143500"/>
          <p14:tracePt t="75241" x="2366963" y="5143500"/>
          <p14:tracePt t="75250" x="2276475" y="5143500"/>
          <p14:tracePt t="75261" x="2152650" y="5143500"/>
          <p14:tracePt t="75275" x="2054225" y="5126038"/>
          <p14:tracePt t="75293" x="1938338" y="5108575"/>
          <p14:tracePt t="75312" x="1812925" y="5081588"/>
          <p14:tracePt t="75340" x="1704975" y="5054600"/>
          <p14:tracePt t="75357" x="1679575" y="5054600"/>
          <p14:tracePt t="75369" x="1633538" y="5054600"/>
          <p14:tracePt t="75372" x="1625600" y="5045075"/>
          <p14:tracePt t="75389" x="1581150" y="5045075"/>
          <p14:tracePt t="75406" x="1527175" y="5045075"/>
          <p14:tracePt t="75424" x="1438275" y="5045075"/>
          <p14:tracePt t="75439" x="1411288" y="5045075"/>
          <p14:tracePt t="75456" x="1393825" y="5045075"/>
          <p14:tracePt t="75473" x="1374775" y="5045075"/>
          <p14:tracePt t="76651" x="1366838" y="5045075"/>
          <p14:tracePt t="76667" x="1347788" y="5027613"/>
          <p14:tracePt t="76675" x="1339850" y="5018088"/>
          <p14:tracePt t="76689" x="1330325" y="5000625"/>
          <p14:tracePt t="76706" x="1312863" y="4983163"/>
          <p14:tracePt t="76771" x="1303338" y="4983163"/>
          <p14:tracePt t="76800" x="1295400" y="4973638"/>
          <p14:tracePt t="76820" x="1285875" y="4965700"/>
          <p14:tracePt t="76835" x="1285875" y="4956175"/>
          <p14:tracePt t="76849" x="1285875" y="4946650"/>
          <p14:tracePt t="76856" x="1285875" y="4938713"/>
          <p14:tracePt t="76872" x="1285875" y="4929188"/>
          <p14:tracePt t="76889" x="1285875" y="4919663"/>
          <p14:tracePt t="77103" x="1295400" y="4919663"/>
          <p14:tracePt t="77109" x="1303338" y="4919663"/>
          <p14:tracePt t="77147" x="1322388" y="4919663"/>
          <p14:tracePt t="77152" x="1339850" y="4919663"/>
          <p14:tracePt t="77159" x="1366838" y="4919663"/>
          <p14:tracePt t="77173" x="1419225" y="4919663"/>
          <p14:tracePt t="77189" x="1482725" y="4894263"/>
          <p14:tracePt t="77197" x="1509713" y="4894263"/>
          <p14:tracePt t="77208" x="1571625" y="4884738"/>
          <p14:tracePt t="77222" x="1670050" y="4875213"/>
          <p14:tracePt t="77239" x="1758950" y="4875213"/>
          <p14:tracePt t="77259" x="1847850" y="4875213"/>
          <p14:tracePt t="77273" x="1884363" y="4875213"/>
          <p14:tracePt t="77289" x="1919288" y="4875213"/>
          <p14:tracePt t="77306" x="1973263" y="4875213"/>
          <p14:tracePt t="77325" x="2089150" y="4875213"/>
          <p14:tracePt t="77339" x="2170113" y="4867275"/>
          <p14:tracePt t="77356" x="2232025" y="4867275"/>
          <p14:tracePt t="77375" x="2276475" y="4867275"/>
          <p14:tracePt t="77389" x="2303463" y="4867275"/>
          <p14:tracePt t="77406" x="2312988" y="4867275"/>
          <p14:tracePt t="83232" x="2295525" y="4875213"/>
          <p14:tracePt t="83239" x="2241550" y="4902200"/>
          <p14:tracePt t="83246" x="2197100" y="4929188"/>
          <p14:tracePt t="83255" x="2133600" y="4965700"/>
          <p14:tracePt t="83279" x="2009775" y="5062538"/>
          <p14:tracePt t="83288" x="1946275" y="5108575"/>
          <p14:tracePt t="83305" x="1901825" y="5153025"/>
          <p14:tracePt t="83324" x="1884363" y="5170488"/>
          <p14:tracePt t="83338" x="1874838" y="5187950"/>
          <p14:tracePt t="83354" x="1866900" y="5197475"/>
          <p14:tracePt t="83374" x="1803400" y="5224463"/>
          <p14:tracePt t="83390" x="1731963" y="5268913"/>
          <p14:tracePt t="83404" x="1679575" y="5276850"/>
          <p14:tracePt t="83423" x="1660525" y="5286375"/>
          <p14:tracePt t="83437" x="1652588" y="5286375"/>
          <p14:tracePt t="83454" x="1652588" y="5295900"/>
          <p14:tracePt t="83488" x="1643063" y="5295900"/>
          <p14:tracePt t="83524" x="1643063" y="5303838"/>
          <p14:tracePt t="83552" x="1625600" y="5313363"/>
          <p14:tracePt t="83559" x="1608138" y="5322888"/>
          <p14:tracePt t="83571" x="1581150" y="5330825"/>
          <p14:tracePt t="83588" x="1536700" y="5348288"/>
          <p14:tracePt t="83604" x="1500188" y="5367338"/>
          <p14:tracePt t="83621" x="1490663" y="5384800"/>
          <p14:tracePt t="83638" x="1482725" y="5384800"/>
          <p14:tracePt t="83680" x="1473200" y="5384800"/>
          <p14:tracePt t="84906" x="1482725" y="5384800"/>
          <p14:tracePt t="85030" x="1490663" y="5384800"/>
          <p14:tracePt t="85052" x="1500188" y="5384800"/>
          <p14:tracePt t="85059" x="1517650" y="5367338"/>
          <p14:tracePt t="85071" x="1571625" y="5340350"/>
          <p14:tracePt t="85088" x="1581150" y="5340350"/>
          <p14:tracePt t="85106" x="1652588" y="5313363"/>
          <p14:tracePt t="85121" x="1670050" y="5303838"/>
          <p14:tracePt t="85138" x="1679575" y="5303838"/>
          <p14:tracePt t="85156" x="1741488" y="5286375"/>
          <p14:tracePt t="85171" x="1768475" y="5259388"/>
          <p14:tracePt t="85188" x="1803400" y="5224463"/>
          <p14:tracePt t="85206" x="1866900" y="5187950"/>
          <p14:tracePt t="85221" x="1928813" y="5153025"/>
          <p14:tracePt t="85238" x="1955800" y="5143500"/>
          <p14:tracePt t="85255" x="1973263" y="5143500"/>
          <p14:tracePt t="85271" x="1982788" y="5143500"/>
          <p14:tracePt t="85307" x="1990725" y="5143500"/>
          <p14:tracePt t="85321" x="1990725" y="5133975"/>
          <p14:tracePt t="85343" x="2000250" y="5133975"/>
          <p14:tracePt t="85354" x="2027238" y="5126038"/>
          <p14:tracePt t="85371" x="2143125" y="5037138"/>
          <p14:tracePt t="85388" x="2152650" y="5037138"/>
          <p14:tracePt t="85404" x="2160588" y="5037138"/>
          <p14:tracePt t="85437" x="2179638" y="5037138"/>
          <p14:tracePt t="85564" x="2187575" y="5037138"/>
          <p14:tracePt t="85577" x="2205038" y="5018088"/>
          <p14:tracePt t="85584" x="2232025" y="4991100"/>
          <p14:tracePt t="85591" x="2241550" y="4991100"/>
          <p14:tracePt t="85604" x="2251075" y="4983163"/>
          <p14:tracePt t="85620" x="2259013" y="4983163"/>
          <p14:tracePt t="85637" x="2295525" y="4973638"/>
          <p14:tracePt t="85654" x="2312988" y="4973638"/>
          <p14:tracePt t="85922" x="2303463" y="4973638"/>
          <p14:tracePt t="85932" x="2295525" y="4973638"/>
          <p14:tracePt t="85951" x="2268538" y="4983163"/>
          <p14:tracePt t="85974" x="2108200" y="5108575"/>
          <p14:tracePt t="85988" x="2009775" y="5224463"/>
          <p14:tracePt t="86005" x="1928813" y="5268913"/>
          <p14:tracePt t="86024" x="1911350" y="5295900"/>
          <p14:tracePt t="86039" x="1901825" y="5313363"/>
          <p14:tracePt t="86056" x="1884363" y="5313363"/>
          <p14:tracePt t="86088" x="1874838" y="5313363"/>
          <p14:tracePt t="86111" x="1866900" y="5313363"/>
          <p14:tracePt t="86145" x="1857375" y="5313363"/>
          <p14:tracePt t="86160" x="1847850" y="5313363"/>
          <p14:tracePt t="86166" x="1839913" y="5313363"/>
          <p14:tracePt t="86188" x="1795463" y="5330825"/>
          <p14:tracePt t="86203" x="1776413" y="5330825"/>
          <p14:tracePt t="86212" x="1731963" y="5340350"/>
          <p14:tracePt t="86222" x="1714500" y="5357813"/>
          <p14:tracePt t="86238" x="1687513" y="5357813"/>
          <p14:tracePt t="86254" x="1679575" y="5357813"/>
          <p14:tracePt t="86272" x="1660525" y="5357813"/>
          <p14:tracePt t="86325" x="1652588" y="5357813"/>
          <p14:tracePt t="86341" x="1633538" y="5367338"/>
          <p14:tracePt t="86347" x="1608138" y="5375275"/>
          <p14:tracePt t="86354" x="1589088" y="5384800"/>
          <p14:tracePt t="86371" x="1571625" y="5384800"/>
          <p14:tracePt t="86395" x="1554163" y="5384800"/>
          <p14:tracePt t="86404" x="1544638" y="5384800"/>
          <p14:tracePt t="86755" x="1536700" y="5384800"/>
          <p14:tracePt t="86844" x="1536700" y="5375275"/>
          <p14:tracePt t="86859" x="1536700" y="5367338"/>
          <p14:tracePt t="86887" x="1536700" y="5348288"/>
          <p14:tracePt t="86901" x="1536700" y="5340350"/>
          <p14:tracePt t="86910" x="1536700" y="5313363"/>
          <p14:tracePt t="86920" x="1536700" y="5295900"/>
          <p14:tracePt t="86937" x="1544638" y="5205413"/>
          <p14:tracePt t="86953" x="1544638" y="5160963"/>
          <p14:tracePt t="86970" x="1544638" y="5143500"/>
          <p14:tracePt t="86988" x="1544638" y="5133975"/>
          <p14:tracePt t="87004" x="1544638" y="5126038"/>
          <p14:tracePt t="87246" x="1544638" y="5133975"/>
          <p14:tracePt t="87272" x="1544638" y="5143500"/>
          <p14:tracePt t="87312" x="1544638" y="5153025"/>
          <p14:tracePt t="87335" x="1544638" y="5160963"/>
          <p14:tracePt t="87357" x="1544638" y="5170488"/>
          <p14:tracePt t="87443" x="1544638" y="5180013"/>
          <p14:tracePt t="87484" x="1544638" y="5187950"/>
          <p14:tracePt t="87491" x="1544638" y="5197475"/>
          <p14:tracePt t="87505" x="1544638" y="5224463"/>
          <p14:tracePt t="87527" x="1544638" y="5251450"/>
          <p14:tracePt t="87537" x="1544638" y="5286375"/>
          <p14:tracePt t="87554" x="1544638" y="5295900"/>
          <p14:tracePt t="87571" x="1544638" y="5303838"/>
          <p14:tracePt t="87592" x="1544638" y="5313363"/>
          <p14:tracePt t="87686" x="1544638" y="5348288"/>
          <p14:tracePt t="87706" x="1544638" y="5384800"/>
          <p14:tracePt t="87712" x="1536700" y="5402263"/>
          <p14:tracePt t="87726" x="1536700" y="5411788"/>
          <p14:tracePt t="87735" x="1536700" y="5419725"/>
          <p14:tracePt t="87751" x="1536700" y="5429250"/>
          <p14:tracePt t="88545" x="1536700" y="5438775"/>
          <p14:tracePt t="90248" x="1544638" y="5438775"/>
          <p14:tracePt t="90726" x="1544638" y="5429250"/>
          <p14:tracePt t="90973" x="1544638" y="5411788"/>
          <p14:tracePt t="91251" x="1554163" y="5411788"/>
          <p14:tracePt t="91294" x="1562100" y="5411788"/>
          <p14:tracePt t="91329" x="1571625" y="5411788"/>
          <p14:tracePt t="91338" x="1571625" y="5402263"/>
          <p14:tracePt t="91357" x="1589088" y="5402263"/>
          <p14:tracePt t="91381" x="1608138" y="5402263"/>
          <p14:tracePt t="91389" x="1616075" y="5402263"/>
          <p14:tracePt t="91404" x="1625600" y="5402263"/>
          <p14:tracePt t="91420" x="1652588" y="5402263"/>
          <p14:tracePt t="91437" x="1687513" y="5402263"/>
          <p14:tracePt t="91453" x="1704975" y="5402263"/>
          <p14:tracePt t="91487" x="1714500" y="5402263"/>
          <p14:tracePt t="91503" x="1724025" y="5402263"/>
          <p14:tracePt t="91522" x="1751013" y="5402263"/>
          <p14:tracePt t="91537" x="1785938" y="5402263"/>
          <p14:tracePt t="91558" x="1822450" y="5402263"/>
          <p14:tracePt t="91572" x="1830388" y="5402263"/>
          <p14:tracePt t="91588" x="1839913" y="5402263"/>
          <p14:tracePt t="91604" x="1847850" y="5402263"/>
          <p14:tracePt t="91644" x="1857375" y="5402263"/>
          <p14:tracePt t="91665" x="1866900" y="5402263"/>
          <p14:tracePt t="91680" x="1901825" y="5402263"/>
          <p14:tracePt t="91694" x="1911350" y="5402263"/>
          <p14:tracePt t="91708" x="1919288" y="5402263"/>
          <p14:tracePt t="91724" x="1938338" y="5402263"/>
          <p14:tracePt t="91737" x="1946275" y="5394325"/>
          <p14:tracePt t="92484" x="1955800" y="5394325"/>
          <p14:tracePt t="92491" x="1973263" y="5402263"/>
          <p14:tracePt t="92503" x="2000250" y="5402263"/>
          <p14:tracePt t="92520" x="2036763" y="5411788"/>
          <p14:tracePt t="92538" x="2098675" y="5429250"/>
          <p14:tracePt t="92553" x="2170113" y="5446713"/>
          <p14:tracePt t="92570" x="2241550" y="5456238"/>
          <p14:tracePt t="92588" x="2357438" y="5465763"/>
          <p14:tracePt t="92603" x="2393950" y="5465763"/>
          <p14:tracePt t="92620" x="2428875" y="5473700"/>
          <p14:tracePt t="92640" x="2482850" y="5473700"/>
          <p14:tracePt t="92661" x="2517775" y="5483225"/>
          <p14:tracePt t="92670" x="2554288" y="5483225"/>
          <p14:tracePt t="92691" x="2581275" y="5483225"/>
          <p14:tracePt t="92703" x="2581275" y="5491163"/>
          <p14:tracePt t="92720" x="2589213" y="5491163"/>
          <p14:tracePt t="92761" x="2589213" y="5500688"/>
          <p14:tracePt t="92767" x="2598738" y="5500688"/>
          <p14:tracePt t="92797" x="2633663" y="5500688"/>
          <p14:tracePt t="92818" x="2697163" y="5518150"/>
          <p14:tracePt t="92842" x="2768600" y="5518150"/>
          <p14:tracePt t="92869" x="2857500" y="5500688"/>
          <p14:tracePt t="92903" x="3179763" y="5446713"/>
          <p14:tracePt t="92927" x="3295650" y="5402263"/>
          <p14:tracePt t="92955" x="3554413" y="5357813"/>
          <p14:tracePt t="92961" x="3625850" y="5348288"/>
          <p14:tracePt t="92970" x="3687763" y="5340350"/>
          <p14:tracePt t="92989" x="3768725" y="5340350"/>
          <p14:tracePt t="93003" x="3822700" y="5340350"/>
          <p14:tracePt t="93020" x="3919538" y="5340350"/>
          <p14:tracePt t="93038" x="4010025" y="5340350"/>
          <p14:tracePt t="93053" x="4098925" y="5340350"/>
          <p14:tracePt t="93075" x="4143375" y="5340350"/>
          <p14:tracePt t="93090" x="4170363" y="5348288"/>
          <p14:tracePt t="93120" x="4187825" y="5357813"/>
          <p14:tracePt t="93153" x="4197350" y="5367338"/>
          <p14:tracePt t="93187" x="4205288" y="5375275"/>
          <p14:tracePt t="93203" x="4259263" y="5384800"/>
          <p14:tracePt t="93220" x="4313238" y="5402263"/>
          <p14:tracePt t="93236" x="4375150" y="5402263"/>
          <p14:tracePt t="93253" x="4465638" y="5402263"/>
          <p14:tracePt t="93270" x="4518025" y="5402263"/>
          <p14:tracePt t="93286" x="4562475" y="5402263"/>
          <p14:tracePt t="93303" x="4660900" y="5411788"/>
          <p14:tracePt t="93322" x="4759325" y="5411788"/>
          <p14:tracePt t="93336" x="4840288" y="5411788"/>
          <p14:tracePt t="93356" x="4929188" y="5419725"/>
          <p14:tracePt t="93370" x="4973638" y="5419725"/>
          <p14:tracePt t="93387" x="4991100" y="5429250"/>
          <p14:tracePt t="93403" x="5054600" y="5438775"/>
          <p14:tracePt t="93420" x="5108575" y="5438775"/>
          <p14:tracePt t="93437" x="5170488" y="5446713"/>
          <p14:tracePt t="93454" x="5268913" y="5456238"/>
          <p14:tracePt t="93470" x="5330825" y="5456238"/>
          <p14:tracePt t="93486" x="5375275" y="5456238"/>
          <p14:tracePt t="93503" x="5446713" y="5456238"/>
          <p14:tracePt t="93519" x="5510213" y="5456238"/>
          <p14:tracePt t="93536" x="5554663" y="5456238"/>
          <p14:tracePt t="93553" x="5634038" y="5456238"/>
          <p14:tracePt t="93570" x="5661025" y="5456238"/>
          <p14:tracePt t="93586" x="5688013" y="5465763"/>
          <p14:tracePt t="93604" x="5724525" y="5473700"/>
          <p14:tracePt t="93619" x="5741988" y="5473700"/>
          <p14:tracePt t="93636" x="5776913" y="5473700"/>
          <p14:tracePt t="93658" x="5848350" y="5483225"/>
          <p14:tracePt t="93670" x="5919788" y="5483225"/>
          <p14:tracePt t="93687" x="5991225" y="5483225"/>
          <p14:tracePt t="93705" x="6089650" y="5483225"/>
          <p14:tracePt t="93712" x="6116638" y="5483225"/>
          <p14:tracePt t="93720" x="6134100" y="5483225"/>
          <p14:tracePt t="93737" x="6197600" y="5483225"/>
          <p14:tracePt t="93756" x="6384925" y="5465763"/>
          <p14:tracePt t="93771" x="6510338" y="5438775"/>
          <p14:tracePt t="93787" x="6572250" y="5438775"/>
          <p14:tracePt t="93806" x="6643688" y="5429250"/>
          <p14:tracePt t="93820" x="6697663" y="5411788"/>
          <p14:tracePt t="93838" x="6777038" y="5394325"/>
          <p14:tracePt t="93857" x="6858000" y="5394325"/>
          <p14:tracePt t="93870" x="6902450" y="5375275"/>
          <p14:tracePt t="93886" x="6929438" y="5375275"/>
          <p14:tracePt t="93905" x="6956425" y="5375275"/>
          <p14:tracePt t="93938" x="6973888" y="5375275"/>
          <p14:tracePt t="93956" x="7018338" y="5367338"/>
          <p14:tracePt t="93973" x="7037388" y="5367338"/>
          <p14:tracePt t="94009" x="7215188" y="5330825"/>
          <p14:tracePt t="94035" x="7259638" y="5330825"/>
          <p14:tracePt t="94043" x="7269163" y="5330825"/>
          <p14:tracePt t="98611" x="7286625" y="5330825"/>
          <p14:tracePt t="98619" x="7304088" y="5330825"/>
          <p14:tracePt t="98625" x="7313613" y="5330825"/>
          <p14:tracePt t="98636" x="7331075" y="5330825"/>
          <p14:tracePt t="98653" x="7358063" y="5330825"/>
          <p14:tracePt t="98676" x="7367588" y="5330825"/>
          <p14:tracePt t="112540" x="7358063" y="5340350"/>
          <p14:tracePt t="112546" x="7340600" y="5357813"/>
          <p14:tracePt t="112559" x="7286625" y="5367338"/>
          <p14:tracePt t="112567" x="7269163" y="5375275"/>
          <p14:tracePt t="112584" x="7224713" y="5394325"/>
          <p14:tracePt t="112603" x="7116763" y="5419725"/>
          <p14:tracePt t="112617" x="6991350" y="5438775"/>
          <p14:tracePt t="112634" x="6867525" y="5456238"/>
          <p14:tracePt t="112650" x="6796088" y="5465763"/>
          <p14:tracePt t="112668" x="6643688" y="5473700"/>
          <p14:tracePt t="112683" x="6572250" y="5473700"/>
          <p14:tracePt t="112700" x="6518275" y="5473700"/>
          <p14:tracePt t="112717" x="6456363" y="5473700"/>
          <p14:tracePt t="112733" x="6429375" y="5473700"/>
          <p14:tracePt t="112750" x="6394450" y="5473700"/>
          <p14:tracePt t="112769" x="6340475" y="5465763"/>
          <p14:tracePt t="112783" x="6303963" y="5456238"/>
          <p14:tracePt t="112800" x="6251575" y="5456238"/>
          <p14:tracePt t="112818" x="6180138" y="5446713"/>
          <p14:tracePt t="112824" x="6153150" y="5446713"/>
          <p14:tracePt t="112839" x="6099175" y="5446713"/>
          <p14:tracePt t="112850" x="6072188" y="5446713"/>
          <p14:tracePt t="112870" x="5848350" y="5446713"/>
          <p14:tracePt t="112883" x="5599113" y="5456238"/>
          <p14:tracePt t="112900" x="5367338" y="5500688"/>
          <p14:tracePt t="112918" x="4911725" y="5545138"/>
          <p14:tracePt t="112933" x="4714875" y="5572125"/>
          <p14:tracePt t="112950" x="4545013" y="5608638"/>
          <p14:tracePt t="112968" x="4394200" y="5616575"/>
          <p14:tracePt t="112983" x="4367213" y="5616575"/>
          <p14:tracePt t="113003" x="4357688" y="5616575"/>
          <p14:tracePt t="113019" x="4348163" y="5616575"/>
          <p14:tracePt t="113334" x="4187825" y="5599113"/>
          <p14:tracePt t="113340" x="3795713" y="5581650"/>
          <p14:tracePt t="113350" x="3679825" y="5562600"/>
          <p14:tracePt t="113369" x="3205163" y="5500688"/>
          <p14:tracePt t="113383" x="2803525" y="5438775"/>
          <p14:tracePt t="113400" x="2544763" y="5419725"/>
          <p14:tracePt t="113416" x="2401888" y="5402263"/>
          <p14:tracePt t="113434" x="2312988" y="5402263"/>
          <p14:tracePt t="113450" x="2251075" y="5402263"/>
          <p14:tracePt t="113466" x="2197100" y="5402263"/>
          <p14:tracePt t="113486" x="2143125" y="5419725"/>
          <p14:tracePt t="113509" x="2116138" y="5429250"/>
          <p14:tracePt t="113521" x="2098675" y="5429250"/>
          <p14:tracePt t="113532" x="2089150" y="5429250"/>
          <p14:tracePt t="113549" x="2062163" y="5438775"/>
          <p14:tracePt t="113566" x="2036763" y="5456238"/>
          <p14:tracePt t="113583" x="1990725" y="5483225"/>
          <p14:tracePt t="113600" x="1955800" y="5491163"/>
          <p14:tracePt t="113616" x="1928813" y="5500688"/>
          <p14:tracePt t="113633" x="1911350" y="5500688"/>
          <p14:tracePt t="113650" x="1884363" y="5510213"/>
          <p14:tracePt t="113666" x="1874838" y="5518150"/>
          <p14:tracePt t="113683" x="1839913" y="5554663"/>
          <p14:tracePt t="113700" x="1803400" y="5599113"/>
          <p14:tracePt t="113716" x="1785938" y="5608638"/>
          <p14:tracePt t="113734" x="1768475" y="5608638"/>
          <p14:tracePt t="113957" x="1776413" y="5616575"/>
          <p14:tracePt t="113964" x="1785938" y="5626100"/>
          <p14:tracePt t="113974" x="1812925" y="5634038"/>
          <p14:tracePt t="113988" x="1857375" y="5643563"/>
          <p14:tracePt t="114000" x="1911350" y="5661025"/>
          <p14:tracePt t="114016" x="1982788" y="5661025"/>
          <p14:tracePt t="114036" x="2062163" y="5661025"/>
          <p14:tracePt t="114050" x="2098675" y="5661025"/>
          <p14:tracePt t="114067" x="2133600" y="5661025"/>
          <p14:tracePt t="114088" x="2152650" y="5661025"/>
          <p14:tracePt t="114101" x="2160588" y="5661025"/>
          <p14:tracePt t="114145" x="2170113" y="5661025"/>
          <p14:tracePt t="114157" x="2187575" y="5661025"/>
          <p14:tracePt t="114167" x="2205038" y="5661025"/>
          <p14:tracePt t="114185" x="2232025" y="5661025"/>
          <p14:tracePt t="114200" x="2259013" y="5661025"/>
          <p14:tracePt t="114217" x="2295525" y="5661025"/>
          <p14:tracePt t="114236" x="2357438" y="5661025"/>
          <p14:tracePt t="114250" x="2393950" y="5661025"/>
          <p14:tracePt t="114266" x="2419350" y="5661025"/>
          <p14:tracePt t="114286" x="2438400" y="5661025"/>
          <p14:tracePt t="114304" x="2446338" y="5661025"/>
          <p14:tracePt t="114316" x="2482850" y="5661025"/>
          <p14:tracePt t="114323" x="2500313" y="5661025"/>
          <p14:tracePt t="114335" x="2536825" y="5661025"/>
          <p14:tracePt t="114350" x="2581275" y="5661025"/>
          <p14:tracePt t="114367" x="2643188" y="5661025"/>
          <p14:tracePt t="114383" x="2714625" y="5670550"/>
          <p14:tracePt t="114399" x="2786063" y="5670550"/>
          <p14:tracePt t="114415" x="2822575" y="5680075"/>
          <p14:tracePt t="114432" x="2857500" y="5680075"/>
          <p14:tracePt t="114450" x="2901950" y="5680075"/>
          <p14:tracePt t="114466" x="2928938" y="5680075"/>
          <p14:tracePt t="114482" x="2946400" y="5680075"/>
          <p14:tracePt t="114499" x="3081338" y="5680075"/>
          <p14:tracePt t="114516" x="3170238" y="5661025"/>
          <p14:tracePt t="114532" x="3232150" y="5653088"/>
          <p14:tracePt t="114549" x="3268663" y="5634038"/>
          <p14:tracePt t="114565" x="3276600" y="5634038"/>
          <p14:tracePt t="114980" x="3411538" y="5634038"/>
          <p14:tracePt t="114990" x="3500438" y="5643563"/>
          <p14:tracePt t="115002" x="3598863" y="5661025"/>
          <p14:tracePt t="115016" x="3705225" y="5680075"/>
          <p14:tracePt t="115032" x="3830638" y="5680075"/>
          <p14:tracePt t="115050" x="3929063" y="5680075"/>
          <p14:tracePt t="115067" x="3965575" y="5680075"/>
          <p14:tracePt t="115082" x="3973513" y="5680075"/>
          <p14:tracePt t="115101" x="3983038" y="5680075"/>
          <p14:tracePt t="115238" x="4000500" y="5680075"/>
          <p14:tracePt t="115275" x="4010025" y="5680075"/>
          <p14:tracePt t="115285" x="4027488" y="5680075"/>
          <p14:tracePt t="115291" x="4037013" y="5680075"/>
          <p14:tracePt t="115303" x="4054475" y="5688013"/>
          <p14:tracePt t="115316" x="4081463" y="5697538"/>
          <p14:tracePt t="115333" x="4116388" y="5697538"/>
          <p14:tracePt t="115340" x="4143375" y="5697538"/>
          <p14:tracePt t="115350" x="4152900" y="5697538"/>
          <p14:tracePt t="115369" x="4205288" y="5697538"/>
          <p14:tracePt t="115383" x="4224338" y="5697538"/>
          <p14:tracePt t="115402" x="4268788" y="5688013"/>
          <p14:tracePt t="115416" x="4313238" y="5680075"/>
          <p14:tracePt t="115433" x="4348163" y="5680075"/>
          <p14:tracePt t="115452" x="4375150" y="5680075"/>
          <p14:tracePt t="115466" x="4384675" y="5680075"/>
          <p14:tracePt t="115483" x="4402138" y="5680075"/>
          <p14:tracePt t="115501" x="4411663" y="5680075"/>
          <p14:tracePt t="115516" x="4419600" y="5680075"/>
          <p14:tracePt t="115533" x="4438650" y="5680075"/>
          <p14:tracePt t="115550" x="4483100" y="5688013"/>
          <p14:tracePt t="115582" x="4589463" y="5688013"/>
          <p14:tracePt t="115604" x="4643438" y="5688013"/>
          <p14:tracePt t="115626" x="4697413" y="5688013"/>
          <p14:tracePt t="115649" x="4724400" y="5688013"/>
          <p14:tracePt t="115660" x="4751388" y="5688013"/>
          <p14:tracePt t="115667" x="4759325" y="5688013"/>
          <p14:tracePt t="115682" x="4803775" y="5688013"/>
          <p14:tracePt t="115699" x="4848225" y="5688013"/>
          <p14:tracePt t="115716" x="4956175" y="5688013"/>
          <p14:tracePt t="115732" x="5027613" y="5688013"/>
          <p14:tracePt t="115750" x="5072063" y="5688013"/>
          <p14:tracePt t="115766" x="5153025" y="5688013"/>
          <p14:tracePt t="115782" x="5251450" y="5688013"/>
          <p14:tracePt t="115799" x="5411788" y="5688013"/>
          <p14:tracePt t="115815" x="5554663" y="5688013"/>
          <p14:tracePt t="115832" x="5653088" y="5688013"/>
          <p14:tracePt t="115849" x="5786438" y="5670550"/>
          <p14:tracePt t="115865" x="5991225" y="5670550"/>
          <p14:tracePt t="115882" x="6062663" y="5670550"/>
          <p14:tracePt t="115899" x="6116638" y="5670550"/>
          <p14:tracePt t="115917" x="6170613" y="5670550"/>
          <p14:tracePt t="115933" x="6188075" y="5670550"/>
          <p14:tracePt t="115949" x="6232525" y="5697538"/>
          <p14:tracePt t="115970" x="6242050" y="5715000"/>
          <p14:tracePt t="116348" x="6286500" y="5715000"/>
          <p14:tracePt t="116356" x="6348413" y="5705475"/>
          <p14:tracePt t="116366" x="6483350" y="5688013"/>
          <p14:tracePt t="116383" x="6956425" y="5661025"/>
          <p14:tracePt t="116399" x="7554913" y="5589588"/>
          <p14:tracePt t="116416" x="7858125" y="5562600"/>
          <p14:tracePt t="116433" x="8474075" y="5537200"/>
          <p14:tracePt t="116449" x="9090025" y="5491163"/>
          <p14:tracePt t="116466" x="9269413" y="5473700"/>
          <p14:tracePt t="116485" x="9582150" y="5456238"/>
          <p14:tracePt t="116500" x="9661525" y="5473700"/>
          <p14:tracePt t="116516" x="9688513" y="5483225"/>
          <p14:tracePt t="116534" x="9705975" y="5483225"/>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en-US" altLang="ja-JP" sz="2000" dirty="0">
                <a:solidFill>
                  <a:schemeClr val="tx1"/>
                </a:solidFill>
              </a:rPr>
              <a:t>3</a:t>
            </a:r>
            <a:r>
              <a:rPr lang="ja-JP" altLang="en-US" sz="2000" dirty="0" err="1" smtClean="0">
                <a:solidFill>
                  <a:schemeClr val="tx1"/>
                </a:solidFill>
              </a:rPr>
              <a:t>．</a:t>
            </a:r>
            <a:r>
              <a:rPr lang="ja-JP" altLang="en-US" sz="2000" dirty="0">
                <a:solidFill>
                  <a:schemeClr val="tx1"/>
                </a:solidFill>
              </a:rPr>
              <a:t>警戒レベルを活用した水災タイムラインの</a:t>
            </a:r>
            <a:r>
              <a:rPr lang="ja-JP" altLang="en-US" sz="2000" dirty="0" smtClean="0">
                <a:solidFill>
                  <a:schemeClr val="tx1"/>
                </a:solidFill>
              </a:rPr>
              <a:t>策定</a:t>
            </a:r>
            <a:r>
              <a:rPr lang="en-US" altLang="ja-JP" sz="2000" dirty="0" smtClean="0">
                <a:solidFill>
                  <a:schemeClr val="tx1"/>
                </a:solidFill>
              </a:rPr>
              <a:t/>
            </a:r>
            <a:br>
              <a:rPr lang="en-US" altLang="ja-JP" sz="2000" dirty="0" smtClean="0">
                <a:solidFill>
                  <a:schemeClr val="tx1"/>
                </a:solidFill>
              </a:rPr>
            </a:br>
            <a:r>
              <a:rPr lang="ja-JP" altLang="en-US" sz="2000" dirty="0">
                <a:solidFill>
                  <a:schemeClr val="tx1"/>
                </a:solidFill>
              </a:rPr>
              <a:t>　</a:t>
            </a:r>
            <a:r>
              <a:rPr lang="en-US" altLang="ja-JP" sz="2000" dirty="0" smtClean="0">
                <a:solidFill>
                  <a:schemeClr val="tx1"/>
                </a:solidFill>
              </a:rPr>
              <a:t>(1)</a:t>
            </a:r>
            <a:r>
              <a:rPr lang="ja-JP" altLang="en-US" sz="2000" dirty="0" smtClean="0">
                <a:solidFill>
                  <a:schemeClr val="tx1"/>
                </a:solidFill>
              </a:rPr>
              <a:t>準備・基礎知識　①警戒レベル</a:t>
            </a:r>
            <a:endParaRPr kumimoji="1" lang="ja-JP" altLang="en-US" sz="2000" dirty="0"/>
          </a:p>
        </p:txBody>
      </p:sp>
      <p:pic>
        <p:nvPicPr>
          <p:cNvPr id="4" name="図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68624" y="1988840"/>
            <a:ext cx="6264697" cy="3851070"/>
          </a:xfrm>
          <a:prstGeom prst="rect">
            <a:avLst/>
          </a:prstGeom>
        </p:spPr>
      </p:pic>
      <p:pic>
        <p:nvPicPr>
          <p:cNvPr id="5" name="図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46884" y="5805264"/>
            <a:ext cx="4680520" cy="442212"/>
          </a:xfrm>
          <a:prstGeom prst="rect">
            <a:avLst/>
          </a:prstGeom>
        </p:spPr>
      </p:pic>
      <p:sp>
        <p:nvSpPr>
          <p:cNvPr id="6" name="正方形/長方形 5"/>
          <p:cNvSpPr/>
          <p:nvPr/>
        </p:nvSpPr>
        <p:spPr>
          <a:xfrm>
            <a:off x="128589" y="832519"/>
            <a:ext cx="9648826" cy="1109961"/>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kumimoji="1"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警戒レベルとは、住民が「自らの命は自らが守る」という考えに基づき「自らの判断で避難行動をとる」ことを目的として５段階の水準が防災情報として提供されるものです。</a:t>
            </a:r>
            <a:endPar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「警戒レベル」は市町村から発信される情報ですが、「防災気象情報</a:t>
            </a:r>
            <a:r>
              <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警戒レベル相当情報</a:t>
            </a:r>
            <a:r>
              <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」は気象庁・都道府県からは発信される情報です。</a:t>
            </a:r>
            <a:endPar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角丸四角形吹き出し 6"/>
          <p:cNvSpPr/>
          <p:nvPr/>
        </p:nvSpPr>
        <p:spPr>
          <a:xfrm>
            <a:off x="8060337" y="2276872"/>
            <a:ext cx="1728193" cy="1008112"/>
          </a:xfrm>
          <a:prstGeom prst="wedgeRoundRectCallout">
            <a:avLst>
              <a:gd name="adj1" fmla="val -64054"/>
              <a:gd name="adj2" fmla="val 36171"/>
              <a:gd name="adj3" fmla="val 16667"/>
            </a:avLst>
          </a:prstGeom>
          <a:solidFill>
            <a:schemeClr val="accent1"/>
          </a:solidFill>
          <a:ln w="9525">
            <a:solidFill>
              <a:srgbClr val="737677"/>
            </a:solidFill>
          </a:ln>
          <a:ex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200" dirty="0" smtClean="0">
                <a:solidFill>
                  <a:srgbClr val="000000"/>
                </a:solidFill>
                <a:latin typeface="Meiryo UI" panose="020B0604030504040204" pitchFamily="50" charset="-128"/>
                <a:ea typeface="Meiryo UI" panose="020B0604030504040204" pitchFamily="50" charset="-128"/>
              </a:rPr>
              <a:t>防災気象情報</a:t>
            </a:r>
            <a:endParaRPr lang="en-US" altLang="ja-JP" sz="1200" dirty="0" smtClean="0">
              <a:solidFill>
                <a:srgbClr val="000000"/>
              </a:solidFill>
              <a:latin typeface="Meiryo UI" panose="020B0604030504040204" pitchFamily="50" charset="-128"/>
              <a:ea typeface="Meiryo UI" panose="020B0604030504040204" pitchFamily="50" charset="-128"/>
            </a:endParaRPr>
          </a:p>
          <a:p>
            <a:pPr algn="ctr"/>
            <a:r>
              <a:rPr kumimoji="1" lang="en-US" altLang="ja-JP" sz="1200" dirty="0" smtClean="0">
                <a:solidFill>
                  <a:srgbClr val="000000"/>
                </a:solidFill>
                <a:latin typeface="Meiryo UI" panose="020B0604030504040204" pitchFamily="50" charset="-128"/>
                <a:ea typeface="Meiryo UI" panose="020B0604030504040204" pitchFamily="50" charset="-128"/>
              </a:rPr>
              <a:t>(</a:t>
            </a:r>
            <a:r>
              <a:rPr kumimoji="1" lang="ja-JP" altLang="en-US" sz="1200" dirty="0" smtClean="0">
                <a:solidFill>
                  <a:srgbClr val="000000"/>
                </a:solidFill>
                <a:latin typeface="Meiryo UI" panose="020B0604030504040204" pitchFamily="50" charset="-128"/>
                <a:ea typeface="Meiryo UI" panose="020B0604030504040204" pitchFamily="50" charset="-128"/>
              </a:rPr>
              <a:t>警戒レベル相当情報</a:t>
            </a:r>
            <a:r>
              <a:rPr kumimoji="1" lang="en-US" altLang="ja-JP" sz="1200" dirty="0" smtClean="0">
                <a:solidFill>
                  <a:srgbClr val="000000"/>
                </a:solidFill>
                <a:latin typeface="Meiryo UI" panose="020B0604030504040204" pitchFamily="50" charset="-128"/>
                <a:ea typeface="Meiryo UI" panose="020B0604030504040204" pitchFamily="50" charset="-128"/>
              </a:rPr>
              <a:t>)</a:t>
            </a:r>
            <a:r>
              <a:rPr kumimoji="1" lang="ja-JP" altLang="en-US" sz="1200" dirty="0" smtClean="0">
                <a:solidFill>
                  <a:srgbClr val="000000"/>
                </a:solidFill>
                <a:latin typeface="Meiryo UI" panose="020B0604030504040204" pitchFamily="50" charset="-128"/>
                <a:ea typeface="Meiryo UI" panose="020B0604030504040204" pitchFamily="50" charset="-128"/>
              </a:rPr>
              <a:t>：</a:t>
            </a:r>
            <a:endParaRPr kumimoji="1" lang="en-US" altLang="ja-JP" sz="1200" dirty="0" smtClean="0">
              <a:solidFill>
                <a:srgbClr val="000000"/>
              </a:solidFill>
              <a:latin typeface="Meiryo UI" panose="020B0604030504040204" pitchFamily="50" charset="-128"/>
              <a:ea typeface="Meiryo UI" panose="020B0604030504040204" pitchFamily="50" charset="-128"/>
            </a:endParaRPr>
          </a:p>
          <a:p>
            <a:pPr algn="ctr"/>
            <a:r>
              <a:rPr lang="ja-JP" altLang="en-US" sz="1200" u="sng" dirty="0" smtClean="0">
                <a:solidFill>
                  <a:srgbClr val="000000"/>
                </a:solidFill>
                <a:latin typeface="Meiryo UI" panose="020B0604030504040204" pitchFamily="50" charset="-128"/>
                <a:ea typeface="Meiryo UI" panose="020B0604030504040204" pitchFamily="50" charset="-128"/>
              </a:rPr>
              <a:t>気象庁から発信される</a:t>
            </a:r>
            <a:endParaRPr kumimoji="1" lang="en-US" altLang="ja-JP" sz="1200" u="sng" dirty="0" smtClean="0">
              <a:solidFill>
                <a:srgbClr val="000000"/>
              </a:solidFill>
              <a:latin typeface="Meiryo UI" panose="020B0604030504040204" pitchFamily="50" charset="-128"/>
              <a:ea typeface="Meiryo UI" panose="020B0604030504040204" pitchFamily="50" charset="-128"/>
            </a:endParaRPr>
          </a:p>
        </p:txBody>
      </p:sp>
      <p:sp>
        <p:nvSpPr>
          <p:cNvPr id="8" name="角丸四角形吹き出し 7"/>
          <p:cNvSpPr/>
          <p:nvPr/>
        </p:nvSpPr>
        <p:spPr>
          <a:xfrm>
            <a:off x="128589" y="2280444"/>
            <a:ext cx="1224012" cy="1008112"/>
          </a:xfrm>
          <a:prstGeom prst="wedgeRoundRectCallout">
            <a:avLst>
              <a:gd name="adj1" fmla="val 69900"/>
              <a:gd name="adj2" fmla="val 39951"/>
              <a:gd name="adj3" fmla="val 16667"/>
            </a:avLst>
          </a:prstGeom>
          <a:solidFill>
            <a:srgbClr val="FF0000"/>
          </a:solidFill>
          <a:ln w="9525">
            <a:solidFill>
              <a:srgbClr val="737677"/>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bg1"/>
                </a:solidFill>
                <a:latin typeface="Meiryo UI" panose="020B0604030504040204" pitchFamily="50" charset="-128"/>
                <a:ea typeface="Meiryo UI" panose="020B0604030504040204" pitchFamily="50" charset="-128"/>
              </a:rPr>
              <a:t>警戒レベル：</a:t>
            </a:r>
            <a:endParaRPr kumimoji="1" lang="en-US" altLang="ja-JP" sz="1200" dirty="0" smtClean="0">
              <a:solidFill>
                <a:schemeClr val="bg1"/>
              </a:solidFill>
              <a:latin typeface="Meiryo UI" panose="020B0604030504040204" pitchFamily="50" charset="-128"/>
              <a:ea typeface="Meiryo UI" panose="020B0604030504040204" pitchFamily="50" charset="-128"/>
            </a:endParaRPr>
          </a:p>
          <a:p>
            <a:pPr algn="ctr"/>
            <a:r>
              <a:rPr lang="ja-JP" altLang="en-US" sz="1200" u="sng" dirty="0">
                <a:solidFill>
                  <a:schemeClr val="bg1"/>
                </a:solidFill>
                <a:latin typeface="Meiryo UI" panose="020B0604030504040204" pitchFamily="50" charset="-128"/>
                <a:ea typeface="Meiryo UI" panose="020B0604030504040204" pitchFamily="50" charset="-128"/>
              </a:rPr>
              <a:t>市町村</a:t>
            </a:r>
            <a:r>
              <a:rPr lang="ja-JP" altLang="en-US" sz="1200" u="sng" dirty="0" smtClean="0">
                <a:solidFill>
                  <a:schemeClr val="bg1"/>
                </a:solidFill>
                <a:latin typeface="Meiryo UI" panose="020B0604030504040204" pitchFamily="50" charset="-128"/>
                <a:ea typeface="Meiryo UI" panose="020B0604030504040204" pitchFamily="50" charset="-128"/>
              </a:rPr>
              <a:t>から発信される</a:t>
            </a:r>
            <a:endParaRPr kumimoji="1" lang="en-US" altLang="ja-JP" sz="1200" u="sng" dirty="0" smtClean="0">
              <a:solidFill>
                <a:schemeClr val="bg1"/>
              </a:solidFill>
              <a:latin typeface="Meiryo UI" panose="020B0604030504040204" pitchFamily="50" charset="-128"/>
              <a:ea typeface="Meiryo UI" panose="020B0604030504040204" pitchFamily="50" charset="-128"/>
            </a:endParaRPr>
          </a:p>
        </p:txBody>
      </p:sp>
      <p:sp>
        <p:nvSpPr>
          <p:cNvPr id="9" name="テキスト ボックス 9"/>
          <p:cNvSpPr txBox="1">
            <a:spLocks noChangeArrowheads="1"/>
          </p:cNvSpPr>
          <p:nvPr/>
        </p:nvSpPr>
        <p:spPr bwMode="auto">
          <a:xfrm>
            <a:off x="4088904" y="6247476"/>
            <a:ext cx="5699626" cy="232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0" bIns="0" anchor="b"/>
          <a:lstStyle>
            <a:lvl1pPr eaLnBrk="0" hangingPunct="0">
              <a:spcBef>
                <a:spcPct val="20000"/>
              </a:spcBef>
              <a:buClr>
                <a:srgbClr val="9EA0A1"/>
              </a:buClr>
              <a:buSzPct val="110000"/>
              <a:buFont typeface="Wingdings" pitchFamily="2" charset="2"/>
              <a:buChar char="n"/>
              <a:tabLst>
                <a:tab pos="357188" algn="l"/>
              </a:tabLst>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tabLst>
                <a:tab pos="357188" algn="l"/>
              </a:tabLst>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9pPr>
          </a:lstStyle>
          <a:p>
            <a:pPr algn="r" eaLnBrk="1" hangingPunct="1">
              <a:spcBef>
                <a:spcPct val="0"/>
              </a:spcBef>
              <a:buClr>
                <a:srgbClr val="353C83"/>
              </a:buClr>
              <a:buSzPct val="100000"/>
              <a:buFontTx/>
              <a:buNone/>
            </a:pPr>
            <a:r>
              <a:rPr lang="ja-JP" altLang="en-US" sz="900" dirty="0">
                <a:solidFill>
                  <a:srgbClr val="000000"/>
                </a:solidFill>
                <a:latin typeface="ＭＳ Ｐゴシック" pitchFamily="50" charset="-128"/>
                <a:ea typeface="メイリオ" pitchFamily="50" charset="-128"/>
              </a:rPr>
              <a:t>出典</a:t>
            </a:r>
            <a:r>
              <a:rPr lang="en-US" altLang="ja-JP" sz="900" dirty="0" smtClean="0">
                <a:solidFill>
                  <a:srgbClr val="000000"/>
                </a:solidFill>
                <a:latin typeface="ＭＳ Ｐゴシック" pitchFamily="50" charset="-128"/>
                <a:ea typeface="メイリオ" pitchFamily="50" charset="-128"/>
              </a:rPr>
              <a:t>:</a:t>
            </a:r>
            <a:r>
              <a:rPr lang="en-US" altLang="ja-JP" sz="900" dirty="0">
                <a:solidFill>
                  <a:srgbClr val="000000"/>
                </a:solidFill>
                <a:latin typeface="ＭＳ Ｐゴシック" pitchFamily="50" charset="-128"/>
                <a:ea typeface="メイリオ" pitchFamily="50" charset="-128"/>
              </a:rPr>
              <a:t>	</a:t>
            </a:r>
            <a:r>
              <a:rPr lang="ja-JP" altLang="en-US" sz="900" dirty="0" smtClean="0">
                <a:solidFill>
                  <a:srgbClr val="000000"/>
                </a:solidFill>
                <a:latin typeface="ＭＳ Ｐゴシック" pitchFamily="50" charset="-128"/>
                <a:ea typeface="メイリオ" pitchFamily="50" charset="-128"/>
              </a:rPr>
              <a:t>内閣府「台風・豪雨時に備えてハザードマップと一緒に</a:t>
            </a:r>
            <a:r>
              <a:rPr lang="en-US" altLang="ja-JP" sz="900" dirty="0" smtClean="0">
                <a:solidFill>
                  <a:srgbClr val="000000"/>
                </a:solidFill>
                <a:latin typeface="ＭＳ Ｐゴシック" pitchFamily="50" charset="-128"/>
                <a:ea typeface="メイリオ" pitchFamily="50" charset="-128"/>
              </a:rPr>
              <a:t>『</a:t>
            </a:r>
            <a:r>
              <a:rPr lang="ja-JP" altLang="en-US" sz="900" dirty="0" smtClean="0">
                <a:solidFill>
                  <a:srgbClr val="000000"/>
                </a:solidFill>
                <a:latin typeface="ＭＳ Ｐゴシック" pitchFamily="50" charset="-128"/>
                <a:ea typeface="メイリオ" pitchFamily="50" charset="-128"/>
              </a:rPr>
              <a:t>避難行動判定フロー</a:t>
            </a:r>
            <a:r>
              <a:rPr lang="en-US" altLang="ja-JP" sz="900" dirty="0" smtClean="0">
                <a:solidFill>
                  <a:srgbClr val="000000"/>
                </a:solidFill>
                <a:latin typeface="ＭＳ Ｐゴシック" pitchFamily="50" charset="-128"/>
                <a:ea typeface="メイリオ" pitchFamily="50" charset="-128"/>
              </a:rPr>
              <a:t>』</a:t>
            </a:r>
            <a:r>
              <a:rPr lang="ja-JP" altLang="en-US" sz="900" dirty="0" smtClean="0">
                <a:solidFill>
                  <a:srgbClr val="000000"/>
                </a:solidFill>
                <a:latin typeface="ＭＳ Ｐゴシック" pitchFamily="50" charset="-128"/>
                <a:ea typeface="メイリオ" pitchFamily="50" charset="-128"/>
              </a:rPr>
              <a:t>を確認しましょう」</a:t>
            </a:r>
            <a:endParaRPr lang="en-US" altLang="ja-JP" sz="900" dirty="0" smtClean="0">
              <a:solidFill>
                <a:srgbClr val="000000"/>
              </a:solidFill>
              <a:latin typeface="ＭＳ Ｐゴシック" pitchFamily="50" charset="-128"/>
              <a:ea typeface="メイリオ" pitchFamily="50" charset="-128"/>
            </a:endParaRPr>
          </a:p>
        </p:txBody>
      </p:sp>
      <p:sp>
        <p:nvSpPr>
          <p:cNvPr id="10" name="Rectangle 57"/>
          <p:cNvSpPr txBox="1">
            <a:spLocks noChangeArrowheads="1"/>
          </p:cNvSpPr>
          <p:nvPr/>
        </p:nvSpPr>
        <p:spPr bwMode="auto">
          <a:xfrm>
            <a:off x="9274175" y="6486525"/>
            <a:ext cx="461963" cy="2682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ja-JP"/>
            </a:defPPr>
            <a:lvl1pPr algn="r" rtl="0" eaLnBrk="0" fontAlgn="auto" hangingPunct="0">
              <a:spcBef>
                <a:spcPct val="20000"/>
              </a:spcBef>
              <a:spcAft>
                <a:spcPts val="0"/>
              </a:spcAft>
              <a:buClr>
                <a:srgbClr val="9EA0A1"/>
              </a:buClr>
              <a:buSzPct val="110000"/>
              <a:buFont typeface="Wingdings" pitchFamily="2" charset="2"/>
              <a:buChar char="n"/>
              <a:defRPr kumimoji="1" lang="ja-JP" altLang="en-US" sz="1400" kern="1200">
                <a:solidFill>
                  <a:schemeClr val="tx1"/>
                </a:solidFill>
                <a:latin typeface="Meiryo UI" pitchFamily="50" charset="-128"/>
                <a:ea typeface="Meiryo UI" pitchFamily="50" charset="-128"/>
                <a:cs typeface="+mn-cs"/>
              </a:defRPr>
            </a:lvl1pPr>
            <a:lvl2pPr marL="742950" indent="-285750" algn="l" rtl="0" eaLnBrk="0" fontAlgn="base" hangingPunct="0">
              <a:spcBef>
                <a:spcPct val="20000"/>
              </a:spcBef>
              <a:spcAft>
                <a:spcPct val="0"/>
              </a:spcAft>
              <a:buClr>
                <a:srgbClr val="9EA0A1"/>
              </a:buClr>
              <a:buSzPct val="120000"/>
              <a:buFont typeface="Arial" pitchFamily="34" charset="0"/>
              <a:buChar char="»"/>
              <a:defRPr kumimoji="1" sz="1400" kern="1200">
                <a:solidFill>
                  <a:schemeClr val="tx1"/>
                </a:solidFill>
                <a:latin typeface="Meiryo UI" pitchFamily="50" charset="-128"/>
                <a:ea typeface="Meiryo UI" pitchFamily="50" charset="-128"/>
                <a:cs typeface="+mn-cs"/>
              </a:defRPr>
            </a:lvl2pPr>
            <a:lvl3pPr marL="1143000" indent="-228600" algn="l" rtl="0" eaLnBrk="0" fontAlgn="base" hangingPunct="0">
              <a:spcBef>
                <a:spcPct val="20000"/>
              </a:spcBef>
              <a:spcAft>
                <a:spcPct val="0"/>
              </a:spcAft>
              <a:buClr>
                <a:srgbClr val="9EA0A1"/>
              </a:buClr>
              <a:buFont typeface="Arial" pitchFamily="34" charset="0"/>
              <a:buChar char="-"/>
              <a:defRPr kumimoji="1" sz="1400" kern="1200">
                <a:solidFill>
                  <a:schemeClr val="tx1"/>
                </a:solidFill>
                <a:latin typeface="Meiryo UI" pitchFamily="50" charset="-128"/>
                <a:ea typeface="Meiryo UI" pitchFamily="50" charset="-128"/>
                <a:cs typeface="+mn-cs"/>
              </a:defRPr>
            </a:lvl3pPr>
            <a:lvl4pPr marL="1600200" indent="-228600" algn="l" rtl="0" eaLnBrk="0" fontAlgn="base" hangingPunct="0">
              <a:spcBef>
                <a:spcPct val="20000"/>
              </a:spcBef>
              <a:spcAft>
                <a:spcPct val="0"/>
              </a:spcAft>
              <a:buClr>
                <a:srgbClr val="9EA0A1"/>
              </a:buClr>
              <a:buFont typeface="Arial" pitchFamily="34" charset="0"/>
              <a:buChar char="-"/>
              <a:defRPr kumimoji="1" sz="1400" kern="1200">
                <a:solidFill>
                  <a:schemeClr val="tx1"/>
                </a:solidFill>
                <a:latin typeface="Meiryo UI" pitchFamily="50" charset="-128"/>
                <a:ea typeface="Meiryo UI" pitchFamily="50" charset="-128"/>
                <a:cs typeface="+mn-cs"/>
              </a:defRPr>
            </a:lvl4pPr>
            <a:lvl5pPr marL="2057400" indent="-228600" algn="l" rtl="0" eaLnBrk="0" fontAlgn="base" hangingPunct="0">
              <a:spcBef>
                <a:spcPct val="20000"/>
              </a:spcBef>
              <a:spcAft>
                <a:spcPct val="0"/>
              </a:spcAft>
              <a:buClr>
                <a:srgbClr val="9EA0A1"/>
              </a:buClr>
              <a:buFont typeface="Arial" pitchFamily="34" charset="0"/>
              <a:buChar char="-"/>
              <a:defRPr kumimoji="1" sz="1400" kern="1200">
                <a:solidFill>
                  <a:schemeClr val="tx1"/>
                </a:solidFill>
                <a:latin typeface="Meiryo UI" pitchFamily="50" charset="-128"/>
                <a:ea typeface="Meiryo UI" pitchFamily="50" charset="-128"/>
                <a:cs typeface="+mn-cs"/>
              </a:defRPr>
            </a:lvl5pPr>
            <a:lvl6pPr marL="2514600" indent="-228600" algn="l" defTabSz="914400" rtl="0" eaLnBrk="0" fontAlgn="base" latinLnBrk="0" hangingPunct="0">
              <a:spcBef>
                <a:spcPct val="20000"/>
              </a:spcBef>
              <a:spcAft>
                <a:spcPct val="0"/>
              </a:spcAft>
              <a:buClr>
                <a:srgbClr val="9EA0A1"/>
              </a:buClr>
              <a:buFont typeface="Arial" pitchFamily="34" charset="0"/>
              <a:buChar char="-"/>
              <a:defRPr kumimoji="1" sz="1400" kern="1200">
                <a:solidFill>
                  <a:schemeClr val="tx1"/>
                </a:solidFill>
                <a:latin typeface="Meiryo UI" pitchFamily="50" charset="-128"/>
                <a:ea typeface="Meiryo UI" pitchFamily="50" charset="-128"/>
                <a:cs typeface="+mn-cs"/>
              </a:defRPr>
            </a:lvl6pPr>
            <a:lvl7pPr marL="2971800" indent="-228600" algn="l" defTabSz="914400" rtl="0" eaLnBrk="0" fontAlgn="base" latinLnBrk="0" hangingPunct="0">
              <a:spcBef>
                <a:spcPct val="20000"/>
              </a:spcBef>
              <a:spcAft>
                <a:spcPct val="0"/>
              </a:spcAft>
              <a:buClr>
                <a:srgbClr val="9EA0A1"/>
              </a:buClr>
              <a:buFont typeface="Arial" pitchFamily="34" charset="0"/>
              <a:buChar char="-"/>
              <a:defRPr kumimoji="1" sz="1400" kern="1200">
                <a:solidFill>
                  <a:schemeClr val="tx1"/>
                </a:solidFill>
                <a:latin typeface="Meiryo UI" pitchFamily="50" charset="-128"/>
                <a:ea typeface="Meiryo UI" pitchFamily="50" charset="-128"/>
                <a:cs typeface="+mn-cs"/>
              </a:defRPr>
            </a:lvl7pPr>
            <a:lvl8pPr marL="3429000" indent="-228600" algn="l" defTabSz="914400" rtl="0" eaLnBrk="0" fontAlgn="base" latinLnBrk="0" hangingPunct="0">
              <a:spcBef>
                <a:spcPct val="20000"/>
              </a:spcBef>
              <a:spcAft>
                <a:spcPct val="0"/>
              </a:spcAft>
              <a:buClr>
                <a:srgbClr val="9EA0A1"/>
              </a:buClr>
              <a:buFont typeface="Arial" pitchFamily="34" charset="0"/>
              <a:buChar char="-"/>
              <a:defRPr kumimoji="1" sz="1400" kern="1200">
                <a:solidFill>
                  <a:schemeClr val="tx1"/>
                </a:solidFill>
                <a:latin typeface="Meiryo UI" pitchFamily="50" charset="-128"/>
                <a:ea typeface="Meiryo UI" pitchFamily="50" charset="-128"/>
                <a:cs typeface="+mn-cs"/>
              </a:defRPr>
            </a:lvl8pPr>
            <a:lvl9pPr marL="3886200" indent="-228600" algn="l" defTabSz="914400" rtl="0" eaLnBrk="0" fontAlgn="base" latinLnBrk="0" hangingPunct="0">
              <a:spcBef>
                <a:spcPct val="20000"/>
              </a:spcBef>
              <a:spcAft>
                <a:spcPct val="0"/>
              </a:spcAft>
              <a:buClr>
                <a:srgbClr val="9EA0A1"/>
              </a:buClr>
              <a:buFont typeface="Arial" pitchFamily="34" charset="0"/>
              <a:buChar char="-"/>
              <a:defRPr kumimoji="1" sz="1400" kern="1200">
                <a:solidFill>
                  <a:schemeClr val="tx1"/>
                </a:solidFill>
                <a:latin typeface="Meiryo UI" pitchFamily="50" charset="-128"/>
                <a:ea typeface="Meiryo UI" pitchFamily="50" charset="-128"/>
                <a:cs typeface="+mn-cs"/>
              </a:defRPr>
            </a:lvl9pPr>
          </a:lstStyle>
          <a:p>
            <a:pPr eaLnBrk="1" fontAlgn="base" hangingPunct="1">
              <a:spcBef>
                <a:spcPct val="0"/>
              </a:spcBef>
              <a:spcAft>
                <a:spcPct val="0"/>
              </a:spcAft>
              <a:buClrTx/>
              <a:buSzTx/>
              <a:buFontTx/>
              <a:buNone/>
            </a:pPr>
            <a:fld id="{1C7E0333-B181-404F-BAD8-081F0285F1CB}" type="slidenum">
              <a:rPr lang="en-US" altLang="ja-JP" sz="1200" smtClean="0">
                <a:solidFill>
                  <a:srgbClr val="414243"/>
                </a:solidFill>
                <a:latin typeface="Arial" pitchFamily="34" charset="0"/>
                <a:ea typeface="メイリオ" pitchFamily="50" charset="-128"/>
              </a:rPr>
              <a:pPr eaLnBrk="1" fontAlgn="base" hangingPunct="1">
                <a:spcBef>
                  <a:spcPct val="0"/>
                </a:spcBef>
                <a:spcAft>
                  <a:spcPct val="0"/>
                </a:spcAft>
                <a:buClrTx/>
                <a:buSzTx/>
                <a:buFontTx/>
                <a:buNone/>
              </a:pPr>
              <a:t>17</a:t>
            </a:fld>
            <a:endParaRPr lang="en-US" altLang="ja-JP" sz="1200" smtClean="0">
              <a:solidFill>
                <a:srgbClr val="414243"/>
              </a:solidFill>
              <a:latin typeface="Arial" pitchFamily="34" charset="0"/>
              <a:ea typeface="メイリオ" pitchFamily="50" charset="-128"/>
            </a:endParaRPr>
          </a:p>
        </p:txBody>
      </p:sp>
    </p:spTree>
    <p:extLst>
      <p:ext uri="{BB962C8B-B14F-4D97-AF65-F5344CB8AC3E}">
        <p14:creationId xmlns:p14="http://schemas.microsoft.com/office/powerpoint/2010/main" val="2673308901"/>
      </p:ext>
    </p:extLst>
  </p:cSld>
  <p:clrMapOvr>
    <a:masterClrMapping/>
  </p:clrMapOvr>
  <mc:AlternateContent xmlns:mc="http://schemas.openxmlformats.org/markup-compatibility/2006" xmlns:p14="http://schemas.microsoft.com/office/powerpoint/2010/main">
    <mc:Choice Requires="p14">
      <p:transition spd="slow" p14:dur="2000" advTm="90880"/>
    </mc:Choice>
    <mc:Fallback xmlns="">
      <p:transition spd="slow" advTm="90880"/>
    </mc:Fallback>
  </mc:AlternateContent>
  <p:timing>
    <p:tnLst>
      <p:par>
        <p:cTn id="1" dur="indefinite" restart="never" nodeType="tmRoot"/>
      </p:par>
    </p:tnLst>
  </p:timing>
  <p:extLst mod="1">
    <p:ext uri="{3A86A75C-4F4B-4683-9AE1-C65F6400EC91}">
      <p14:laserTraceLst xmlns:p14="http://schemas.microsoft.com/office/powerpoint/2010/main">
        <p14:tracePtLst>
          <p14:tracePt t="8326" x="1044575" y="4938713"/>
          <p14:tracePt t="8659" x="1044575" y="4946650"/>
          <p14:tracePt t="8669" x="1062038" y="4946650"/>
          <p14:tracePt t="8678" x="1108075" y="4946650"/>
          <p14:tracePt t="8694" x="1214438" y="4946650"/>
          <p14:tracePt t="8711" x="1303338" y="4938713"/>
          <p14:tracePt t="8728" x="1366838" y="4911725"/>
          <p14:tracePt t="8745" x="1411288" y="4894263"/>
          <p14:tracePt t="8786" x="1758950" y="4741863"/>
          <p14:tracePt t="8818" x="1893888" y="4660900"/>
          <p14:tracePt t="8848" x="2125663" y="4465638"/>
          <p14:tracePt t="8878" x="2259013" y="4340225"/>
          <p14:tracePt t="8908" x="2347913" y="4251325"/>
          <p14:tracePt t="8938" x="2411413" y="4224338"/>
          <p14:tracePt t="9367" x="2411413" y="4170363"/>
          <p14:tracePt t="9430" x="2232025" y="3536950"/>
          <p14:tracePt t="9461" x="2187575" y="3473450"/>
          <p14:tracePt t="9491" x="2143125" y="3411538"/>
          <p14:tracePt t="9522" x="2133600" y="3367088"/>
          <p14:tracePt t="9553" x="2133600" y="3322638"/>
          <p14:tracePt t="9583" x="2125663" y="3313113"/>
          <p14:tracePt t="9615" x="2098675" y="3251200"/>
          <p14:tracePt t="9647" x="2071688" y="3205163"/>
          <p14:tracePt t="9678" x="2027238" y="3170238"/>
          <p14:tracePt t="9709" x="1973263" y="3125788"/>
          <p14:tracePt t="9740" x="1911350" y="3027363"/>
          <p14:tracePt t="9769" x="1857375" y="2928938"/>
          <p14:tracePt t="9807" x="1812925" y="2867025"/>
          <p14:tracePt t="9846" x="1812925" y="2857500"/>
          <p14:tracePt t="9877" x="1812925" y="2867025"/>
          <p14:tracePt t="9908" x="1803400" y="2884488"/>
          <p14:tracePt t="9939" x="1795463" y="2884488"/>
          <p14:tracePt t="10218" x="1795463" y="2894013"/>
          <p14:tracePt t="10289" x="1785938" y="3044825"/>
          <p14:tracePt t="10319" x="1785938" y="3071813"/>
          <p14:tracePt t="10350" x="1785938" y="3089275"/>
          <p14:tracePt t="10383" x="1785938" y="3098800"/>
          <p14:tracePt t="10488" x="1785938" y="3108325"/>
          <p14:tracePt t="10538" x="1785938" y="3224213"/>
          <p14:tracePt t="10568" x="1785938" y="3303588"/>
          <p14:tracePt t="10598" x="1785938" y="3384550"/>
          <p14:tracePt t="10631" x="1812925" y="3536950"/>
          <p14:tracePt t="10661" x="1812925" y="3759200"/>
          <p14:tracePt t="10692" x="1830388" y="3857625"/>
          <p14:tracePt t="10723" x="1847850" y="4098925"/>
          <p14:tracePt t="10756" x="1847850" y="4295775"/>
          <p14:tracePt t="10787" x="1847850" y="4411663"/>
          <p14:tracePt t="10817" x="1847850" y="4438650"/>
          <p14:tracePt t="10847" x="1847850" y="4581525"/>
          <p14:tracePt t="10877" x="1830388" y="4732338"/>
          <p14:tracePt t="10906" x="1822450" y="4822825"/>
          <p14:tracePt t="10937" x="1822450" y="5000625"/>
          <p14:tracePt t="10968" x="1803400" y="5251450"/>
          <p14:tracePt t="10999" x="1768475" y="5599113"/>
          <p14:tracePt t="11030" x="1768475" y="5661025"/>
          <p14:tracePt t="11060" x="1768475" y="5670550"/>
          <p14:tracePt t="11242" x="1830388" y="5670550"/>
          <p14:tracePt t="11308" x="2571750" y="5626100"/>
          <p14:tracePt t="11351" x="3009900" y="5634038"/>
          <p14:tracePt t="11394" x="3411538" y="5661025"/>
          <p14:tracePt t="11440" x="3751263" y="5670550"/>
          <p14:tracePt t="11475" x="3965575" y="5661025"/>
          <p14:tracePt t="11510" x="4116388" y="5643563"/>
          <p14:tracePt t="11549" x="4286250" y="5643563"/>
          <p14:tracePt t="11584" x="4402138" y="5616575"/>
          <p14:tracePt t="11618" x="4581525" y="5545138"/>
          <p14:tracePt t="11651" x="4687888" y="5500688"/>
          <p14:tracePt t="11683" x="4714875" y="5500688"/>
          <p14:tracePt t="11716" x="4759325" y="5500688"/>
          <p14:tracePt t="11746" x="4822825" y="5500688"/>
          <p14:tracePt t="11776" x="4884738" y="5483225"/>
          <p14:tracePt t="11806" x="4965700" y="5483225"/>
          <p14:tracePt t="11836" x="5027613" y="5483225"/>
          <p14:tracePt t="11866" x="5081588" y="5483225"/>
          <p14:tracePt t="11896" x="5089525" y="5483225"/>
          <p14:tracePt t="11931" x="5133975" y="5411788"/>
          <p14:tracePt t="11961" x="5241925" y="5286375"/>
          <p14:tracePt t="11990" x="5367338" y="5099050"/>
          <p14:tracePt t="12021" x="5340350" y="4894263"/>
          <p14:tracePt t="12051" x="5259388" y="4705350"/>
          <p14:tracePt t="12081" x="5205413" y="4483100"/>
          <p14:tracePt t="12112" x="5170488" y="4322763"/>
          <p14:tracePt t="12143" x="5170488" y="4303713"/>
          <p14:tracePt t="12175" x="5232400" y="4089400"/>
          <p14:tracePt t="12207" x="5268913" y="3830638"/>
          <p14:tracePt t="12238" x="5322888" y="3633788"/>
          <p14:tracePt t="12268" x="5303838" y="3562350"/>
          <p14:tracePt t="12298" x="5241925" y="3438525"/>
          <p14:tracePt t="12330" x="5232400" y="3375025"/>
          <p14:tracePt t="12362" x="5232400" y="3268663"/>
          <p14:tracePt t="12391" x="5232400" y="3232150"/>
          <p14:tracePt t="12422" x="5241925" y="3143250"/>
          <p14:tracePt t="12452" x="5268913" y="3062288"/>
          <p14:tracePt t="12481" x="5322888" y="2973388"/>
          <p14:tracePt t="12512" x="5322888" y="2955925"/>
          <p14:tracePt t="12547" x="5322888" y="2946400"/>
          <p14:tracePt t="12615" x="5313363" y="2946400"/>
          <p14:tracePt t="12656" x="5286375" y="2938463"/>
          <p14:tracePt t="12689" x="5286375" y="2928938"/>
          <p14:tracePt t="12719" x="5286375" y="2919413"/>
          <p14:tracePt t="13133" x="5241925" y="2919413"/>
          <p14:tracePt t="13185" x="4562475" y="2857500"/>
          <p14:tracePt t="13218" x="3929063" y="2786063"/>
          <p14:tracePt t="13250" x="3276600" y="2786063"/>
          <p14:tracePt t="13280" x="2874963" y="2830513"/>
          <p14:tracePt t="13311" x="2705100" y="2847975"/>
          <p14:tracePt t="13341" x="2527300" y="2847975"/>
          <p14:tracePt t="13371" x="2330450" y="2847975"/>
          <p14:tracePt t="13402" x="2303463" y="2847975"/>
          <p14:tracePt t="13431" x="2295525" y="2847975"/>
          <p14:tracePt t="13461" x="2276475" y="2847975"/>
          <p14:tracePt t="13491" x="2143125" y="2847975"/>
          <p14:tracePt t="13523" x="1911350" y="2847975"/>
          <p14:tracePt t="13554" x="1847850" y="2847975"/>
          <p14:tracePt t="13584" x="1830388" y="2847975"/>
          <p14:tracePt t="13660" x="1830388" y="2857500"/>
          <p14:tracePt t="13719" x="1839913" y="2857500"/>
          <p14:tracePt t="13752" x="1839913" y="2867025"/>
          <p14:tracePt t="13781" x="1847850" y="2867025"/>
          <p14:tracePt t="13811" x="1847850" y="2894013"/>
          <p14:tracePt t="13840" x="1847850" y="2973388"/>
          <p14:tracePt t="13870" x="1866900" y="3098800"/>
          <p14:tracePt t="13902" x="1874838" y="3187700"/>
          <p14:tracePt t="13932" x="1901825" y="3276600"/>
          <p14:tracePt t="13963" x="1911350" y="3571875"/>
          <p14:tracePt t="13994" x="1893888" y="3848100"/>
          <p14:tracePt t="14024" x="1893888" y="3919538"/>
          <p14:tracePt t="14054" x="1893888" y="3938588"/>
          <p14:tracePt t="14084" x="1884363" y="3965575"/>
          <p14:tracePt t="14114" x="1866900" y="4044950"/>
          <p14:tracePt t="14143" x="1866900" y="4054475"/>
          <p14:tracePt t="14722" x="1847850" y="4098925"/>
          <p14:tracePt t="14766" x="1830388" y="4197350"/>
          <p14:tracePt t="14798" x="1830388" y="4205288"/>
          <p14:tracePt t="15360" x="1830388" y="4197350"/>
          <p14:tracePt t="15422" x="1830388" y="4187825"/>
          <p14:tracePt t="15462" x="1839913" y="4170363"/>
          <p14:tracePt t="15492" x="2125663" y="3946525"/>
          <p14:tracePt t="15522" x="2232025" y="3830638"/>
          <p14:tracePt t="15552" x="2259013" y="3822700"/>
          <p14:tracePt t="15581" x="2286000" y="3803650"/>
          <p14:tracePt t="15613" x="2625725" y="3705225"/>
          <p14:tracePt t="15643" x="2786063" y="3687763"/>
          <p14:tracePt t="15673" x="2919413" y="3687763"/>
          <p14:tracePt t="15704" x="3000375" y="3687763"/>
          <p14:tracePt t="15734" x="3071813" y="3687763"/>
          <p14:tracePt t="15766" x="3143250" y="3687763"/>
          <p14:tracePt t="15796" x="3295650" y="3687763"/>
          <p14:tracePt t="15827" x="3473450" y="3687763"/>
          <p14:tracePt t="15856" x="3554413" y="3687763"/>
          <p14:tracePt t="15886" x="3705225" y="3687763"/>
          <p14:tracePt t="15916" x="3894138" y="3687763"/>
          <p14:tracePt t="15945" x="3965575" y="3687763"/>
          <p14:tracePt t="15975" x="4000500" y="3679825"/>
          <p14:tracePt t="16224" x="3973513" y="3679825"/>
          <p14:tracePt t="16286" x="3732213" y="3679825"/>
          <p14:tracePt t="16318" x="3616325" y="3670300"/>
          <p14:tracePt t="16350" x="3348038" y="3660775"/>
          <p14:tracePt t="16380" x="3251200" y="3660775"/>
          <p14:tracePt t="16411" x="3224213" y="3660775"/>
          <p14:tracePt t="16441" x="3044825" y="3660775"/>
          <p14:tracePt t="16471" x="2795588" y="3660775"/>
          <p14:tracePt t="16501" x="2554288" y="3670300"/>
          <p14:tracePt t="16594" x="2009775" y="3643313"/>
          <p14:tracePt t="16625" x="1946275" y="3625850"/>
          <p14:tracePt t="16655" x="1938338" y="3625850"/>
          <p14:tracePt t="16837" x="1901825" y="3625850"/>
          <p14:tracePt t="16870" x="1839913" y="3625850"/>
          <p14:tracePt t="16902" x="1830388" y="3616325"/>
          <p14:tracePt t="16964" x="1884363" y="3625850"/>
          <p14:tracePt t="16996" x="1982788" y="3687763"/>
          <p14:tracePt t="17026" x="2089150" y="3786188"/>
          <p14:tracePt t="17061" x="2133600" y="3867150"/>
          <p14:tracePt t="17091" x="2143125" y="3894138"/>
          <p14:tracePt t="17121" x="2143125" y="3902075"/>
          <p14:tracePt t="17151" x="2143125" y="3911600"/>
          <p14:tracePt t="17182" x="2143125" y="3973513"/>
          <p14:tracePt t="17211" x="2125663" y="4071938"/>
          <p14:tracePt t="17241" x="2098675" y="4187825"/>
          <p14:tracePt t="17274" x="2098675" y="4214813"/>
          <p14:tracePt t="17304" x="2071688" y="4313238"/>
          <p14:tracePt t="17334" x="2054225" y="4394200"/>
          <p14:tracePt t="17363" x="2054225" y="4446588"/>
          <p14:tracePt t="17398" x="2054225" y="4456113"/>
          <p14:tracePt t="17428" x="2054225" y="4465638"/>
          <p14:tracePt t="17458" x="2054225" y="4527550"/>
          <p14:tracePt t="17493" x="2054225" y="4616450"/>
          <p14:tracePt t="17525" x="2054225" y="4660900"/>
          <p14:tracePt t="17560" x="2054225" y="4687888"/>
          <p14:tracePt t="17590" x="2054225" y="4697413"/>
          <p14:tracePt t="17823" x="2044700" y="4965700"/>
          <p14:tracePt t="17879" x="2044700" y="5205413"/>
          <p14:tracePt t="17909" x="2044700" y="5224463"/>
          <p14:tracePt t="17982" x="2044700" y="5232400"/>
          <p14:tracePt t="18014" x="2044700" y="5268913"/>
          <p14:tracePt t="18044" x="2054225" y="5411788"/>
          <p14:tracePt t="18075" x="2062163" y="5510213"/>
          <p14:tracePt t="18106" x="2062163" y="5537200"/>
          <p14:tracePt t="18137" x="2071688" y="5545138"/>
          <p14:tracePt t="18537" x="2125663" y="5545138"/>
          <p14:tracePt t="18598" x="2867025" y="5456238"/>
          <p14:tracePt t="18629" x="3152775" y="5491163"/>
          <p14:tracePt t="18660" x="3303588" y="5510213"/>
          <p14:tracePt t="18698" x="3490913" y="5518150"/>
          <p14:tracePt t="18729" x="3500438" y="5518150"/>
          <p14:tracePt t="18796" x="3509963" y="5518150"/>
          <p14:tracePt t="18857" x="3652838" y="4902200"/>
          <p14:tracePt t="18888" x="3714750" y="4313238"/>
          <p14:tracePt t="18922" x="3687763" y="4027488"/>
          <p14:tracePt t="18952" x="3643313" y="3938588"/>
          <p14:tracePt t="18983" x="3633788" y="3919538"/>
          <p14:tracePt t="19078" x="3633788" y="3929063"/>
          <p14:tracePt t="20526" x="3643313" y="3929063"/>
          <p14:tracePt t="20582" x="3830638" y="3929063"/>
          <p14:tracePt t="20617" x="3857625" y="3929063"/>
          <p14:tracePt t="20677" x="3867150" y="3929063"/>
          <p14:tracePt t="20714" x="3875088" y="3929063"/>
          <p14:tracePt t="20746" x="3884613" y="3929063"/>
          <p14:tracePt t="20776" x="3956050" y="3929063"/>
          <p14:tracePt t="20807" x="4027488" y="3929063"/>
          <p14:tracePt t="20840" x="4037013" y="3929063"/>
          <p14:tracePt t="21612" x="4062413" y="3929063"/>
          <p14:tracePt t="21644" x="4241800" y="3919538"/>
          <p14:tracePt t="21674" x="4419600" y="3919538"/>
          <p14:tracePt t="21706" x="4572000" y="3919538"/>
          <p14:tracePt t="21736" x="4670425" y="3919538"/>
          <p14:tracePt t="21766" x="4705350" y="3919538"/>
          <p14:tracePt t="21795" x="4714875" y="3929063"/>
          <p14:tracePt t="21827" x="4768850" y="3938588"/>
          <p14:tracePt t="21858" x="4830763" y="3946525"/>
          <p14:tracePt t="21888" x="4902200" y="3956050"/>
          <p14:tracePt t="21918" x="4956175" y="3965575"/>
          <p14:tracePt t="21947" x="4965700" y="3965575"/>
          <p14:tracePt t="21980" x="4973638" y="3965575"/>
          <p14:tracePt t="22043" x="4983163" y="3965575"/>
          <p14:tracePt t="24271" x="4983163" y="4000500"/>
          <p14:tracePt t="24343" x="4919663" y="4179888"/>
          <p14:tracePt t="24374" x="4919663" y="4187825"/>
          <p14:tracePt t="24566" x="4911725" y="4187825"/>
          <p14:tracePt t="24621" x="4857750" y="4197350"/>
          <p14:tracePt t="24651" x="4625975" y="4116388"/>
          <p14:tracePt t="24681" x="4491038" y="4089400"/>
          <p14:tracePt t="24713" x="4375150" y="4071938"/>
          <p14:tracePt t="24744" x="4367213" y="4071938"/>
          <p14:tracePt t="25047" x="4340225" y="4071938"/>
          <p14:tracePt t="25107" x="4268788" y="4081463"/>
          <p14:tracePt t="25289" x="4259263" y="4081463"/>
          <p14:tracePt t="25342" x="4205288" y="4081463"/>
          <p14:tracePt t="25373" x="4179888" y="4081463"/>
          <p14:tracePt t="25595" x="4152900" y="4089400"/>
          <p14:tracePt t="25658" x="4116388" y="4089400"/>
          <p14:tracePt t="25847" x="4108450" y="4116388"/>
          <p14:tracePt t="25905" x="4098925" y="4214813"/>
          <p14:tracePt t="26004" x="4098925" y="4224338"/>
          <p14:tracePt t="26052" x="4071938" y="4259263"/>
          <p14:tracePt t="26081" x="4062413" y="4268788"/>
          <p14:tracePt t="26475" x="4062413" y="4286250"/>
          <p14:tracePt t="26509" x="4062413" y="4313238"/>
          <p14:tracePt t="26573" x="4062413" y="4322763"/>
          <p14:tracePt t="26720" x="4071938" y="4313238"/>
          <p14:tracePt t="26778" x="4197350" y="4303713"/>
          <p14:tracePt t="26813" x="4322763" y="4367213"/>
          <p14:tracePt t="26846" x="4545013" y="4446588"/>
          <p14:tracePt t="26878" x="4660900" y="4473575"/>
          <p14:tracePt t="26908" x="4786313" y="4510088"/>
          <p14:tracePt t="26940" x="4867275" y="4527550"/>
          <p14:tracePt t="26971" x="4884738" y="4527550"/>
          <p14:tracePt t="27001" x="4911725" y="4537075"/>
          <p14:tracePt t="27032" x="4938713" y="4545013"/>
          <p14:tracePt t="27062" x="4983163" y="4562475"/>
          <p14:tracePt t="27092" x="5037138" y="4562475"/>
          <p14:tracePt t="27121" x="5062538" y="4572000"/>
          <p14:tracePt t="27258" x="5062538" y="4562475"/>
          <p14:tracePt t="27318" x="5062538" y="4527550"/>
          <p14:tracePt t="27354" x="5054600" y="4510088"/>
          <p14:tracePt t="27385" x="5054600" y="4500563"/>
          <p14:tracePt t="27418" x="5108575" y="4276725"/>
          <p14:tracePt t="27454" x="5108575" y="4241800"/>
          <p14:tracePt t="27491" x="5099050" y="4241800"/>
          <p14:tracePt t="27552" x="5089525" y="4241800"/>
          <p14:tracePt t="27584" x="5089525" y="4232275"/>
          <p14:tracePt t="27633" x="5089525" y="4187825"/>
          <p14:tracePt t="27666" x="5072063" y="4143375"/>
          <p14:tracePt t="27697" x="5054600" y="4133850"/>
          <p14:tracePt t="27728" x="5045075" y="4133850"/>
          <p14:tracePt t="27758" x="5037138" y="4133850"/>
          <p14:tracePt t="27789" x="5010150" y="4143375"/>
          <p14:tracePt t="27821" x="4894263" y="4160838"/>
          <p14:tracePt t="27851" x="4822825" y="4160838"/>
          <p14:tracePt t="27882" x="4732338" y="4170363"/>
          <p14:tracePt t="27913" x="4589463" y="4170363"/>
          <p14:tracePt t="27943" x="4330700" y="4170363"/>
          <p14:tracePt t="27973" x="4224338" y="4170363"/>
          <p14:tracePt t="28003" x="4116388" y="4152900"/>
          <p14:tracePt t="28034" x="3956050" y="4133850"/>
          <p14:tracePt t="28066" x="3929063" y="4133850"/>
          <p14:tracePt t="28096" x="3911600" y="4125913"/>
          <p14:tracePt t="28361" x="3911600" y="4160838"/>
          <p14:tracePt t="28422" x="3884613" y="4367213"/>
          <p14:tracePt t="28724" x="3902075" y="4367213"/>
          <p14:tracePt t="28787" x="4313238" y="4394200"/>
          <p14:tracePt t="28819" x="4510088" y="4411663"/>
          <p14:tracePt t="28850" x="4598988" y="4429125"/>
          <p14:tracePt t="28881" x="4608513" y="4429125"/>
          <p14:tracePt t="28915" x="4616450" y="4429125"/>
          <p14:tracePt t="29678" x="4537075" y="4429125"/>
          <p14:tracePt t="29735" x="4089400" y="4438650"/>
          <p14:tracePt t="29765" x="4071938" y="4438650"/>
          <p14:tracePt t="29796" x="4054475" y="4438650"/>
          <p14:tracePt t="29999" x="4054475" y="4446588"/>
          <p14:tracePt t="30257" x="4044950" y="4446588"/>
          <p14:tracePt t="30332" x="3857625" y="4491038"/>
          <p14:tracePt t="30368" x="3848100" y="4491038"/>
          <p14:tracePt t="30786" x="3848100" y="4500563"/>
          <p14:tracePt t="30843" x="3857625" y="4500563"/>
          <p14:tracePt t="30928" x="3867150" y="4500563"/>
          <p14:tracePt t="31094" x="3875088" y="4500563"/>
          <p14:tracePt t="31171" x="3875088" y="4510088"/>
          <p14:tracePt t="31298" x="3884613" y="4510088"/>
          <p14:tracePt t="31385" x="3884613" y="4518025"/>
          <p14:tracePt t="32373" x="3884613" y="4527550"/>
          <p14:tracePt t="32403" x="3894138" y="4527550"/>
          <p14:tracePt t="32433" x="3902075" y="4537075"/>
          <p14:tracePt t="32495" x="3902075" y="4545013"/>
          <p14:tracePt t="32527" x="3911600" y="4545013"/>
          <p14:tracePt t="35931" x="3911600" y="4554538"/>
          <p14:tracePt t="35980" x="3911600" y="4562475"/>
          <p14:tracePt t="36010" x="3919538" y="4562475"/>
          <p14:tracePt t="36041" x="3938588" y="4572000"/>
          <p14:tracePt t="36072" x="3956050" y="4572000"/>
          <p14:tracePt t="36103" x="3973513" y="4581525"/>
          <p14:tracePt t="36132" x="3990975" y="4608513"/>
          <p14:tracePt t="36162" x="3990975" y="4616450"/>
          <p14:tracePt t="36192" x="3990975" y="4625975"/>
          <p14:tracePt t="36253" x="3983038" y="4643438"/>
          <p14:tracePt t="36284" x="3938588" y="4759325"/>
          <p14:tracePt t="36315" x="3929063" y="4795838"/>
          <p14:tracePt t="36345" x="3919538" y="4803775"/>
          <p14:tracePt t="36606" x="3919538" y="4795838"/>
          <p14:tracePt t="37130" x="3919538" y="4803775"/>
          <p14:tracePt t="37184" x="3919538" y="4822825"/>
          <p14:tracePt t="37379" x="3919538" y="4813300"/>
          <p14:tracePt t="37423" x="3919538" y="4803775"/>
          <p14:tracePt t="37463" x="3929063" y="4803775"/>
          <p14:tracePt t="37496" x="3929063" y="4795838"/>
          <p14:tracePt t="37527" x="3956050" y="4795838"/>
          <p14:tracePt t="37557" x="4010025" y="4786313"/>
          <p14:tracePt t="37587" x="4125913" y="4786313"/>
          <p14:tracePt t="37622" x="4268788" y="4786313"/>
          <p14:tracePt t="37655" x="4394200" y="4786313"/>
          <p14:tracePt t="37685" x="4419600" y="4786313"/>
          <p14:tracePt t="37718" x="4483100" y="4786313"/>
          <p14:tracePt t="37749" x="4581525" y="4786313"/>
          <p14:tracePt t="37779" x="4732338" y="4786313"/>
          <p14:tracePt t="37809" x="4830763" y="4813300"/>
          <p14:tracePt t="37842" x="4911725" y="4822825"/>
          <p14:tracePt t="37872" x="4965700" y="4822825"/>
          <p14:tracePt t="37903" x="4991100" y="4822825"/>
          <p14:tracePt t="37979" x="5000625" y="4822825"/>
          <p14:tracePt t="38027" x="5133975" y="4822825"/>
          <p14:tracePt t="38059" x="5197475" y="4822825"/>
          <p14:tracePt t="38090" x="5214938" y="4822825"/>
          <p14:tracePt t="38310" x="5214938" y="4813300"/>
          <p14:tracePt t="38360" x="5214938" y="4786313"/>
          <p14:tracePt t="38389" x="5286375" y="4598988"/>
          <p14:tracePt t="38419" x="5286375" y="4581525"/>
          <p14:tracePt t="38421" x="5286375" y="4562475"/>
          <p14:tracePt t="38464" x="5286375" y="4554538"/>
          <p14:tracePt t="38537" x="5276850" y="4554538"/>
          <p14:tracePt t="38598" x="5241925" y="4545013"/>
          <p14:tracePt t="38635" x="5170488" y="4500563"/>
          <p14:tracePt t="38670" x="5027613" y="4491038"/>
          <p14:tracePt t="38700" x="4813300" y="4491038"/>
          <p14:tracePt t="38731" x="4670425" y="4500563"/>
          <p14:tracePt t="38817" x="4340225" y="4527550"/>
          <p14:tracePt t="38849" x="4268788" y="4527550"/>
          <p14:tracePt t="38879" x="4241800" y="4527550"/>
          <p14:tracePt t="38910" x="4224338" y="4527550"/>
          <p14:tracePt t="38940" x="4187825" y="4527550"/>
          <p14:tracePt t="38973" x="4143375" y="4527550"/>
          <p14:tracePt t="39003" x="4089400" y="4527550"/>
          <p14:tracePt t="39033" x="4027488" y="4527550"/>
          <p14:tracePt t="39065" x="4000500" y="4527550"/>
          <p14:tracePt t="39127" x="3990975" y="4527550"/>
          <p14:tracePt t="39385" x="3990975" y="4545013"/>
          <p14:tracePt t="39456" x="3990975" y="4589463"/>
          <p14:tracePt t="39539" x="3990975" y="4598988"/>
          <p14:tracePt t="39595" x="3990975" y="4608513"/>
          <p14:tracePt t="39626" x="3990975" y="4652963"/>
          <p14:tracePt t="39656" x="3983038" y="4714875"/>
          <p14:tracePt t="39685" x="3983038" y="4724400"/>
          <p14:tracePt t="40894" x="3973513" y="4741863"/>
          <p14:tracePt t="40965" x="3965575" y="4938713"/>
          <p14:tracePt t="40997" x="3965575" y="4956175"/>
          <p14:tracePt t="48242" x="3956050" y="5000625"/>
          <p14:tracePt t="48306" x="3919538" y="5214938"/>
          <p14:tracePt t="48342" x="3938588" y="5367338"/>
          <p14:tracePt t="48373" x="3938588" y="5446713"/>
          <p14:tracePt t="48403" x="3946525" y="5465763"/>
          <p14:tracePt t="48432" x="3956050" y="5465763"/>
          <p14:tracePt t="48462" x="3956050" y="5473700"/>
          <p14:tracePt t="48493" x="3956050" y="5483225"/>
          <p14:tracePt t="48528" x="3956050" y="5562600"/>
          <p14:tracePt t="48562" x="3956050" y="5608638"/>
          <p14:tracePt t="48592" x="3956050" y="5616575"/>
          <p14:tracePt t="48661" x="3956050" y="5643563"/>
          <p14:tracePt t="48696" x="3956050" y="5670550"/>
          <p14:tracePt t="48970" x="4054475" y="5670550"/>
          <p14:tracePt t="49033" x="4786313" y="5822950"/>
          <p14:tracePt t="49068" x="5045075" y="5902325"/>
          <p14:tracePt t="49104" x="5133975" y="5902325"/>
          <p14:tracePt t="49137" x="5143500" y="5902325"/>
          <p14:tracePt t="49249" x="5153025" y="5902325"/>
          <p14:tracePt t="49313" x="5357813" y="5759450"/>
          <p14:tracePt t="49346" x="5384800" y="5759450"/>
          <p14:tracePt t="49419" x="5384800" y="5751513"/>
          <p14:tracePt t="49453" x="5357813" y="5688013"/>
          <p14:tracePt t="49487" x="5322888" y="5626100"/>
          <p14:tracePt t="49524" x="5322888" y="5581650"/>
          <p14:tracePt t="49560" x="5322888" y="5411788"/>
          <p14:tracePt t="49562" x="5322888" y="5367338"/>
          <p14:tracePt t="49592" x="5295900" y="5286375"/>
          <p14:tracePt t="49628" x="5259388" y="5232400"/>
          <p14:tracePt t="49659" x="5251450" y="5205413"/>
          <p14:tracePt t="49694" x="5241925" y="5187950"/>
          <p14:tracePt t="49724" x="5241925" y="5180013"/>
          <p14:tracePt t="50116" x="5241925" y="5170488"/>
          <p14:tracePt t="50171" x="5241925" y="5153025"/>
          <p14:tracePt t="50202" x="5224463" y="5108575"/>
          <p14:tracePt t="50232" x="5205413" y="5089525"/>
          <p14:tracePt t="50266" x="5205413" y="5072063"/>
          <p14:tracePt t="50328" x="5205413" y="5062538"/>
          <p14:tracePt t="50364" x="5197475" y="5037138"/>
          <p14:tracePt t="50397" x="5170488" y="4983163"/>
          <p14:tracePt t="50430" x="5153025" y="4956175"/>
          <p14:tracePt t="50461" x="5133975" y="4946650"/>
          <p14:tracePt t="50492" x="5116513" y="4946650"/>
          <p14:tracePt t="50551" x="5108575" y="4946650"/>
          <p14:tracePt t="50582" x="5099050" y="4946650"/>
          <p14:tracePt t="50612" x="5072063" y="4946650"/>
          <p14:tracePt t="50643" x="4983163" y="4929188"/>
          <p14:tracePt t="50674" x="4830763" y="4911725"/>
          <p14:tracePt t="50704" x="4679950" y="4902200"/>
          <p14:tracePt t="50733" x="4510088" y="4875213"/>
          <p14:tracePt t="50763" x="4375150" y="4857750"/>
          <p14:tracePt t="50794" x="4322763" y="4857750"/>
          <p14:tracePt t="50824" x="4313238" y="4857750"/>
          <p14:tracePt t="50881" x="4303713" y="4857750"/>
          <p14:tracePt t="50955" x="4268788" y="4857750"/>
          <p14:tracePt t="51004" x="4259263" y="4857750"/>
          <p14:tracePt t="51037" x="4205288" y="4875213"/>
          <p14:tracePt t="51067" x="4197350" y="4875213"/>
          <p14:tracePt t="51097" x="4133850" y="4902200"/>
          <p14:tracePt t="51128" x="4108450" y="4911725"/>
          <p14:tracePt t="51159" x="4108450" y="4919663"/>
          <p14:tracePt t="51439" x="4089400" y="4919663"/>
          <p14:tracePt t="51488" x="4027488" y="4938713"/>
          <p14:tracePt t="51521" x="4000500" y="4965700"/>
          <p14:tracePt t="51552" x="3990975" y="4973638"/>
          <p14:tracePt t="51632" x="3990975" y="4983163"/>
          <p14:tracePt t="51672" x="3973513" y="5081588"/>
          <p14:tracePt t="51703" x="3965575" y="5126038"/>
          <p14:tracePt t="51733" x="3965575" y="5153025"/>
          <p14:tracePt t="51763" x="3956050" y="5187950"/>
          <p14:tracePt t="51794" x="3956050" y="5214938"/>
          <p14:tracePt t="51825" x="3946525" y="5251450"/>
          <p14:tracePt t="51854" x="3938588" y="5330825"/>
          <p14:tracePt t="51884" x="3929063" y="5419725"/>
          <p14:tracePt t="51914" x="3929063" y="5456238"/>
          <p14:tracePt t="51944" x="3929063" y="5473700"/>
          <p14:tracePt t="51974" x="3902075" y="5545138"/>
          <p14:tracePt t="52004" x="3894138" y="5589588"/>
          <p14:tracePt t="52033" x="3894138" y="5599113"/>
          <p14:tracePt t="52386" x="3902075" y="5599113"/>
          <p14:tracePt t="52447" x="4143375" y="5626100"/>
          <p14:tracePt t="52479" x="4295775" y="5634038"/>
          <p14:tracePt t="52509" x="4375150" y="5634038"/>
          <p14:tracePt t="52540" x="4589463" y="5643563"/>
          <p14:tracePt t="52574" x="4705350" y="5643563"/>
          <p14:tracePt t="52576" x="4714875" y="5643563"/>
          <p14:tracePt t="52610" x="4768850" y="5643563"/>
          <p14:tracePt t="52644" x="4795838" y="5643563"/>
          <p14:tracePt t="52679" x="4929188" y="5643563"/>
          <p14:tracePt t="52713" x="5045075" y="5653088"/>
          <p14:tracePt t="52747" x="5072063" y="5653088"/>
          <p14:tracePt t="52783" x="5081588" y="5653088"/>
          <p14:tracePt t="52818" x="5089525" y="5653088"/>
          <p14:tracePt t="52855" x="5180013" y="5626100"/>
          <p14:tracePt t="52888" x="5187950" y="5626100"/>
          <p14:tracePt t="52923" x="5187950" y="5616575"/>
          <p14:tracePt t="52953" x="5187950" y="5608638"/>
          <p14:tracePt t="52984" x="5205413" y="5402263"/>
          <p14:tracePt t="53014" x="5251450" y="5143500"/>
          <p14:tracePt t="53044" x="5295900" y="4965700"/>
          <p14:tracePt t="53078" x="5295900" y="4946650"/>
          <p14:tracePt t="53188" x="5286375" y="4946650"/>
          <p14:tracePt t="53246" x="5224463" y="4894263"/>
          <p14:tracePt t="53280" x="5089525" y="4830763"/>
          <p14:tracePt t="53316" x="4768850" y="4786313"/>
          <p14:tracePt t="53348" x="4473575" y="4857750"/>
          <p14:tracePt t="53387" x="4251325" y="4938713"/>
          <p14:tracePt t="53421" x="4187825" y="4946650"/>
          <p14:tracePt t="53451" x="4170363" y="4946650"/>
          <p14:tracePt t="53483" x="4160838" y="4946650"/>
          <p14:tracePt t="53548" x="4125913" y="4956175"/>
          <p14:tracePt t="53582" x="4044950" y="4965700"/>
          <p14:tracePt t="53613" x="3956050" y="4991100"/>
          <p14:tracePt t="53643" x="3938588" y="4991100"/>
          <p14:tracePt t="53677" x="3929063" y="4991100"/>
          <p14:tracePt t="53923" x="3929063" y="5000625"/>
          <p14:tracePt t="53963" x="3929063" y="5018088"/>
          <p14:tracePt t="53994" x="3867150" y="5340350"/>
          <p14:tracePt t="54026" x="3857625" y="5554663"/>
          <p14:tracePt t="54057" x="3857625" y="5589588"/>
          <p14:tracePt t="54089" x="3857625" y="5599113"/>
          <p14:tracePt t="54441" x="3911600" y="5599113"/>
          <p14:tracePt t="54503" x="4438650" y="5599113"/>
          <p14:tracePt t="54532" x="4510088" y="5608638"/>
          <p14:tracePt t="54562" x="4527550" y="5616575"/>
          <p14:tracePt t="54592" x="4589463" y="5616575"/>
          <p14:tracePt t="54623" x="4768850" y="5643563"/>
          <p14:tracePt t="54657" x="4857750" y="5653088"/>
          <p14:tracePt t="54691" x="4884738" y="5653088"/>
          <p14:tracePt t="54727" x="4956175" y="5653088"/>
          <p14:tracePt t="54762" x="5072063" y="5653088"/>
          <p14:tracePt t="54795" x="5089525" y="5653088"/>
          <p14:tracePt t="54882" x="5099050" y="5653088"/>
          <p14:tracePt t="55006" x="5099050" y="5643563"/>
          <p14:tracePt t="55073" x="5116513" y="5562600"/>
          <p14:tracePt t="55075" x="5180013" y="5367338"/>
          <p14:tracePt t="55109" x="5180013" y="5251450"/>
          <p14:tracePt t="55144" x="5170488" y="5251450"/>
          <p14:tracePt t="55174" x="5170488" y="5241925"/>
          <p14:tracePt t="56348" x="5232400" y="5214938"/>
          <p14:tracePt t="56378" x="5537200" y="5054600"/>
          <p14:tracePt t="56408" x="5884863" y="4848225"/>
          <p14:tracePt t="56439" x="6062663" y="4670425"/>
          <p14:tracePt t="56470" x="6099175" y="4643438"/>
          <p14:tracePt t="56499" x="6108700" y="4633913"/>
          <p14:tracePt t="56530" x="6259513" y="4491038"/>
          <p14:tracePt t="56560" x="6402388" y="4303713"/>
          <p14:tracePt t="56591" x="6456363" y="4251325"/>
          <p14:tracePt t="56625" x="6473825" y="4251325"/>
          <p14:tracePt t="56656" x="6626225" y="4170363"/>
          <p14:tracePt t="56688" x="6715125" y="4143375"/>
          <p14:tracePt t="58378" x="6742113" y="4027488"/>
          <p14:tracePt t="58439" x="6938963" y="3367088"/>
          <p14:tracePt t="58474" x="6965950" y="3295650"/>
          <p14:tracePt t="58570" x="6956425" y="3295650"/>
          <p14:tracePt t="58625" x="6608763" y="3394075"/>
          <p14:tracePt t="58655" x="6465888" y="3429000"/>
          <p14:tracePt t="58686" x="6419850" y="3419475"/>
          <p14:tracePt t="58716" x="6375400" y="3384550"/>
          <p14:tracePt t="58747" x="6367463" y="3330575"/>
          <p14:tracePt t="58776" x="6348413" y="3259138"/>
          <p14:tracePt t="58807" x="6286500" y="3170238"/>
          <p14:tracePt t="58836" x="6215063" y="3125788"/>
          <p14:tracePt t="58866" x="6045200" y="3116263"/>
          <p14:tracePt t="58895" x="5929313" y="3160713"/>
          <p14:tracePt t="58927" x="5867400" y="3179763"/>
          <p14:tracePt t="58956" x="5857875" y="3179763"/>
          <p14:tracePt t="58985" x="5857875" y="3160713"/>
          <p14:tracePt t="59015" x="5848350" y="3133725"/>
          <p14:tracePt t="59044" x="5786438" y="3071813"/>
          <p14:tracePt t="59076" x="5562600" y="3009900"/>
          <p14:tracePt t="59108" x="5491163" y="3009900"/>
          <p14:tracePt t="59141" x="5465763" y="3000375"/>
          <p14:tracePt t="59202" x="5465763" y="2990850"/>
          <p14:tracePt t="59425" x="5456238" y="3000375"/>
          <p14:tracePt t="59487" x="5394325" y="3241675"/>
          <p14:tracePt t="59519" x="5394325" y="3313113"/>
          <p14:tracePt t="59549" x="5394325" y="3348038"/>
          <p14:tracePt t="59579" x="5394325" y="3411538"/>
          <p14:tracePt t="59610" x="5384800" y="3536950"/>
          <p14:tracePt t="59641" x="5367338" y="3679825"/>
          <p14:tracePt t="59671" x="5367338" y="3741738"/>
          <p14:tracePt t="59704" x="5375275" y="3875088"/>
          <p14:tracePt t="59733" x="5384800" y="4071938"/>
          <p14:tracePt t="59769" x="5367338" y="4232275"/>
          <p14:tracePt t="59804" x="5348288" y="4473575"/>
          <p14:tracePt t="59836" x="5322888" y="4697413"/>
          <p14:tracePt t="59866" x="5322888" y="4929188"/>
          <p14:tracePt t="59896" x="5348288" y="5000625"/>
          <p14:tracePt t="59926" x="5348288" y="5037138"/>
          <p14:tracePt t="59956" x="5348288" y="5180013"/>
          <p14:tracePt t="59987" x="5348288" y="5276850"/>
          <p14:tracePt t="60017" x="5348288" y="5295900"/>
          <p14:tracePt t="60048" x="5348288" y="5303838"/>
          <p14:tracePt t="60078" x="5367338" y="5348288"/>
          <p14:tracePt t="60109" x="5367338" y="5411788"/>
          <p14:tracePt t="60141" x="5375275" y="5429250"/>
          <p14:tracePt t="60171" x="5384800" y="5446713"/>
          <p14:tracePt t="60203" x="5411788" y="5456238"/>
          <p14:tracePt t="60234" x="5500688" y="5537200"/>
          <p14:tracePt t="60265" x="5768975" y="5661025"/>
          <p14:tracePt t="60299" x="5902325" y="5705475"/>
          <p14:tracePt t="60333" x="6313488" y="5732463"/>
          <p14:tracePt t="60367" x="6751638" y="5670550"/>
          <p14:tracePt t="60401" x="6929438" y="5670550"/>
          <p14:tracePt t="60447" x="7153275" y="5697538"/>
          <p14:tracePt t="60490" x="7313613" y="5724525"/>
          <p14:tracePt t="60524" x="7402513" y="5724525"/>
          <p14:tracePt t="60558" x="7510463" y="5724525"/>
          <p14:tracePt t="60592" x="7545388" y="5724525"/>
          <p14:tracePt t="60626" x="7554913" y="5724525"/>
          <p14:tracePt t="60661" x="7599363" y="5394325"/>
          <p14:tracePt t="60695" x="7562850" y="4759325"/>
          <p14:tracePt t="60729" x="7572375" y="4446588"/>
          <p14:tracePt t="60759" x="7572375" y="4384675"/>
          <p14:tracePt t="60789" x="7572375" y="4367213"/>
          <p14:tracePt t="60820" x="7661275" y="3965575"/>
          <p14:tracePt t="60851" x="7705725" y="3608388"/>
          <p14:tracePt t="60883" x="7697788" y="3465513"/>
          <p14:tracePt t="60914" x="7697788" y="3438525"/>
          <p14:tracePt t="60944" x="7697788" y="3419475"/>
          <p14:tracePt t="60974" x="7688263" y="3411538"/>
          <p14:tracePt t="61035" x="7742238" y="3214688"/>
          <p14:tracePt t="61066" x="7751763" y="3009900"/>
          <p14:tracePt t="61096" x="7616825" y="2894013"/>
          <p14:tracePt t="61245" x="6215063" y="2776538"/>
          <p14:tracePt t="61307" x="6126163" y="2786063"/>
          <p14:tracePt t="61368" x="5894388" y="2847975"/>
          <p14:tracePt t="61400" x="5715000" y="2874963"/>
          <p14:tracePt t="61433" x="5626100" y="2874963"/>
          <p14:tracePt t="61467" x="5608638" y="2874963"/>
          <p14:tracePt t="61496" x="5599113" y="2874963"/>
          <p14:tracePt t="63054" x="5616575" y="2894013"/>
          <p14:tracePt t="63115" x="6232525" y="3527425"/>
          <p14:tracePt t="63175" x="6554788" y="3902075"/>
          <p14:tracePt t="63238" x="6608763" y="3946525"/>
          <p14:tracePt t="65100" x="6599238" y="3946525"/>
          <p14:tracePt t="65156" x="6394450" y="3965575"/>
          <p14:tracePt t="65192" x="6357938" y="3965575"/>
          <p14:tracePt t="65248" x="6348413" y="3965575"/>
          <p14:tracePt t="65299" x="6313488" y="3990975"/>
          <p14:tracePt t="65329" x="6296025" y="4000500"/>
          <p14:tracePt t="65361" x="6286500" y="4000500"/>
          <p14:tracePt t="65424" x="6276975" y="4000500"/>
          <p14:tracePt t="65891" x="6205538" y="4000500"/>
          <p14:tracePt t="65922" x="6018213" y="4000500"/>
          <p14:tracePt t="65952" x="5946775" y="3990975"/>
          <p14:tracePt t="65981" x="5919788" y="3983038"/>
          <p14:tracePt t="66011" x="5911850" y="3973513"/>
          <p14:tracePt t="66153" x="5902325" y="3965575"/>
          <p14:tracePt t="66214" x="5894388" y="3919538"/>
          <p14:tracePt t="66273" x="5894388" y="3911600"/>
          <p14:tracePt t="66310" x="5894388" y="3902075"/>
          <p14:tracePt t="66349" x="5902325" y="3857625"/>
          <p14:tracePt t="66382" x="5902325" y="3848100"/>
          <p14:tracePt t="66465" x="5902325" y="3840163"/>
          <p14:tracePt t="66500" x="5902325" y="3830638"/>
          <p14:tracePt t="66531" x="5902325" y="3768725"/>
          <p14:tracePt t="66560" x="5902325" y="3732213"/>
          <p14:tracePt t="66623" x="5902325" y="3724275"/>
          <p14:tracePt t="67249" x="5965825" y="3741738"/>
          <p14:tracePt t="67326" x="6180138" y="3813175"/>
          <p14:tracePt t="67404" x="6205538" y="3822700"/>
          <p14:tracePt t="67439" x="6286500" y="3822700"/>
          <p14:tracePt t="67472" x="6402388" y="3822700"/>
          <p14:tracePt t="67505" x="6456363" y="3822700"/>
          <p14:tracePt t="67536" x="6537325" y="3822700"/>
          <p14:tracePt t="67566" x="6634163" y="3813175"/>
          <p14:tracePt t="67598" x="6786563" y="3795713"/>
          <p14:tracePt t="67628" x="6875463" y="3813175"/>
          <p14:tracePt t="67657" x="6965950" y="3830638"/>
          <p14:tracePt t="67688" x="7027863" y="3840163"/>
          <p14:tracePt t="67719" x="7062788" y="3840163"/>
          <p14:tracePt t="67772" x="7072313" y="3840163"/>
          <p14:tracePt t="67837" x="7205663" y="3840163"/>
          <p14:tracePt t="67889" x="7215188" y="3840163"/>
          <p14:tracePt t="68049" x="7170738" y="3840163"/>
          <p14:tracePt t="68103" x="6670675" y="3902075"/>
          <p14:tracePt t="68136" x="6581775" y="3911600"/>
          <p14:tracePt t="68167" x="6562725" y="3911600"/>
          <p14:tracePt t="68197" x="6527800" y="3911600"/>
          <p14:tracePt t="68228" x="6296025" y="3911600"/>
          <p14:tracePt t="68261" x="6072188" y="3929063"/>
          <p14:tracePt t="68348" x="5857875" y="3929063"/>
          <p14:tracePt t="68410" x="5848350" y="3929063"/>
          <p14:tracePt t="68623" x="5875338" y="3929063"/>
          <p14:tracePt t="68680" x="6205538" y="3938588"/>
          <p14:tracePt t="68713" x="6375400" y="3965575"/>
          <p14:tracePt t="68745" x="6394450" y="3965575"/>
          <p14:tracePt t="68775" x="6402388" y="3965575"/>
          <p14:tracePt t="68808" x="6411913" y="3973513"/>
          <p14:tracePt t="69998" x="6402388" y="3973513"/>
          <p14:tracePt t="70062" x="6323013" y="3973513"/>
          <p14:tracePt t="70095" x="6242050" y="3973513"/>
          <p14:tracePt t="70126" x="6197600" y="3965575"/>
          <p14:tracePt t="70158" x="6180138" y="3965575"/>
          <p14:tracePt t="70188" x="6170613" y="3956050"/>
          <p14:tracePt t="70248" x="6153150" y="3956050"/>
          <p14:tracePt t="70278" x="6116638" y="3956050"/>
          <p14:tracePt t="70307" x="6099175" y="3956050"/>
          <p14:tracePt t="70337" x="6089650" y="3956050"/>
          <p14:tracePt t="70602" x="6081713" y="3965575"/>
          <p14:tracePt t="70633" x="6054725" y="3990975"/>
          <p14:tracePt t="70663" x="6037263" y="4027488"/>
          <p14:tracePt t="70694" x="6018213" y="4027488"/>
          <p14:tracePt t="70724" x="6018213" y="4037013"/>
          <p14:tracePt t="71077" x="6027738" y="4037013"/>
          <p14:tracePt t="71162" x="6027738" y="4027488"/>
          <p14:tracePt t="71791" x="6037263" y="4027488"/>
          <p14:tracePt t="71829" x="6045200" y="4027488"/>
          <p14:tracePt t="71860" x="6054725" y="4027488"/>
          <p14:tracePt t="71905" x="6054725" y="4017963"/>
          <p14:tracePt t="72881" x="6072188" y="4017963"/>
          <p14:tracePt t="72941" x="6081713" y="4017963"/>
          <p14:tracePt t="72971" x="6116638" y="4017963"/>
          <p14:tracePt t="73002" x="6134100" y="4017963"/>
          <p14:tracePt t="73032" x="6180138" y="4017963"/>
          <p14:tracePt t="73063" x="6188075" y="4017963"/>
          <p14:tracePt t="73094" x="6303963" y="4010025"/>
          <p14:tracePt t="73126" x="6394450" y="3990975"/>
          <p14:tracePt t="73157" x="6446838" y="3990975"/>
          <p14:tracePt t="73188" x="6483350" y="3990975"/>
          <p14:tracePt t="73218" x="6537325" y="3990975"/>
          <p14:tracePt t="73252" x="6680200" y="3990975"/>
          <p14:tracePt t="73287" x="6786563" y="3983038"/>
          <p14:tracePt t="73320" x="6823075" y="3983038"/>
          <p14:tracePt t="73355" x="6831013" y="3983038"/>
          <p14:tracePt t="73548" x="6840538" y="3983038"/>
          <p14:tracePt t="73618" x="6956425" y="3983038"/>
          <p14:tracePt t="73649" x="6965950" y="3983038"/>
          <p14:tracePt t="73769" x="6973888" y="3983038"/>
          <p14:tracePt t="73850" x="6983413" y="3983038"/>
          <p14:tracePt t="73896" x="7045325" y="3983038"/>
          <p14:tracePt t="73927" x="7081838" y="3983038"/>
          <p14:tracePt t="73958" x="7099300" y="3983038"/>
          <p14:tracePt t="73988" x="7099300" y="3990975"/>
          <p14:tracePt t="74023" x="7108825" y="3990975"/>
          <p14:tracePt t="74057" x="7134225" y="3990975"/>
          <p14:tracePt t="74087" x="7180263" y="3990975"/>
          <p14:tracePt t="74120" x="7232650" y="3990975"/>
          <p14:tracePt t="74154" x="7242175" y="3990975"/>
          <p14:tracePt t="74183" x="7259638" y="3990975"/>
          <p14:tracePt t="74213" x="7348538" y="3973513"/>
          <p14:tracePt t="74246" x="7412038" y="3965575"/>
          <p14:tracePt t="74247" x="7429500" y="3965575"/>
          <p14:tracePt t="74277" x="7456488" y="3965575"/>
          <p14:tracePt t="75739" x="7419975" y="4010025"/>
          <p14:tracePt t="75798" x="7126288" y="4251325"/>
          <p14:tracePt t="75800" x="7116763" y="4251325"/>
          <p14:tracePt t="75835" x="7099300" y="4251325"/>
          <p14:tracePt t="75868" x="6973888" y="4276725"/>
          <p14:tracePt t="75899" x="6786563" y="4295775"/>
          <p14:tracePt t="75938" x="6634163" y="4295775"/>
          <p14:tracePt t="75975" x="6510338" y="4295775"/>
          <p14:tracePt t="76005" x="6446838" y="4295775"/>
          <p14:tracePt t="76036" x="6411913" y="4295775"/>
          <p14:tracePt t="76066" x="6323013" y="4303713"/>
          <p14:tracePt t="76097" x="6269038" y="4313238"/>
          <p14:tracePt t="76129" x="6224588" y="4313238"/>
          <p14:tracePt t="76159" x="6215063" y="4313238"/>
          <p14:tracePt t="76942" x="6170613" y="4330700"/>
          <p14:tracePt t="77018" x="5776913" y="4456113"/>
          <p14:tracePt t="77062" x="5751513" y="4456113"/>
          <p14:tracePt t="77400" x="5768975" y="4446588"/>
          <p14:tracePt t="77454" x="5803900" y="4438650"/>
          <p14:tracePt t="77524" x="5813425" y="4438650"/>
          <p14:tracePt t="77556" x="5884863" y="4411663"/>
          <p14:tracePt t="77586" x="5884863" y="4402138"/>
          <p14:tracePt t="77691" x="5894388" y="4402138"/>
          <p14:tracePt t="77748" x="6000750" y="4384675"/>
          <p14:tracePt t="77778" x="6018213" y="4384675"/>
          <p14:tracePt t="77861" x="6027738" y="4384675"/>
          <p14:tracePt t="77891" x="6045200" y="4384675"/>
          <p14:tracePt t="77921" x="6126163" y="4384675"/>
          <p14:tracePt t="77951" x="6205538" y="4384675"/>
          <p14:tracePt t="77981" x="6259513" y="4375150"/>
          <p14:tracePt t="78016" x="6276975" y="4375150"/>
          <p14:tracePt t="78045" x="6303963" y="4375150"/>
          <p14:tracePt t="78075" x="6348413" y="4375150"/>
          <p14:tracePt t="78106" x="6491288" y="4375150"/>
          <p14:tracePt t="78141" x="6562725" y="4375150"/>
          <p14:tracePt t="78171" x="6616700" y="4375150"/>
          <p14:tracePt t="78203" x="6724650" y="4375150"/>
          <p14:tracePt t="78232" x="6867525" y="4367213"/>
          <p14:tracePt t="78265" x="6965950" y="4367213"/>
          <p14:tracePt t="78296" x="7018338" y="4367213"/>
          <p14:tracePt t="78328" x="7037388" y="4367213"/>
          <p14:tracePt t="79169" x="7054850" y="4367213"/>
          <p14:tracePt t="79228" x="7180263" y="4367213"/>
          <p14:tracePt t="79260" x="7242175" y="4367213"/>
          <p14:tracePt t="79291" x="7259638" y="4367213"/>
          <p14:tracePt t="79322" x="7277100" y="4367213"/>
          <p14:tracePt t="79352" x="7296150" y="4367213"/>
          <p14:tracePt t="79383" x="7367588" y="4367213"/>
          <p14:tracePt t="79415" x="7483475" y="4367213"/>
          <p14:tracePt t="79445" x="7554913" y="4367213"/>
          <p14:tracePt t="79477" x="7562850" y="4367213"/>
          <p14:tracePt t="79566" x="7572375" y="4367213"/>
          <p14:tracePt t="79604" x="7581900" y="4367213"/>
          <p14:tracePt t="79659" x="7589838" y="4367213"/>
          <p14:tracePt t="79690" x="7589838" y="4375150"/>
          <p14:tracePt t="79719" x="7608888" y="4375150"/>
          <p14:tracePt t="79749" x="7643813" y="4384675"/>
          <p14:tracePt t="79779" x="7661275" y="4384675"/>
          <p14:tracePt t="79811" x="7670800" y="4384675"/>
          <p14:tracePt t="80302" x="7670800" y="4394200"/>
          <p14:tracePt t="80996" x="7661275" y="4394200"/>
          <p14:tracePt t="81067" x="6858000" y="4652963"/>
          <p14:tracePt t="81128" x="6510338" y="4679950"/>
          <p14:tracePt t="81188" x="6438900" y="4679950"/>
          <p14:tracePt t="81220" x="6375400" y="4705350"/>
          <p14:tracePt t="81250" x="6296025" y="4724400"/>
          <p14:tracePt t="81281" x="6232525" y="4741863"/>
          <p14:tracePt t="81317" x="6116638" y="4759325"/>
          <p14:tracePt t="81350" x="6081713" y="4776788"/>
          <p14:tracePt t="81381" x="6072188" y="4776788"/>
          <p14:tracePt t="81630" x="6062663" y="4776788"/>
          <p14:tracePt t="82253" x="6072188" y="4776788"/>
          <p14:tracePt t="82310" x="6116638" y="4776788"/>
          <p14:tracePt t="82343" x="6170613" y="4776788"/>
          <p14:tracePt t="82376" x="6205538" y="4786313"/>
          <p14:tracePt t="82408" x="6215063" y="4786313"/>
          <p14:tracePt t="82536" x="6224588" y="4786313"/>
          <p14:tracePt t="82622" x="6232525" y="4786313"/>
          <p14:tracePt t="82652" x="6259513" y="4786313"/>
          <p14:tracePt t="82681" x="6276975" y="4795838"/>
          <p14:tracePt t="83868" x="6286500" y="4795838"/>
          <p14:tracePt t="83898" x="6303963" y="4795838"/>
          <p14:tracePt t="83929" x="6323013" y="4795838"/>
          <p14:tracePt t="83961" x="6357938" y="4795838"/>
          <p14:tracePt t="83991" x="6411913" y="4795838"/>
          <p14:tracePt t="84021" x="6473825" y="4795838"/>
          <p14:tracePt t="84051" x="6518275" y="4795838"/>
          <p14:tracePt t="84081" x="6527800" y="4795838"/>
          <p14:tracePt t="84116" x="6537325" y="4795838"/>
          <p14:tracePt t="84145" x="6545263" y="4795838"/>
          <p14:tracePt t="84179" x="6554788" y="4795838"/>
          <p14:tracePt t="84409" x="6562725" y="4795838"/>
          <p14:tracePt t="84469" x="6634163" y="4795838"/>
          <p14:tracePt t="84506" x="6653213" y="4795838"/>
          <p14:tracePt t="84537" x="6680200" y="4795838"/>
          <p14:tracePt t="84569" x="6724650" y="4795838"/>
          <p14:tracePt t="84599" x="6777038" y="4795838"/>
          <p14:tracePt t="84629" x="6786563" y="4795838"/>
          <p14:tracePt t="84660" x="6813550" y="4795838"/>
          <p14:tracePt t="84765" x="6823075" y="4795838"/>
          <p14:tracePt t="85219" x="6831013" y="4795838"/>
          <p14:tracePt t="85883" x="6848475" y="4795838"/>
          <p14:tracePt t="85948" x="6946900" y="4795838"/>
          <p14:tracePt t="85977" x="6956425" y="4795838"/>
          <p14:tracePt t="86037" x="6983413" y="4795838"/>
          <p14:tracePt t="86067" x="7037388" y="4795838"/>
          <p14:tracePt t="86099" x="7089775" y="4795838"/>
          <p14:tracePt t="86132" x="7099300" y="4795838"/>
          <p14:tracePt t="86162" x="7134225" y="4795838"/>
          <p14:tracePt t="86192" x="7197725" y="4795838"/>
          <p14:tracePt t="86223" x="7251700" y="4795838"/>
          <p14:tracePt t="86334" x="7259638" y="4795838"/>
          <p14:tracePt t="86395" x="7340600" y="4795838"/>
          <p14:tracePt t="86426" x="7358063" y="4795838"/>
          <p14:tracePt t="86456" x="7367588" y="4795838"/>
          <p14:tracePt t="86532" x="7385050" y="4795838"/>
          <p14:tracePt t="86575" x="7491413" y="4795838"/>
          <p14:tracePt t="86605" x="7562850" y="4795838"/>
          <p14:tracePt t="86635" x="7608888" y="4795838"/>
          <p14:tracePt t="86665" x="7626350" y="4795838"/>
          <p14:tracePt t="86695" x="7643813" y="4795838"/>
          <p14:tracePt t="86725" x="7661275" y="4795838"/>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スライド番号プレースホルダー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fontAlgn="base" hangingPunct="1">
              <a:spcBef>
                <a:spcPct val="0"/>
              </a:spcBef>
              <a:spcAft>
                <a:spcPct val="0"/>
              </a:spcAft>
            </a:pPr>
            <a:fld id="{84DD539D-66AB-4579-A6F0-FE9C1FB79BC3}" type="slidenum">
              <a:rPr smtClean="0">
                <a:solidFill>
                  <a:srgbClr val="414243"/>
                </a:solidFill>
                <a:ea typeface="メイリオ" pitchFamily="50" charset="-128"/>
              </a:rPr>
              <a:pPr eaLnBrk="1" fontAlgn="base" hangingPunct="1">
                <a:spcBef>
                  <a:spcPct val="0"/>
                </a:spcBef>
                <a:spcAft>
                  <a:spcPct val="0"/>
                </a:spcAft>
              </a:pPr>
              <a:t>18</a:t>
            </a:fld>
            <a:endParaRPr lang="ja-JP" altLang="en-US" smtClean="0">
              <a:solidFill>
                <a:srgbClr val="414243"/>
              </a:solidFill>
              <a:ea typeface="メイリオ" pitchFamily="50" charset="-128"/>
            </a:endParaRPr>
          </a:p>
        </p:txBody>
      </p:sp>
      <p:sp>
        <p:nvSpPr>
          <p:cNvPr id="9" name="角丸四角形 8"/>
          <p:cNvSpPr/>
          <p:nvPr/>
        </p:nvSpPr>
        <p:spPr>
          <a:xfrm>
            <a:off x="215453" y="1660203"/>
            <a:ext cx="4177035" cy="503237"/>
          </a:xfrm>
          <a:prstGeom prst="roundRect">
            <a:avLst/>
          </a:prstGeom>
          <a:solidFill>
            <a:schemeClr val="accent1">
              <a:lumMod val="60000"/>
              <a:lumOff val="40000"/>
            </a:schemeClr>
          </a:solidFill>
          <a:ln w="9525">
            <a:solidFill>
              <a:srgbClr val="737677"/>
            </a:solid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dirty="0">
                <a:solidFill>
                  <a:srgbClr val="000000"/>
                </a:solidFill>
                <a:latin typeface="Meiryo UI" panose="020B0604030504040204" pitchFamily="50" charset="-128"/>
                <a:ea typeface="Meiryo UI" panose="020B0604030504040204" pitchFamily="50" charset="-128"/>
              </a:rPr>
              <a:t>防災</a:t>
            </a:r>
            <a:r>
              <a:rPr lang="ja-JP" altLang="en-US" sz="1600" dirty="0" smtClean="0">
                <a:solidFill>
                  <a:srgbClr val="000000"/>
                </a:solidFill>
                <a:latin typeface="Meiryo UI" panose="020B0604030504040204" pitchFamily="50" charset="-128"/>
                <a:ea typeface="Meiryo UI" panose="020B0604030504040204" pitchFamily="50" charset="-128"/>
              </a:rPr>
              <a:t>行動の検討</a:t>
            </a:r>
            <a:endParaRPr lang="ja-JP" altLang="en-US" sz="1600" dirty="0">
              <a:solidFill>
                <a:srgbClr val="000000"/>
              </a:solidFill>
              <a:latin typeface="Meiryo UI" panose="020B0604030504040204" pitchFamily="50" charset="-128"/>
              <a:ea typeface="Meiryo UI" panose="020B0604030504040204" pitchFamily="50" charset="-128"/>
            </a:endParaRPr>
          </a:p>
        </p:txBody>
      </p:sp>
      <p:sp>
        <p:nvSpPr>
          <p:cNvPr id="63497" name="テキスト ボックス 9"/>
          <p:cNvSpPr txBox="1">
            <a:spLocks noChangeArrowheads="1"/>
          </p:cNvSpPr>
          <p:nvPr/>
        </p:nvSpPr>
        <p:spPr bwMode="auto">
          <a:xfrm>
            <a:off x="328166" y="2231703"/>
            <a:ext cx="8961437"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eaLnBrk="1" hangingPunct="1">
              <a:spcBef>
                <a:spcPct val="0"/>
              </a:spcBef>
              <a:buClrTx/>
              <a:buSzTx/>
              <a:buFontTx/>
              <a:buNone/>
            </a:pPr>
            <a:endParaRPr lang="en-US" altLang="ja-JP" sz="1600" dirty="0">
              <a:latin typeface="メイリオ" pitchFamily="50" charset="-128"/>
              <a:ea typeface="メイリオ" pitchFamily="50" charset="-128"/>
            </a:endParaRPr>
          </a:p>
          <a:p>
            <a:pPr eaLnBrk="1" hangingPunct="1">
              <a:spcBef>
                <a:spcPct val="0"/>
              </a:spcBef>
              <a:buClrTx/>
              <a:buSzTx/>
              <a:buFontTx/>
              <a:buNone/>
            </a:pPr>
            <a:r>
              <a:rPr lang="ja-JP" altLang="en-US" sz="1600" dirty="0">
                <a:latin typeface="メイリオ" pitchFamily="50" charset="-128"/>
                <a:ea typeface="メイリオ" pitchFamily="50" charset="-128"/>
              </a:rPr>
              <a:t>　　　　</a:t>
            </a:r>
          </a:p>
        </p:txBody>
      </p:sp>
      <p:sp>
        <p:nvSpPr>
          <p:cNvPr id="63498" name="テキスト ボックス 10"/>
          <p:cNvSpPr txBox="1">
            <a:spLocks noChangeArrowheads="1"/>
          </p:cNvSpPr>
          <p:nvPr/>
        </p:nvSpPr>
        <p:spPr bwMode="auto">
          <a:xfrm>
            <a:off x="480566" y="3212976"/>
            <a:ext cx="9224962" cy="166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eaLnBrk="1" hangingPunct="1">
              <a:spcBef>
                <a:spcPct val="0"/>
              </a:spcBef>
              <a:buClrTx/>
              <a:buSzTx/>
              <a:buFontTx/>
              <a:buNone/>
            </a:pPr>
            <a:r>
              <a:rPr lang="en-US" altLang="ja-JP" sz="1600" dirty="0" smtClean="0"/>
              <a:t>【</a:t>
            </a:r>
            <a:r>
              <a:rPr lang="ja-JP" altLang="en-US" sz="1600" dirty="0" smtClean="0"/>
              <a:t>防災行動</a:t>
            </a:r>
            <a:r>
              <a:rPr lang="en-US" altLang="ja-JP" sz="1600" dirty="0" smtClean="0"/>
              <a:t>】</a:t>
            </a:r>
          </a:p>
          <a:p>
            <a:pPr eaLnBrk="1" hangingPunct="1">
              <a:spcBef>
                <a:spcPct val="0"/>
              </a:spcBef>
              <a:buClrTx/>
              <a:buSzTx/>
              <a:buFontTx/>
              <a:buNone/>
            </a:pPr>
            <a:r>
              <a:rPr lang="en-US" altLang="ja-JP" sz="1600" dirty="0" smtClean="0"/>
              <a:t>a) </a:t>
            </a:r>
            <a:r>
              <a:rPr lang="ja-JP" altLang="en-US" sz="1600" dirty="0" smtClean="0"/>
              <a:t>従業員</a:t>
            </a:r>
            <a:r>
              <a:rPr lang="ja-JP" altLang="en-US" sz="1600" dirty="0"/>
              <a:t>の安全確保　　</a:t>
            </a:r>
            <a:r>
              <a:rPr lang="ja-JP" altLang="en-US" sz="1600" dirty="0" smtClean="0"/>
              <a:t>            ⇒</a:t>
            </a:r>
            <a:r>
              <a:rPr lang="ja-JP" altLang="en-US" sz="1600" dirty="0"/>
              <a:t>交通遮断等も考慮し、従業員の安全確保の観点から検討します。</a:t>
            </a:r>
            <a:endParaRPr lang="en-US" altLang="ja-JP" sz="1600" dirty="0"/>
          </a:p>
          <a:p>
            <a:pPr eaLnBrk="1" hangingPunct="1">
              <a:spcBef>
                <a:spcPct val="0"/>
              </a:spcBef>
              <a:buClrTx/>
              <a:buSzTx/>
              <a:buFontTx/>
              <a:buNone/>
            </a:pPr>
            <a:r>
              <a:rPr lang="en-US" altLang="ja-JP" sz="1600" dirty="0" smtClean="0"/>
              <a:t>b) </a:t>
            </a:r>
            <a:r>
              <a:rPr lang="ja-JP" altLang="en-US" sz="1600" dirty="0" smtClean="0"/>
              <a:t>設備等の安全対策</a:t>
            </a:r>
            <a:endParaRPr lang="en-US" altLang="ja-JP" sz="1600" dirty="0" smtClean="0"/>
          </a:p>
          <a:p>
            <a:pPr marL="1028700" lvl="1" eaLnBrk="1" hangingPunct="1">
              <a:spcBef>
                <a:spcPct val="0"/>
              </a:spcBef>
              <a:buClrTx/>
              <a:buSzTx/>
              <a:buFont typeface="Wingdings" panose="05000000000000000000" pitchFamily="2" charset="2"/>
              <a:buChar char="l"/>
            </a:pPr>
            <a:r>
              <a:rPr lang="ja-JP" altLang="en-US" sz="1600" dirty="0" smtClean="0"/>
              <a:t>水</a:t>
            </a:r>
            <a:r>
              <a:rPr lang="ja-JP" altLang="en-US" sz="1600" dirty="0"/>
              <a:t>や土砂の侵入防止　 </a:t>
            </a:r>
            <a:r>
              <a:rPr lang="ja-JP" altLang="en-US" sz="1600" dirty="0" smtClean="0"/>
              <a:t>⇒</a:t>
            </a:r>
            <a:r>
              <a:rPr lang="ja-JP" altLang="en-US" sz="1600" dirty="0"/>
              <a:t>入口等からの侵入のほか、窓等の破損可能性も検討します</a:t>
            </a:r>
            <a:r>
              <a:rPr lang="ja-JP" altLang="en-US" sz="1600" dirty="0" smtClean="0"/>
              <a:t>。</a:t>
            </a:r>
            <a:endParaRPr lang="en-US" altLang="ja-JP" sz="1600" dirty="0" smtClean="0"/>
          </a:p>
          <a:p>
            <a:pPr marL="1028700" lvl="1" eaLnBrk="1" hangingPunct="1">
              <a:spcBef>
                <a:spcPct val="0"/>
              </a:spcBef>
              <a:buClrTx/>
              <a:buSzTx/>
              <a:buFont typeface="Wingdings" panose="05000000000000000000" pitchFamily="2" charset="2"/>
              <a:buChar char="l"/>
            </a:pPr>
            <a:r>
              <a:rPr lang="ja-JP" altLang="en-US" sz="1600" dirty="0" smtClean="0"/>
              <a:t>設備等の避難</a:t>
            </a:r>
            <a:r>
              <a:rPr lang="ja-JP" altLang="en-US" sz="1600" dirty="0"/>
              <a:t> </a:t>
            </a:r>
            <a:r>
              <a:rPr lang="ja-JP" altLang="en-US" sz="1600" dirty="0" smtClean="0"/>
              <a:t>          ⇒水等の侵入があった場合、被害最小化の観点から検討します。</a:t>
            </a:r>
            <a:endParaRPr lang="en-US" altLang="ja-JP" sz="1600" dirty="0" smtClean="0"/>
          </a:p>
          <a:p>
            <a:pPr marL="1028700" lvl="1" eaLnBrk="1" hangingPunct="1">
              <a:spcBef>
                <a:spcPct val="0"/>
              </a:spcBef>
              <a:buClrTx/>
              <a:buSzTx/>
              <a:buFont typeface="Wingdings" panose="05000000000000000000" pitchFamily="2" charset="2"/>
              <a:buChar char="l"/>
            </a:pPr>
            <a:r>
              <a:rPr lang="ja-JP" altLang="en-US" sz="1600" dirty="0" smtClean="0"/>
              <a:t>物の飛散、流出防止　 ⇒敷地内外を含め、水や風等の影響から可能性を検討します。</a:t>
            </a:r>
            <a:endParaRPr lang="en-US" altLang="ja-JP" sz="1600" dirty="0" smtClean="0"/>
          </a:p>
          <a:p>
            <a:pPr eaLnBrk="1" hangingPunct="1">
              <a:spcBef>
                <a:spcPct val="0"/>
              </a:spcBef>
              <a:buClrTx/>
              <a:buSzTx/>
              <a:buFontTx/>
              <a:buNone/>
            </a:pPr>
            <a:r>
              <a:rPr lang="ja-JP" altLang="en-US" sz="1600" dirty="0" smtClean="0"/>
              <a:t>　　　　 </a:t>
            </a:r>
            <a:endParaRPr lang="ja-JP" altLang="en-US" sz="1600" dirty="0"/>
          </a:p>
        </p:txBody>
      </p:sp>
      <p:sp>
        <p:nvSpPr>
          <p:cNvPr id="13" name="タイトル 1"/>
          <p:cNvSpPr>
            <a:spLocks noGrp="1"/>
          </p:cNvSpPr>
          <p:nvPr>
            <p:ph type="ctrTitle"/>
          </p:nvPr>
        </p:nvSpPr>
        <p:spPr/>
        <p:txBody>
          <a:bodyPr/>
          <a:lstStyle/>
          <a:p>
            <a:r>
              <a:rPr lang="en-US" altLang="ja-JP" sz="2000" dirty="0">
                <a:solidFill>
                  <a:schemeClr val="tx1"/>
                </a:solidFill>
              </a:rPr>
              <a:t>3</a:t>
            </a:r>
            <a:r>
              <a:rPr lang="ja-JP" altLang="en-US" sz="2000" dirty="0" err="1" smtClean="0">
                <a:solidFill>
                  <a:schemeClr val="tx1"/>
                </a:solidFill>
              </a:rPr>
              <a:t>．</a:t>
            </a:r>
            <a:r>
              <a:rPr lang="ja-JP" altLang="en-US" sz="2000" dirty="0">
                <a:solidFill>
                  <a:schemeClr val="tx1"/>
                </a:solidFill>
              </a:rPr>
              <a:t>警戒レベルを活用した水災タイムラインの</a:t>
            </a:r>
            <a:r>
              <a:rPr lang="ja-JP" altLang="en-US" sz="2000" dirty="0" smtClean="0">
                <a:solidFill>
                  <a:schemeClr val="tx1"/>
                </a:solidFill>
              </a:rPr>
              <a:t>策定</a:t>
            </a:r>
            <a:r>
              <a:rPr lang="en-US" altLang="ja-JP" sz="2000" dirty="0" smtClean="0">
                <a:solidFill>
                  <a:schemeClr val="tx1"/>
                </a:solidFill>
              </a:rPr>
              <a:t/>
            </a:r>
            <a:br>
              <a:rPr lang="en-US" altLang="ja-JP" sz="2000" dirty="0" smtClean="0">
                <a:solidFill>
                  <a:schemeClr val="tx1"/>
                </a:solidFill>
              </a:rPr>
            </a:br>
            <a:r>
              <a:rPr lang="ja-JP" altLang="en-US" sz="2000" dirty="0" smtClean="0">
                <a:solidFill>
                  <a:schemeClr val="tx1"/>
                </a:solidFill>
              </a:rPr>
              <a:t>　</a:t>
            </a:r>
            <a:r>
              <a:rPr lang="en-US" altLang="ja-JP" sz="2000" dirty="0" smtClean="0">
                <a:solidFill>
                  <a:schemeClr val="tx1"/>
                </a:solidFill>
              </a:rPr>
              <a:t>(1)</a:t>
            </a:r>
            <a:r>
              <a:rPr lang="ja-JP" altLang="en-US" sz="2000" dirty="0" smtClean="0">
                <a:solidFill>
                  <a:schemeClr val="tx1"/>
                </a:solidFill>
              </a:rPr>
              <a:t>準備・基礎知識</a:t>
            </a:r>
            <a:r>
              <a:rPr lang="ja-JP" altLang="en-US" sz="2000" dirty="0">
                <a:solidFill>
                  <a:schemeClr val="tx1"/>
                </a:solidFill>
              </a:rPr>
              <a:t>　②</a:t>
            </a:r>
            <a:r>
              <a:rPr lang="ja-JP" altLang="en-US" sz="2000" dirty="0" smtClean="0">
                <a:solidFill>
                  <a:schemeClr val="tx1"/>
                </a:solidFill>
              </a:rPr>
              <a:t>防災行動の</a:t>
            </a:r>
            <a:r>
              <a:rPr lang="ja-JP" altLang="en-US" sz="2000" dirty="0">
                <a:solidFill>
                  <a:schemeClr val="tx1"/>
                </a:solidFill>
              </a:rPr>
              <a:t>整理</a:t>
            </a:r>
            <a:r>
              <a:rPr lang="en-US" altLang="ja-JP" sz="2000" dirty="0" smtClean="0">
                <a:solidFill>
                  <a:schemeClr val="tx1"/>
                </a:solidFill>
              </a:rPr>
              <a:t>_</a:t>
            </a:r>
            <a:r>
              <a:rPr lang="ja-JP" altLang="en-US" sz="2000" dirty="0" smtClean="0">
                <a:solidFill>
                  <a:schemeClr val="tx1"/>
                </a:solidFill>
              </a:rPr>
              <a:t>その１</a:t>
            </a:r>
            <a:endParaRPr lang="zh-TW" sz="2000" dirty="0" smtClean="0"/>
          </a:p>
        </p:txBody>
      </p:sp>
      <p:sp>
        <p:nvSpPr>
          <p:cNvPr id="14" name="正方形/長方形 13"/>
          <p:cNvSpPr/>
          <p:nvPr/>
        </p:nvSpPr>
        <p:spPr>
          <a:xfrm>
            <a:off x="128589" y="832519"/>
            <a:ext cx="9648826" cy="652265"/>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kumimoji="1"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「拠点において</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発生しう</a:t>
            </a:r>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る</a:t>
            </a:r>
            <a:r>
              <a:rPr kumimoji="1"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災害形態</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を</a:t>
            </a:r>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前提</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とし</a:t>
            </a:r>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て</a:t>
            </a:r>
            <a:r>
              <a:rPr kumimoji="1"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「防災行動」を検討することが必要です。</a:t>
            </a:r>
            <a:endParaRPr lang="en-US" altLang="ja-JP"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l"/>
            <a:r>
              <a:rPr kumimoji="1"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この「防災行動」を踏まえて各警戒レベルで実施すべき</a:t>
            </a:r>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事項</a:t>
            </a:r>
            <a:r>
              <a:rPr kumimoji="1"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が具体的になります。</a:t>
            </a:r>
            <a:endPar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 name="テキスト ボックス 1"/>
          <p:cNvSpPr txBox="1"/>
          <p:nvPr/>
        </p:nvSpPr>
        <p:spPr>
          <a:xfrm>
            <a:off x="488504" y="2246312"/>
            <a:ext cx="8641655" cy="698599"/>
          </a:xfrm>
          <a:prstGeom prst="rect">
            <a:avLst/>
          </a:prstGeom>
          <a:noFill/>
          <a:ln w="12700">
            <a:noFill/>
          </a:ln>
        </p:spPr>
        <p:txBody>
          <a:bodyPr wrap="none" tIns="0" bIns="0" rtlCol="0">
            <a:noAutofit/>
          </a:bodyPr>
          <a:lstStyle/>
          <a:p>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　「４つの災害形態</a:t>
            </a:r>
            <a:r>
              <a:rPr lang="en-US" altLang="ja-JP" sz="16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河川氾濫・内水氾濫・高潮・土砂災害</a:t>
            </a:r>
            <a:r>
              <a:rPr lang="en-US" altLang="ja-JP" sz="16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が拠点付近で発生する可能性があるか」</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a:p>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を検討し、拠点のリスクを明確にする。</a:t>
            </a:r>
            <a:endParaRPr lang="en-US" altLang="ja-JP" sz="24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　拠点のリスクを明確にしたうえで以下の</a:t>
            </a:r>
            <a:r>
              <a:rPr lang="en-US" altLang="ja-JP" sz="1600" dirty="0" smtClean="0">
                <a:latin typeface="Meiryo UI" panose="020B0604030504040204" pitchFamily="50" charset="-128"/>
                <a:ea typeface="Meiryo UI" panose="020B0604030504040204" pitchFamily="50" charset="-128"/>
                <a:cs typeface="Meiryo UI" panose="020B0604030504040204" pitchFamily="50" charset="-128"/>
              </a:rPr>
              <a:t>a)</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a:t>
            </a:r>
            <a:r>
              <a:rPr lang="en-US" altLang="ja-JP" sz="1600" dirty="0" smtClean="0">
                <a:latin typeface="Meiryo UI" panose="020B0604030504040204" pitchFamily="50" charset="-128"/>
                <a:ea typeface="Meiryo UI" panose="020B0604030504040204" pitchFamily="50" charset="-128"/>
                <a:cs typeface="Meiryo UI" panose="020B0604030504040204" pitchFamily="50" charset="-128"/>
              </a:rPr>
              <a:t>b)</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を防災行動として検討する。</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726754104"/>
      </p:ext>
    </p:extLst>
  </p:cSld>
  <p:clrMapOvr>
    <a:masterClrMapping/>
  </p:clrMapOvr>
  <mc:AlternateContent xmlns:mc="http://schemas.openxmlformats.org/markup-compatibility/2006" xmlns:p14="http://schemas.microsoft.com/office/powerpoint/2010/main">
    <mc:Choice Requires="p14">
      <p:transition spd="slow" p14:dur="2000" advTm="57104"/>
    </mc:Choice>
    <mc:Fallback xmlns="">
      <p:transition spd="slow" advTm="57104"/>
    </mc:Fallback>
  </mc:AlternateContent>
  <p:timing>
    <p:tnLst>
      <p:par>
        <p:cTn id="1" dur="indefinite" restart="never" nodeType="tmRoot"/>
      </p:par>
    </p:tnLst>
  </p:timing>
  <p:extLst mod="1">
    <p:ext uri="{3A86A75C-4F4B-4683-9AE1-C65F6400EC91}">
      <p14:laserTraceLst xmlns:p14="http://schemas.microsoft.com/office/powerpoint/2010/main">
        <p14:tracePtLst>
          <p14:tracePt t="28126" x="714375" y="4884738"/>
          <p14:tracePt t="28250" x="750888" y="4714875"/>
          <p14:tracePt t="28257" x="830263" y="4598988"/>
          <p14:tracePt t="28269" x="1223963" y="3795713"/>
          <p14:tracePt t="28285" x="1366838" y="3500438"/>
          <p14:tracePt t="28302" x="1500188" y="3044825"/>
          <p14:tracePt t="28307" x="1544638" y="2973388"/>
          <p14:tracePt t="28321" x="1562100" y="2928938"/>
          <p14:tracePt t="28335" x="1562100" y="2919413"/>
          <p14:tracePt t="28372" x="1562100" y="2911475"/>
          <p14:tracePt t="28386" x="1562100" y="2901950"/>
          <p14:tracePt t="28401" x="1562100" y="2874963"/>
          <p14:tracePt t="28420" x="1633538" y="2633663"/>
          <p14:tracePt t="28436" x="1652588" y="2517775"/>
          <p14:tracePt t="28454" x="1670050" y="2455863"/>
          <p14:tracePt t="28469" x="1704975" y="2366963"/>
          <p14:tracePt t="28485" x="1724025" y="2303463"/>
          <p14:tracePt t="28501" x="1751013" y="2232025"/>
          <p14:tracePt t="28519" x="1812925" y="2133600"/>
          <p14:tracePt t="28535" x="1847850" y="2098675"/>
          <p14:tracePt t="28551" x="1857375" y="2081213"/>
          <p14:tracePt t="28621" x="1857375" y="2089150"/>
          <p14:tracePt t="28657" x="1857375" y="2098675"/>
          <p14:tracePt t="28677" x="1857375" y="2108200"/>
          <p14:tracePt t="28691" x="1857375" y="2116138"/>
          <p14:tracePt t="28698" x="1847850" y="2116138"/>
          <p14:tracePt t="28706" x="1847850" y="2125663"/>
          <p14:tracePt t="28718" x="1839913" y="2125663"/>
          <p14:tracePt t="28734" x="1795463" y="2197100"/>
          <p14:tracePt t="28752" x="1670050" y="2322513"/>
          <p14:tracePt t="28768" x="1571625" y="2411413"/>
          <p14:tracePt t="28785" x="1438275" y="2660650"/>
          <p14:tracePt t="28802" x="1393825" y="2776538"/>
          <p14:tracePt t="28806" x="1374775" y="2803525"/>
          <p14:tracePt t="28818" x="1366838" y="2830513"/>
          <p14:tracePt t="28835" x="1366838" y="2857500"/>
          <p14:tracePt t="28852" x="1366838" y="2867025"/>
          <p14:tracePt t="28922" x="1357313" y="2867025"/>
          <p14:tracePt t="29019" x="1366838" y="2867025"/>
          <p14:tracePt t="29037" x="1374775" y="2867025"/>
          <p14:tracePt t="29042" x="1393825" y="2867025"/>
          <p14:tracePt t="29051" x="1419225" y="2857500"/>
          <p14:tracePt t="29068" x="1509713" y="2840038"/>
          <p14:tracePt t="29084" x="1697038" y="2795588"/>
          <p14:tracePt t="29101" x="1758950" y="2795588"/>
          <p14:tracePt t="29118" x="1785938" y="2795588"/>
          <p14:tracePt t="29134" x="1822450" y="2795588"/>
          <p14:tracePt t="29151" x="1857375" y="2795588"/>
          <p14:tracePt t="29168" x="1874838" y="2803525"/>
          <p14:tracePt t="29185" x="1919288" y="2803525"/>
          <p14:tracePt t="29202" x="1955800" y="2813050"/>
          <p14:tracePt t="29218" x="2000250" y="2822575"/>
          <p14:tracePt t="29237" x="2071688" y="2822575"/>
          <p14:tracePt t="29253" x="2125663" y="2822575"/>
          <p14:tracePt t="29269" x="2152650" y="2822575"/>
          <p14:tracePt t="29288" x="2214563" y="2822575"/>
          <p14:tracePt t="29308" x="2268538" y="2822575"/>
          <p14:tracePt t="29316" x="2366963" y="2822575"/>
          <p14:tracePt t="29325" x="2438400" y="2822575"/>
          <p14:tracePt t="29339" x="2544763" y="2822575"/>
          <p14:tracePt t="29352" x="2616200" y="2822575"/>
          <p14:tracePt t="29375" x="2741613" y="2822575"/>
          <p14:tracePt t="29385" x="2867025" y="2830513"/>
          <p14:tracePt t="29401" x="3000375" y="2847975"/>
          <p14:tracePt t="29418" x="3062288" y="2847975"/>
          <p14:tracePt t="29436" x="3152775" y="2857500"/>
          <p14:tracePt t="29452" x="3205163" y="2857500"/>
          <p14:tracePt t="29469" x="3241675" y="2867025"/>
          <p14:tracePt t="29487" x="3268663" y="2867025"/>
          <p14:tracePt t="29619" x="3259138" y="2867025"/>
          <p14:tracePt t="29639" x="3251200" y="2867025"/>
          <p14:tracePt t="30311" x="3179763" y="2867025"/>
          <p14:tracePt t="30317" x="3071813" y="2867025"/>
          <p14:tracePt t="30322" x="2840038" y="2867025"/>
          <p14:tracePt t="30334" x="2616200" y="2867025"/>
          <p14:tracePt t="30352" x="1973263" y="2830513"/>
          <p14:tracePt t="30368" x="1776413" y="2813050"/>
          <p14:tracePt t="30384" x="1562100" y="2776538"/>
          <p14:tracePt t="30401" x="1347788" y="2759075"/>
          <p14:tracePt t="30418" x="1312863" y="2751138"/>
          <p14:tracePt t="30435" x="1285875" y="2751138"/>
          <p14:tracePt t="30454" x="1276350" y="2751138"/>
          <p14:tracePt t="30598" x="1285875" y="2751138"/>
          <p14:tracePt t="30612" x="1295400" y="2751138"/>
          <p14:tracePt t="30627" x="1303338" y="2751138"/>
          <p14:tracePt t="30635" x="1312863" y="2751138"/>
          <p14:tracePt t="30654" x="1446213" y="2768600"/>
          <p14:tracePt t="30668" x="1598613" y="2768600"/>
          <p14:tracePt t="30685" x="1741488" y="2776538"/>
          <p14:tracePt t="30702" x="2071688" y="2776538"/>
          <p14:tracePt t="30718" x="2384425" y="2776538"/>
          <p14:tracePt t="30735" x="2679700" y="2768600"/>
          <p14:tracePt t="30751" x="2840038" y="2768600"/>
          <p14:tracePt t="30768" x="3000375" y="2768600"/>
          <p14:tracePt t="30785" x="3098800" y="2768600"/>
          <p14:tracePt t="30801" x="3125788" y="2768600"/>
          <p14:tracePt t="30822" x="3152775" y="2768600"/>
          <p14:tracePt t="30961" x="3160713" y="2768600"/>
          <p14:tracePt t="30983" x="3179763" y="2768600"/>
          <p14:tracePt t="30990" x="3205163" y="2768600"/>
          <p14:tracePt t="31001" x="3224213" y="2768600"/>
          <p14:tracePt t="31019" x="3268663" y="2768600"/>
          <p14:tracePt t="31035" x="3286125" y="2768600"/>
          <p14:tracePt t="31051" x="3322638" y="2768600"/>
          <p14:tracePt t="31068" x="3340100" y="2768600"/>
          <p14:tracePt t="31084" x="3348038" y="2776538"/>
          <p14:tracePt t="31756" x="3330575" y="2822575"/>
          <p14:tracePt t="31769" x="3313113" y="2857500"/>
          <p14:tracePt t="31786" x="3276600" y="2901950"/>
          <p14:tracePt t="31802" x="3259138" y="2946400"/>
          <p14:tracePt t="31824" x="3214688" y="3027363"/>
          <p14:tracePt t="31836" x="3205163" y="3081338"/>
          <p14:tracePt t="31852" x="3187700" y="3125788"/>
          <p14:tracePt t="31872" x="3179763" y="3160713"/>
          <p14:tracePt t="31885" x="3179763" y="3170238"/>
          <p14:tracePt t="31902" x="3179763" y="3179763"/>
          <p14:tracePt t="31918" x="3179763" y="3187700"/>
          <p14:tracePt t="31938" x="3170238" y="3197225"/>
          <p14:tracePt t="31952" x="3152775" y="3214688"/>
          <p14:tracePt t="31968" x="3143250" y="3251200"/>
          <p14:tracePt t="31987" x="3125788" y="3276600"/>
          <p14:tracePt t="32001" x="3116263" y="3286125"/>
          <p14:tracePt t="32018" x="3116263" y="3295650"/>
          <p14:tracePt t="32057" x="3108325" y="3295650"/>
          <p14:tracePt t="32099" x="3108325" y="3303588"/>
          <p14:tracePt t="32106" x="3098800" y="3303588"/>
          <p14:tracePt t="32136" x="3089275" y="3303588"/>
          <p14:tracePt t="32153" x="3081338" y="3303588"/>
          <p14:tracePt t="32168" x="3071813" y="3313113"/>
          <p14:tracePt t="32174" x="2973388" y="3348038"/>
          <p14:tracePt t="32186" x="2830513" y="3438525"/>
          <p14:tracePt t="32202" x="2741613" y="3509963"/>
          <p14:tracePt t="32218" x="2616200" y="3598863"/>
          <p14:tracePt t="32236" x="2232025" y="3724275"/>
          <p14:tracePt t="32251" x="2116138" y="3759200"/>
          <p14:tracePt t="32270" x="1919288" y="3822700"/>
          <p14:tracePt t="32288" x="1731963" y="3848100"/>
          <p14:tracePt t="32302" x="1687513" y="3848100"/>
          <p14:tracePt t="32318" x="1633538" y="3848100"/>
          <p14:tracePt t="32336" x="1517650" y="3848100"/>
          <p14:tracePt t="32351" x="1401763" y="3848100"/>
          <p14:tracePt t="32368" x="1295400" y="3848100"/>
          <p14:tracePt t="32389" x="1231900" y="3857625"/>
          <p14:tracePt t="32403" x="1187450" y="3857625"/>
          <p14:tracePt t="32418" x="1160463" y="3857625"/>
          <p14:tracePt t="32437" x="1143000" y="3857625"/>
          <p14:tracePt t="32453" x="1133475" y="3857625"/>
          <p14:tracePt t="32468" x="1116013" y="3857625"/>
          <p14:tracePt t="32488" x="1017588" y="3857625"/>
          <p14:tracePt t="32507" x="982663" y="3857625"/>
          <p14:tracePt t="32518" x="955675" y="3857625"/>
          <p14:tracePt t="32536" x="938213" y="3857625"/>
          <p14:tracePt t="32551" x="919163" y="3857625"/>
          <p14:tracePt t="32568" x="911225" y="3857625"/>
          <p14:tracePt t="32585" x="901700" y="3848100"/>
          <p14:tracePt t="32601" x="874713" y="3830638"/>
          <p14:tracePt t="32635" x="866775" y="3830638"/>
          <p14:tracePt t="32650" x="857250" y="3813175"/>
          <p14:tracePt t="32684" x="857250" y="3803650"/>
          <p14:tracePt t="32814" x="857250" y="3795713"/>
          <p14:tracePt t="32963" x="857250" y="3786188"/>
          <p14:tracePt t="33471" x="857250" y="3776663"/>
          <p14:tracePt t="33575" x="857250" y="3768725"/>
          <p14:tracePt t="33605" x="857250" y="3759200"/>
          <p14:tracePt t="33625" x="866775" y="3759200"/>
          <p14:tracePt t="33631" x="884238" y="3732213"/>
          <p14:tracePt t="33639" x="893763" y="3705225"/>
          <p14:tracePt t="33651" x="901700" y="3679825"/>
          <p14:tracePt t="33668" x="928688" y="3581400"/>
          <p14:tracePt t="33684" x="928688" y="3562350"/>
          <p14:tracePt t="33701" x="928688" y="3554413"/>
          <p14:tracePt t="33763" x="919163" y="3554413"/>
          <p14:tracePt t="33791" x="911225" y="3544888"/>
          <p14:tracePt t="33798" x="901700" y="3536950"/>
          <p14:tracePt t="33808" x="893763" y="3536950"/>
          <p14:tracePt t="33828" x="893763" y="3527425"/>
          <p14:tracePt t="33930" x="893763" y="3536950"/>
          <p14:tracePt t="33938" x="893763" y="3544888"/>
          <p14:tracePt t="33954" x="893763" y="3554413"/>
          <p14:tracePt t="33961" x="901700" y="3562350"/>
          <p14:tracePt t="33970" x="901700" y="3581400"/>
          <p14:tracePt t="33984" x="901700" y="3598863"/>
          <p14:tracePt t="34000" x="919163" y="3660775"/>
          <p14:tracePt t="34020" x="919163" y="3741738"/>
          <p14:tracePt t="34034" x="928688" y="3776663"/>
          <p14:tracePt t="34050" x="928688" y="3795713"/>
          <p14:tracePt t="34067" x="928688" y="3813175"/>
          <p14:tracePt t="34084" x="928688" y="3822700"/>
          <p14:tracePt t="34101" x="928688" y="3830638"/>
          <p14:tracePt t="34117" x="928688" y="3840163"/>
          <p14:tracePt t="34135" x="928688" y="3857625"/>
          <p14:tracePt t="34157" x="928688" y="3929063"/>
          <p14:tracePt t="34170" x="928688" y="3990975"/>
          <p14:tracePt t="34184" x="928688" y="4027488"/>
          <p14:tracePt t="34201" x="928688" y="4062413"/>
          <p14:tracePt t="34220" x="938213" y="4081463"/>
          <p14:tracePt t="34556" x="938213" y="4071938"/>
          <p14:tracePt t="34563" x="938213" y="4062413"/>
          <p14:tracePt t="34593" x="938213" y="4054475"/>
          <p14:tracePt t="34614" x="938213" y="4044950"/>
          <p14:tracePt t="34623" x="938213" y="4037013"/>
          <p14:tracePt t="34636" x="938213" y="4027488"/>
          <p14:tracePt t="34650" x="938213" y="4017963"/>
          <p14:tracePt t="34667" x="928688" y="3990975"/>
          <p14:tracePt t="34684" x="928688" y="3973513"/>
          <p14:tracePt t="34701" x="928688" y="3956050"/>
          <p14:tracePt t="34718" x="928688" y="3894138"/>
          <p14:tracePt t="34736" x="928688" y="3795713"/>
          <p14:tracePt t="34751" x="928688" y="3732213"/>
          <p14:tracePt t="34767" x="928688" y="3714750"/>
          <p14:tracePt t="34784" x="928688" y="3697288"/>
          <p14:tracePt t="35108" x="946150" y="3697288"/>
          <p14:tracePt t="35117" x="946150" y="3705225"/>
          <p14:tracePt t="35124" x="955675" y="3705225"/>
          <p14:tracePt t="35135" x="965200" y="3714750"/>
          <p14:tracePt t="35151" x="1000125" y="3714750"/>
          <p14:tracePt t="35167" x="1071563" y="3714750"/>
          <p14:tracePt t="35183" x="1160463" y="3714750"/>
          <p14:tracePt t="35200" x="1204913" y="3714750"/>
          <p14:tracePt t="35217" x="1258888" y="3714750"/>
          <p14:tracePt t="35233" x="1393825" y="3714750"/>
          <p14:tracePt t="35250" x="1473200" y="3697288"/>
          <p14:tracePt t="35267" x="1536700" y="3697288"/>
          <p14:tracePt t="35284" x="1608138" y="3697288"/>
          <p14:tracePt t="35300" x="1660525" y="3697288"/>
          <p14:tracePt t="35317" x="1795463" y="3687763"/>
          <p14:tracePt t="35334" x="2017713" y="3679825"/>
          <p14:tracePt t="35350" x="2108200" y="3670300"/>
          <p14:tracePt t="35367" x="2205038" y="3660775"/>
          <p14:tracePt t="35385" x="2401888" y="3633788"/>
          <p14:tracePt t="35401" x="2455863" y="3633788"/>
          <p14:tracePt t="35411" x="2473325" y="3633788"/>
          <p14:tracePt t="35418" x="2482850" y="3633788"/>
          <p14:tracePt t="35437" x="2509838" y="3633788"/>
          <p14:tracePt t="35982" x="2509838" y="3643313"/>
          <p14:tracePt t="39132" x="2473325" y="3660775"/>
          <p14:tracePt t="39140" x="2411413" y="3679825"/>
          <p14:tracePt t="39158" x="2330450" y="3705225"/>
          <p14:tracePt t="39174" x="2125663" y="3732213"/>
          <p14:tracePt t="39184" x="2027238" y="3732213"/>
          <p14:tracePt t="39204" x="1830388" y="3724275"/>
          <p14:tracePt t="39217" x="1714500" y="3697288"/>
          <p14:tracePt t="39234" x="1527175" y="3660775"/>
          <p14:tracePt t="39251" x="1419225" y="3660775"/>
          <p14:tracePt t="39271" x="1347788" y="3643313"/>
          <p14:tracePt t="39284" x="1303338" y="3643313"/>
          <p14:tracePt t="39300" x="1285875" y="3643313"/>
          <p14:tracePt t="39317" x="1268413" y="3643313"/>
          <p14:tracePt t="39334" x="1258888" y="3643313"/>
          <p14:tracePt t="39367" x="1250950" y="3643313"/>
          <p14:tracePt t="39384" x="1169988" y="3643313"/>
          <p14:tracePt t="39400" x="1081088" y="3660775"/>
          <p14:tracePt t="39419" x="990600" y="3670300"/>
          <p14:tracePt t="39425" x="973138" y="3679825"/>
          <p14:tracePt t="39435" x="955675" y="3679825"/>
          <p14:tracePt t="39450" x="928688" y="3679825"/>
          <p14:tracePt t="39468" x="919163" y="3679825"/>
          <p14:tracePt t="39484" x="901700" y="3679825"/>
          <p14:tracePt t="39518" x="893763" y="3679825"/>
          <p14:tracePt t="39733" x="901700" y="3679825"/>
          <p14:tracePt t="39739" x="911225" y="3679825"/>
          <p14:tracePt t="39754" x="919163" y="3679825"/>
          <p14:tracePt t="39769" x="928688" y="3679825"/>
          <p14:tracePt t="39783" x="965200" y="3679825"/>
          <p14:tracePt t="39800" x="1044575" y="3697288"/>
          <p14:tracePt t="39820" x="1160463" y="3724275"/>
          <p14:tracePt t="39833" x="1214438" y="3732213"/>
          <p14:tracePt t="39850" x="1250950" y="3741738"/>
          <p14:tracePt t="39869" x="1295400" y="3751263"/>
          <p14:tracePt t="39883" x="1312863" y="3751263"/>
          <p14:tracePt t="39900" x="1322388" y="3751263"/>
          <p14:tracePt t="39918" x="1339850" y="3759200"/>
          <p14:tracePt t="39935" x="1347788" y="3759200"/>
          <p14:tracePt t="39950" x="1357313" y="3759200"/>
          <p14:tracePt t="39968" x="1419225" y="3759200"/>
          <p14:tracePt t="39983" x="1482725" y="3759200"/>
          <p14:tracePt t="40000" x="1544638" y="3759200"/>
          <p14:tracePt t="40020" x="1616075" y="3759200"/>
          <p14:tracePt t="40036" x="1643063" y="3759200"/>
          <p14:tracePt t="40050" x="1670050" y="3759200"/>
          <p14:tracePt t="40069" x="1697038" y="3759200"/>
          <p14:tracePt t="40100" x="1704975" y="3759200"/>
          <p14:tracePt t="40118" x="1714500" y="3768725"/>
          <p14:tracePt t="40134" x="1724025" y="3768725"/>
          <p14:tracePt t="40157" x="1776413" y="3768725"/>
          <p14:tracePt t="40169" x="1857375" y="3759200"/>
          <p14:tracePt t="40184" x="1901825" y="3751263"/>
          <p14:tracePt t="40200" x="1938338" y="3741738"/>
          <p14:tracePt t="40216" x="1946275" y="3741738"/>
          <p14:tracePt t="40233" x="1973263" y="3741738"/>
          <p14:tracePt t="40267" x="1990725" y="3741738"/>
          <p14:tracePt t="40283" x="2017713" y="3732213"/>
          <p14:tracePt t="40299" x="2062163" y="3714750"/>
          <p14:tracePt t="40316" x="2133600" y="3705225"/>
          <p14:tracePt t="40333" x="2224088" y="3697288"/>
          <p14:tracePt t="40350" x="2251075" y="3687763"/>
          <p14:tracePt t="40366" x="2276475" y="3687763"/>
          <p14:tracePt t="40382" x="2286000" y="3687763"/>
          <p14:tracePt t="40400" x="2295525" y="3687763"/>
          <p14:tracePt t="40426" x="2303463" y="3687763"/>
          <p14:tracePt t="40435" x="2312988" y="3687763"/>
          <p14:tracePt t="40450" x="2347913" y="3687763"/>
          <p14:tracePt t="40470" x="2374900" y="3687763"/>
          <p14:tracePt t="40485" x="2428875" y="3679825"/>
          <p14:tracePt t="40500" x="2455863" y="3679825"/>
          <p14:tracePt t="40521" x="2473325" y="3679825"/>
          <p14:tracePt t="40714" x="2482850" y="3679825"/>
          <p14:tracePt t="40722" x="2490788" y="3687763"/>
          <p14:tracePt t="40733" x="2500313" y="3687763"/>
          <p14:tracePt t="40750" x="2509838" y="3687763"/>
          <p14:tracePt t="40785" x="2509838" y="3697288"/>
          <p14:tracePt t="41115" x="2500313" y="3697288"/>
          <p14:tracePt t="41159" x="2490788" y="3697288"/>
          <p14:tracePt t="41210" x="2482850" y="3697288"/>
          <p14:tracePt t="41237" x="2473325" y="3705225"/>
          <p14:tracePt t="41260" x="2455863" y="3705225"/>
          <p14:tracePt t="41267" x="2455863" y="3714750"/>
          <p14:tracePt t="41274" x="2455863" y="3724275"/>
          <p14:tracePt t="41287" x="2446338" y="3724275"/>
          <p14:tracePt t="41300" x="2438400" y="3732213"/>
          <p14:tracePt t="41317" x="2438400" y="3751263"/>
          <p14:tracePt t="41333" x="2428875" y="3751263"/>
          <p14:tracePt t="41350" x="2419350" y="3751263"/>
          <p14:tracePt t="41367" x="2411413" y="3751263"/>
          <p14:tracePt t="41383" x="2393950" y="3759200"/>
          <p14:tracePt t="41401" x="2330450" y="3786188"/>
          <p14:tracePt t="41417" x="2286000" y="3803650"/>
          <p14:tracePt t="41423" x="2259013" y="3803650"/>
          <p14:tracePt t="41434" x="2197100" y="3830638"/>
          <p14:tracePt t="41450" x="2081213" y="3848100"/>
          <p14:tracePt t="41469" x="1839913" y="3867150"/>
          <p14:tracePt t="41483" x="1616075" y="3867150"/>
          <p14:tracePt t="41500" x="1438275" y="3867150"/>
          <p14:tracePt t="41516" x="1295400" y="3875088"/>
          <p14:tracePt t="41533" x="1187450" y="3875088"/>
          <p14:tracePt t="41550" x="1108075" y="3875088"/>
          <p14:tracePt t="41567" x="1062038" y="3875088"/>
          <p14:tracePt t="41583" x="1054100" y="3875088"/>
          <p14:tracePt t="41600" x="1044575" y="3875088"/>
          <p14:tracePt t="41645" x="1036638" y="3875088"/>
          <p14:tracePt t="41667" x="1009650" y="3884613"/>
          <p14:tracePt t="41675" x="955675" y="3911600"/>
          <p14:tracePt t="41683" x="893763" y="3919538"/>
          <p14:tracePt t="41700" x="785813" y="3938588"/>
          <p14:tracePt t="41717" x="750888" y="3938588"/>
          <p14:tracePt t="41733" x="741363" y="3938588"/>
          <p14:tracePt t="41750" x="731838" y="3938588"/>
          <p14:tracePt t="41879" x="741363" y="3938588"/>
          <p14:tracePt t="41885" x="750888" y="3938588"/>
          <p14:tracePt t="41902" x="758825" y="3938588"/>
          <p14:tracePt t="41908" x="768350" y="3938588"/>
          <p14:tracePt t="41930" x="785813" y="3938588"/>
          <p14:tracePt t="41938" x="795338" y="3946525"/>
          <p14:tracePt t="41952" x="803275" y="3946525"/>
          <p14:tracePt t="41966" x="812800" y="3946525"/>
          <p14:tracePt t="41983" x="830263" y="3946525"/>
          <p14:tracePt t="42000" x="847725" y="3956050"/>
          <p14:tracePt t="42016" x="857250" y="3956050"/>
          <p14:tracePt t="42033" x="884238" y="3965575"/>
          <p14:tracePt t="42053" x="901700" y="3973513"/>
          <p14:tracePt t="42066" x="911225" y="3973513"/>
          <p14:tracePt t="42083" x="919163" y="3983038"/>
          <p14:tracePt t="42103" x="938213" y="3990975"/>
          <p14:tracePt t="42116" x="946150" y="3990975"/>
          <p14:tracePt t="42133" x="973138" y="4000500"/>
          <p14:tracePt t="42156" x="1017588" y="4000500"/>
          <p14:tracePt t="42168" x="1054100" y="4000500"/>
          <p14:tracePt t="42183" x="1089025" y="4010025"/>
          <p14:tracePt t="42203" x="1143000" y="4010025"/>
          <p14:tracePt t="42219" x="1179513" y="4010025"/>
          <p14:tracePt t="42233" x="1204913" y="4017963"/>
          <p14:tracePt t="42256" x="1231900" y="4017963"/>
          <p14:tracePt t="42266" x="1241425" y="4017963"/>
          <p14:tracePt t="42283" x="1250950" y="4017963"/>
          <p14:tracePt t="42304" x="1258888" y="4017963"/>
          <p14:tracePt t="42317" x="1285875" y="4017963"/>
          <p14:tracePt t="42333" x="1322388" y="4017963"/>
          <p14:tracePt t="42350" x="1384300" y="4017963"/>
          <p14:tracePt t="42367" x="1465263" y="4017963"/>
          <p14:tracePt t="42383" x="1527175" y="4017963"/>
          <p14:tracePt t="42400" x="1562100" y="4010025"/>
          <p14:tracePt t="42416" x="1589088" y="4010025"/>
          <p14:tracePt t="42433" x="1608138" y="4010025"/>
          <p14:tracePt t="42441" x="1616075" y="4010025"/>
          <p14:tracePt t="42450" x="1625600" y="4010025"/>
          <p14:tracePt t="42467" x="1660525" y="4010025"/>
          <p14:tracePt t="42483" x="1687513" y="4010025"/>
          <p14:tracePt t="42500" x="1731963" y="3990975"/>
          <p14:tracePt t="42516" x="1795463" y="3990975"/>
          <p14:tracePt t="42533" x="1830388" y="3990975"/>
          <p14:tracePt t="42550" x="1866900" y="3983038"/>
          <p14:tracePt t="42566" x="1893888" y="3983038"/>
          <p14:tracePt t="42583" x="1919288" y="3983038"/>
          <p14:tracePt t="42600" x="1938338" y="3983038"/>
          <p14:tracePt t="42617" x="1973263" y="3983038"/>
          <p14:tracePt t="42633" x="1990725" y="3983038"/>
          <p14:tracePt t="42649" x="2027238" y="3983038"/>
          <p14:tracePt t="42666" x="2108200" y="3973513"/>
          <p14:tracePt t="42683" x="2133600" y="3973513"/>
          <p14:tracePt t="42704" x="2179638" y="3965575"/>
          <p14:tracePt t="42718" x="2251075" y="3965575"/>
          <p14:tracePt t="42733" x="2276475" y="3965575"/>
          <p14:tracePt t="42750" x="2312988" y="3965575"/>
          <p14:tracePt t="42768" x="2384425" y="3965575"/>
          <p14:tracePt t="42783" x="2473325" y="3965575"/>
          <p14:tracePt t="42800" x="2554288" y="3973513"/>
          <p14:tracePt t="42819" x="2625725" y="3973513"/>
          <p14:tracePt t="42832" x="2652713" y="3983038"/>
          <p14:tracePt t="42849" x="2670175" y="3983038"/>
          <p14:tracePt t="42867" x="2687638" y="3983038"/>
          <p14:tracePt t="42882" x="2705100" y="3983038"/>
          <p14:tracePt t="42899" x="2714625" y="3983038"/>
          <p14:tracePt t="42916" x="2724150" y="3983038"/>
          <p14:tracePt t="45287" x="2697163" y="3990975"/>
          <p14:tracePt t="45293" x="2633663" y="4000500"/>
          <p14:tracePt t="45305" x="2589213" y="4010025"/>
          <p14:tracePt t="45316" x="2473325" y="4037013"/>
          <p14:tracePt t="45332" x="2401888" y="4054475"/>
          <p14:tracePt t="45349" x="2330450" y="4071938"/>
          <p14:tracePt t="45366" x="2152650" y="4081463"/>
          <p14:tracePt t="45382" x="2044700" y="4089400"/>
          <p14:tracePt t="45399" x="1982788" y="4098925"/>
          <p14:tracePt t="45416" x="1928813" y="4116388"/>
          <p14:tracePt t="45432" x="1919288" y="4116388"/>
          <p14:tracePt t="45450" x="1911350" y="4125913"/>
          <p14:tracePt t="45453" x="1901825" y="4125913"/>
          <p14:tracePt t="45465" x="1893888" y="4125913"/>
          <p14:tracePt t="45482" x="1830388" y="4160838"/>
          <p14:tracePt t="45498" x="1795463" y="4160838"/>
          <p14:tracePt t="45515" x="1731963" y="4179888"/>
          <p14:tracePt t="45532" x="1679575" y="4205288"/>
          <p14:tracePt t="45549" x="1660525" y="4214813"/>
          <p14:tracePt t="45565" x="1643063" y="4214813"/>
          <p14:tracePt t="45582" x="1633538" y="4214813"/>
          <p14:tracePt t="45717" x="1625600" y="4214813"/>
          <p14:tracePt t="45740" x="1608138" y="4214813"/>
          <p14:tracePt t="45754" x="1598613" y="4214813"/>
          <p14:tracePt t="45769" x="1589088" y="4214813"/>
          <p14:tracePt t="45784" x="1581150" y="4214813"/>
          <p14:tracePt t="45791" x="1571625" y="4214813"/>
          <p14:tracePt t="46105" x="1581150" y="4214813"/>
          <p14:tracePt t="46141" x="1589088" y="4214813"/>
          <p14:tracePt t="46155" x="1598613" y="4214813"/>
          <p14:tracePt t="46197" x="1608138" y="4214813"/>
          <p14:tracePt t="46205" x="1616075" y="4214813"/>
          <p14:tracePt t="46230" x="1625600" y="4214813"/>
          <p14:tracePt t="46244" x="1633538" y="4214813"/>
          <p14:tracePt t="46262" x="1652588" y="4214813"/>
          <p14:tracePt t="46270" x="1660525" y="4224338"/>
          <p14:tracePt t="46285" x="1670050" y="4224338"/>
          <p14:tracePt t="46299" x="1679575" y="4224338"/>
          <p14:tracePt t="46361" x="1687513" y="4224338"/>
          <p14:tracePt t="46600" x="1697038" y="4224338"/>
          <p14:tracePt t="46615" x="1714500" y="4224338"/>
          <p14:tracePt t="46623" x="1724025" y="4224338"/>
          <p14:tracePt t="46632" x="1751013" y="4224338"/>
          <p14:tracePt t="46648" x="1758950" y="4224338"/>
          <p14:tracePt t="46665" x="1776413" y="4224338"/>
          <p14:tracePt t="46699" x="1785938" y="4224338"/>
          <p14:tracePt t="46734" x="1795463" y="4224338"/>
          <p14:tracePt t="46768" x="1803400" y="4224338"/>
          <p14:tracePt t="46777" x="1812925" y="4224338"/>
          <p14:tracePt t="46790" x="1822450" y="4224338"/>
          <p14:tracePt t="46798" x="1822450" y="4232275"/>
          <p14:tracePt t="46815" x="1839913" y="4232275"/>
          <p14:tracePt t="46833" x="1857375" y="4232275"/>
          <p14:tracePt t="46849" x="1866900" y="4232275"/>
          <p14:tracePt t="46886" x="1874838" y="4232275"/>
          <p14:tracePt t="46900" x="1901825" y="4232275"/>
          <p14:tracePt t="46917" x="1919288" y="4232275"/>
          <p14:tracePt t="46936" x="1973263" y="4232275"/>
          <p14:tracePt t="46949" x="1990725" y="4232275"/>
          <p14:tracePt t="46966" x="2017713" y="4232275"/>
          <p14:tracePt t="46984" x="2027238" y="4232275"/>
          <p14:tracePt t="47018" x="2036763" y="4232275"/>
          <p14:tracePt t="47051" x="2044700" y="4232275"/>
          <p14:tracePt t="47077" x="2054225" y="4232275"/>
          <p14:tracePt t="47086" x="2071688" y="4232275"/>
          <p14:tracePt t="47099" x="2081213" y="4232275"/>
          <p14:tracePt t="47137" x="2089150" y="4232275"/>
          <p14:tracePt t="47238" x="2098675" y="4232275"/>
          <p14:tracePt t="47672" x="2108200" y="4232275"/>
          <p14:tracePt t="47680" x="2116138" y="4232275"/>
          <p14:tracePt t="47689" x="2125663" y="4232275"/>
          <p14:tracePt t="47700" x="2133600" y="4232275"/>
          <p14:tracePt t="47716" x="2143125" y="4232275"/>
          <p14:tracePt t="47761" x="2197100" y="4241800"/>
          <p14:tracePt t="47774" x="2214563" y="4241800"/>
          <p14:tracePt t="47783" x="2232025" y="4241800"/>
          <p14:tracePt t="47802" x="2286000" y="4241800"/>
          <p14:tracePt t="47816" x="2312988" y="4241800"/>
          <p14:tracePt t="47832" x="2322513" y="4241800"/>
          <p14:tracePt t="47850" x="2347913" y="4241800"/>
          <p14:tracePt t="47865" x="2366963" y="4241800"/>
          <p14:tracePt t="47881" x="2393950" y="4241800"/>
          <p14:tracePt t="47898" x="2438400" y="4259263"/>
          <p14:tracePt t="47915" x="2482850" y="4259263"/>
          <p14:tracePt t="47932" x="2517775" y="4259263"/>
          <p14:tracePt t="47950" x="2571750" y="4259263"/>
          <p14:tracePt t="47965" x="2608263" y="4259263"/>
          <p14:tracePt t="47982" x="2625725" y="4259263"/>
          <p14:tracePt t="47999" x="2660650" y="4259263"/>
          <p14:tracePt t="48015" x="2670175" y="4259263"/>
          <p14:tracePt t="48031" x="2687638" y="4259263"/>
          <p14:tracePt t="48048" x="2714625" y="4268788"/>
          <p14:tracePt t="48065" x="2751138" y="4268788"/>
          <p14:tracePt t="48082" x="2776538" y="4268788"/>
          <p14:tracePt t="48102" x="2822575" y="4268788"/>
          <p14:tracePt t="48115" x="2857500" y="4268788"/>
          <p14:tracePt t="48132" x="2884488" y="4268788"/>
          <p14:tracePt t="48155" x="2938463" y="4268788"/>
          <p14:tracePt t="48165" x="2965450" y="4268788"/>
          <p14:tracePt t="48184" x="2990850" y="4268788"/>
          <p14:tracePt t="48199" x="3000375" y="4268788"/>
          <p14:tracePt t="48217" x="3027363" y="4268788"/>
          <p14:tracePt t="48232" x="3036888" y="4268788"/>
          <p14:tracePt t="48252" x="3044825" y="4268788"/>
          <p14:tracePt t="48269" x="3054350" y="4268788"/>
          <p14:tracePt t="48282" x="3081338" y="4268788"/>
          <p14:tracePt t="48299" x="3108325" y="4268788"/>
          <p14:tracePt t="48317" x="3170238" y="4268788"/>
          <p14:tracePt t="48332" x="3214688" y="4268788"/>
          <p14:tracePt t="48349" x="3241675" y="4268788"/>
          <p14:tracePt t="48366" x="3276600" y="4268788"/>
          <p14:tracePt t="48382" x="3286125" y="4268788"/>
          <p14:tracePt t="48490" x="3303588" y="4268788"/>
          <p14:tracePt t="48502" x="3322638" y="4268788"/>
          <p14:tracePt t="48510" x="3330575" y="4268788"/>
          <p14:tracePt t="48519" x="3340100" y="4268788"/>
          <p14:tracePt t="48532" x="3348038" y="4268788"/>
          <p14:tracePt t="48549" x="3357563" y="4268788"/>
          <p14:tracePt t="49195" x="3357563" y="4276725"/>
          <p14:tracePt t="49203" x="3348038" y="4286250"/>
          <p14:tracePt t="49215" x="3322638" y="4303713"/>
          <p14:tracePt t="49232" x="3170238" y="4394200"/>
          <p14:tracePt t="49248" x="3071813" y="4456113"/>
          <p14:tracePt t="49264" x="2965450" y="4518025"/>
          <p14:tracePt t="49281" x="2786063" y="4581525"/>
          <p14:tracePt t="49298" x="2705100" y="4598988"/>
          <p14:tracePt t="49315" x="2652713" y="4625975"/>
          <p14:tracePt t="49332" x="2562225" y="4633913"/>
          <p14:tracePt t="49348" x="2446338" y="4633913"/>
          <p14:tracePt t="49365" x="2303463" y="4608513"/>
          <p14:tracePt t="49382" x="2205038" y="4598988"/>
          <p14:tracePt t="49398" x="2108200" y="4572000"/>
          <p14:tracePt t="49417" x="2036763" y="4572000"/>
          <p14:tracePt t="49433" x="1919288" y="4572000"/>
          <p14:tracePt t="49450" x="1839913" y="4562475"/>
          <p14:tracePt t="49465" x="1785938" y="4562475"/>
          <p14:tracePt t="49473" x="1768475" y="4562475"/>
          <p14:tracePt t="49484" x="1751013" y="4562475"/>
          <p14:tracePt t="49499" x="1741488" y="4562475"/>
          <p14:tracePt t="49516" x="1731963" y="4554538"/>
          <p14:tracePt t="49536" x="1724025" y="4554538"/>
          <p14:tracePt t="49572" x="1714500" y="4554538"/>
          <p14:tracePt t="49579" x="1687513" y="4554538"/>
          <p14:tracePt t="49590" x="1616075" y="4554538"/>
          <p14:tracePt t="49602" x="1589088" y="4554538"/>
          <p14:tracePt t="49620" x="1482725" y="4554538"/>
          <p14:tracePt t="49635" x="1446213" y="4554538"/>
          <p14:tracePt t="49649" x="1428750" y="4554538"/>
          <p14:tracePt t="49665" x="1419225" y="4554538"/>
          <p14:tracePt t="49732" x="1428750" y="4554538"/>
          <p14:tracePt t="49739" x="1438275" y="4554538"/>
          <p14:tracePt t="49754" x="1446213" y="4554538"/>
          <p14:tracePt t="49765" x="1455738" y="4554538"/>
          <p14:tracePt t="49783" x="1490663" y="4554538"/>
          <p14:tracePt t="49799" x="1562100" y="4545013"/>
          <p14:tracePt t="49815" x="1643063" y="4545013"/>
          <p14:tracePt t="49834" x="1741488" y="4527550"/>
          <p14:tracePt t="49854" x="1812925" y="4527550"/>
          <p14:tracePt t="49869" x="1928813" y="4527550"/>
          <p14:tracePt t="49885" x="1955800" y="4527550"/>
          <p14:tracePt t="49900" x="1990725" y="4527550"/>
          <p14:tracePt t="49916" x="2009775" y="4527550"/>
          <p14:tracePt t="49933" x="2062163" y="4527550"/>
          <p14:tracePt t="49948" x="2098675" y="4527550"/>
          <p14:tracePt t="49965" x="2152650" y="4527550"/>
          <p14:tracePt t="49984" x="2259013" y="4537075"/>
          <p14:tracePt t="49998" x="2303463" y="4537075"/>
          <p14:tracePt t="50015" x="2357438" y="4537075"/>
          <p14:tracePt t="50034" x="2411413" y="4537075"/>
          <p14:tracePt t="50048" x="2438400" y="4537075"/>
          <p14:tracePt t="50065" x="2465388" y="4537075"/>
          <p14:tracePt t="50084" x="2500313" y="4537075"/>
          <p14:tracePt t="50098" x="2527300" y="4545013"/>
          <p14:tracePt t="50115" x="2562225" y="4545013"/>
          <p14:tracePt t="50132" x="2608263" y="4554538"/>
          <p14:tracePt t="50151" x="2660650" y="4554538"/>
          <p14:tracePt t="50165" x="2679700" y="4554538"/>
          <p14:tracePt t="50182" x="2714625" y="4554538"/>
          <p14:tracePt t="50199" x="2724150" y="4554538"/>
          <p14:tracePt t="50293" x="2724150" y="4562475"/>
          <p14:tracePt t="50499" x="2643188" y="4562475"/>
          <p14:tracePt t="50506" x="2581275" y="4554538"/>
          <p14:tracePt t="50514" x="2465388" y="4554538"/>
          <p14:tracePt t="50531" x="2143125" y="4554538"/>
          <p14:tracePt t="50547" x="1866900" y="4616450"/>
          <p14:tracePt t="50564" x="1643063" y="4670425"/>
          <p14:tracePt t="50581" x="1571625" y="4697413"/>
          <p14:tracePt t="50598" x="1544638" y="4705350"/>
          <p14:tracePt t="50614" x="1536700" y="4705350"/>
          <p14:tracePt t="50694" x="1536700" y="4724400"/>
          <p14:tracePt t="50772" x="1536700" y="4732338"/>
          <p14:tracePt t="50808" x="1536700" y="4741863"/>
          <p14:tracePt t="50911" x="1544638" y="4741863"/>
          <p14:tracePt t="50933" x="1562100" y="4741863"/>
          <p14:tracePt t="50948" x="1581150" y="4741863"/>
          <p14:tracePt t="50976" x="1633538" y="4741863"/>
          <p14:tracePt t="50994" x="1670050" y="4751388"/>
          <p14:tracePt t="51002" x="1679575" y="4759325"/>
          <p14:tracePt t="51020" x="1697038" y="4759325"/>
          <p14:tracePt t="51088" x="1704975" y="4759325"/>
          <p14:tracePt t="51645" x="1731963" y="4776788"/>
          <p14:tracePt t="51651" x="1785938" y="4786313"/>
          <p14:tracePt t="51665" x="1874838" y="4795838"/>
          <p14:tracePt t="51681" x="1919288" y="4803775"/>
          <p14:tracePt t="51700" x="1955800" y="4813300"/>
          <p14:tracePt t="51715" x="1982788" y="4813300"/>
          <p14:tracePt t="51731" x="2000250" y="4813300"/>
          <p14:tracePt t="51748" x="2009775" y="4813300"/>
          <p14:tracePt t="51765" x="2036763" y="4813300"/>
          <p14:tracePt t="51781" x="2062163" y="4813300"/>
          <p14:tracePt t="51798" x="2081213" y="4813300"/>
          <p14:tracePt t="51817" x="2125663" y="4822825"/>
          <p14:tracePt t="51831" x="2143125" y="4822825"/>
          <p14:tracePt t="51848" x="2160588" y="4822825"/>
          <p14:tracePt t="51865" x="2160588" y="4830763"/>
          <p14:tracePt t="51881" x="2170113" y="4830763"/>
          <p14:tracePt t="51915" x="2179638" y="4830763"/>
          <p14:tracePt t="51931" x="2232025" y="4830763"/>
          <p14:tracePt t="51948" x="2276475" y="4830763"/>
          <p14:tracePt t="51965" x="2330450" y="4830763"/>
          <p14:tracePt t="51981" x="2374900" y="4822825"/>
          <p14:tracePt t="51998" x="2384425" y="4822825"/>
          <p14:tracePt t="52015" x="2393950" y="4822825"/>
          <p14:tracePt t="52068" x="2411413" y="4822825"/>
          <p14:tracePt t="52075" x="2419350" y="4822825"/>
          <p14:tracePt t="52084" x="2438400" y="4813300"/>
          <p14:tracePt t="52098" x="2482850" y="4803775"/>
          <p14:tracePt t="52118" x="2544763" y="4803775"/>
          <p14:tracePt t="52134" x="2581275" y="4795838"/>
          <p14:tracePt t="52150" x="2598738" y="4795838"/>
          <p14:tracePt t="52167" x="2616200" y="4795838"/>
          <p14:tracePt t="52226" x="2625725" y="4786313"/>
          <p14:tracePt t="52234" x="2652713" y="4786313"/>
          <p14:tracePt t="52248" x="2697163" y="4786313"/>
          <p14:tracePt t="52265" x="2732088" y="4786313"/>
          <p14:tracePt t="52281" x="2759075" y="4786313"/>
          <p14:tracePt t="52298" x="2795588" y="4786313"/>
          <p14:tracePt t="52315" x="2803525" y="4786313"/>
          <p14:tracePt t="52332" x="2813050" y="4786313"/>
          <p14:tracePt t="52361" x="2822575" y="4786313"/>
          <p14:tracePt t="52391" x="2830513" y="4786313"/>
          <p14:tracePt t="52399" x="2847975" y="4786313"/>
          <p14:tracePt t="52405" x="2857500" y="4786313"/>
          <p14:tracePt t="52415" x="2874963" y="4786313"/>
          <p14:tracePt t="52432" x="2928938" y="4795838"/>
          <p14:tracePt t="52448" x="2965450" y="4803775"/>
          <p14:tracePt t="52465" x="2990850" y="4813300"/>
          <p14:tracePt t="52483" x="3017838" y="4813300"/>
          <p14:tracePt t="52501" x="3027363" y="4813300"/>
          <p14:tracePt t="52515" x="3036888" y="4813300"/>
          <p14:tracePt t="52533" x="3054350" y="4813300"/>
          <p14:tracePt t="52548" x="3071813" y="4813300"/>
          <p14:tracePt t="52565" x="3089275" y="4830763"/>
          <p14:tracePt t="52582" x="3116263" y="4830763"/>
          <p14:tracePt t="52601" x="3125788" y="4830763"/>
          <p14:tracePt t="52615" x="3143250" y="4830763"/>
          <p14:tracePt t="52635" x="3152775" y="4830763"/>
          <p14:tracePt t="52721" x="3160713" y="4830763"/>
          <p14:tracePt t="52736" x="3170238" y="4830763"/>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スライド番号プレースホルダー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eaLnBrk="1" fontAlgn="base" hangingPunct="1">
              <a:spcBef>
                <a:spcPct val="0"/>
              </a:spcBef>
              <a:spcAft>
                <a:spcPct val="0"/>
              </a:spcAft>
              <a:buClrTx/>
              <a:buSzTx/>
              <a:buFontTx/>
              <a:buNone/>
            </a:pPr>
            <a:fld id="{61706153-A521-4B33-88FE-D72E9E33D59F}" type="slidenum">
              <a:rPr lang="en-US" altLang="ja-JP" sz="1200" smtClean="0">
                <a:solidFill>
                  <a:srgbClr val="414243"/>
                </a:solidFill>
                <a:latin typeface="Arial" pitchFamily="34" charset="0"/>
                <a:ea typeface="ＭＳ Ｐゴシック" pitchFamily="50" charset="-128"/>
              </a:rPr>
              <a:pPr eaLnBrk="1" fontAlgn="base" hangingPunct="1">
                <a:spcBef>
                  <a:spcPct val="0"/>
                </a:spcBef>
                <a:spcAft>
                  <a:spcPct val="0"/>
                </a:spcAft>
                <a:buClrTx/>
                <a:buSzTx/>
                <a:buFontTx/>
                <a:buNone/>
              </a:pPr>
              <a:t>19</a:t>
            </a:fld>
            <a:endParaRPr lang="en-US" altLang="ja-JP" sz="1200" smtClean="0">
              <a:solidFill>
                <a:srgbClr val="414243"/>
              </a:solidFill>
              <a:latin typeface="Arial" pitchFamily="34" charset="0"/>
              <a:ea typeface="ＭＳ Ｐゴシック" pitchFamily="50" charset="-128"/>
            </a:endParaRPr>
          </a:p>
        </p:txBody>
      </p:sp>
      <p:graphicFrame>
        <p:nvGraphicFramePr>
          <p:cNvPr id="6" name="表 5"/>
          <p:cNvGraphicFramePr>
            <a:graphicFrameLocks noGrp="1"/>
          </p:cNvGraphicFramePr>
          <p:nvPr>
            <p:extLst/>
          </p:nvPr>
        </p:nvGraphicFramePr>
        <p:xfrm>
          <a:off x="128588" y="1489075"/>
          <a:ext cx="9607551" cy="4532212"/>
        </p:xfrm>
        <a:graphic>
          <a:graphicData uri="http://schemas.openxmlformats.org/drawingml/2006/table">
            <a:tbl>
              <a:tblPr firstRow="1" bandRow="1">
                <a:tableStyleId>{5940675A-B579-460E-94D1-54222C63F5DA}</a:tableStyleId>
              </a:tblPr>
              <a:tblGrid>
                <a:gridCol w="497170">
                  <a:extLst>
                    <a:ext uri="{9D8B030D-6E8A-4147-A177-3AD203B41FA5}">
                      <a16:colId xmlns:a16="http://schemas.microsoft.com/office/drawing/2014/main" val="20000"/>
                    </a:ext>
                  </a:extLst>
                </a:gridCol>
                <a:gridCol w="1350438">
                  <a:extLst>
                    <a:ext uri="{9D8B030D-6E8A-4147-A177-3AD203B41FA5}">
                      <a16:colId xmlns:a16="http://schemas.microsoft.com/office/drawing/2014/main" val="20001"/>
                    </a:ext>
                  </a:extLst>
                </a:gridCol>
                <a:gridCol w="7759943">
                  <a:extLst>
                    <a:ext uri="{9D8B030D-6E8A-4147-A177-3AD203B41FA5}">
                      <a16:colId xmlns:a16="http://schemas.microsoft.com/office/drawing/2014/main" val="20002"/>
                    </a:ext>
                  </a:extLst>
                </a:gridCol>
              </a:tblGrid>
              <a:tr h="343838">
                <a:tc gridSpan="2">
                  <a:txBody>
                    <a:bodyPr/>
                    <a:lstStyle/>
                    <a:p>
                      <a:pPr algn="ct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防災行動</a:t>
                      </a:r>
                      <a:endParaRPr kumimoji="1" lang="ja-JP" altLang="en-US" sz="1400" dirty="0">
                        <a:latin typeface="Meiryo UI" panose="020B0604030504040204" pitchFamily="50" charset="-128"/>
                        <a:ea typeface="Meiryo UI" panose="020B0604030504040204" pitchFamily="50" charset="-128"/>
                        <a:cs typeface="Meiryo UI" panose="020B0604030504040204" pitchFamily="50" charset="-128"/>
                      </a:endParaRPr>
                    </a:p>
                  </a:txBody>
                  <a:tcPr marL="91439" marR="91439" marT="45725" marB="45725" anchor="ctr">
                    <a:lnL w="12700" cap="flat" cmpd="sng" algn="ctr">
                      <a:solidFill>
                        <a:schemeClr val="tx1"/>
                      </a:solidFill>
                      <a:prstDash val="solid"/>
                      <a:round/>
                      <a:headEnd type="none" w="med" len="med"/>
                      <a:tailEnd type="none" w="med" len="med"/>
                    </a:lnL>
                    <a:solidFill>
                      <a:schemeClr val="bg1">
                        <a:lumMod val="75000"/>
                      </a:schemeClr>
                    </a:solidFill>
                  </a:tcPr>
                </a:tc>
                <a:tc hMerge="1">
                  <a:txBody>
                    <a:bodyPr/>
                    <a:lstStyle/>
                    <a:p>
                      <a:endParaRPr kumimoji="1" lang="ja-JP"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具体的な対策例および検討事項</a:t>
                      </a:r>
                    </a:p>
                  </a:txBody>
                  <a:tcPr marL="91439" marR="91439" marT="45725" marB="45725" anchor="ctr">
                    <a:solidFill>
                      <a:schemeClr val="bg1">
                        <a:lumMod val="75000"/>
                      </a:schemeClr>
                    </a:solidFill>
                  </a:tcPr>
                </a:tc>
                <a:extLst>
                  <a:ext uri="{0D108BD9-81ED-4DB2-BD59-A6C34878D82A}">
                    <a16:rowId xmlns:a16="http://schemas.microsoft.com/office/drawing/2014/main" val="10000"/>
                  </a:ext>
                </a:extLst>
              </a:tr>
              <a:tr h="1547203">
                <a:tc gridSpan="2">
                  <a:txBody>
                    <a:bodyPr/>
                    <a:lstStyle/>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従業員の避難</a:t>
                      </a:r>
                      <a:endParaRPr kumimoji="1" lang="ja-JP" altLang="en-US" sz="1400" dirty="0">
                        <a:latin typeface="Meiryo UI" panose="020B0604030504040204" pitchFamily="50" charset="-128"/>
                        <a:ea typeface="Meiryo UI" panose="020B0604030504040204" pitchFamily="50" charset="-128"/>
                        <a:cs typeface="Meiryo UI" panose="020B0604030504040204" pitchFamily="50" charset="-128"/>
                      </a:endParaRPr>
                    </a:p>
                  </a:txBody>
                  <a:tcPr marL="91439" marR="91439" marT="45725" marB="45725" anchor="ctr">
                    <a:lnL w="12700" cap="flat" cmpd="sng" algn="ctr">
                      <a:solidFill>
                        <a:schemeClr val="tx1"/>
                      </a:solidFill>
                      <a:prstDash val="solid"/>
                      <a:round/>
                      <a:headEnd type="none" w="med" len="med"/>
                      <a:tailEnd type="none" w="med" len="med"/>
                    </a:lnL>
                    <a:solidFill>
                      <a:schemeClr val="bg1"/>
                    </a:solidFill>
                  </a:tcPr>
                </a:tc>
                <a:tc hMerge="1">
                  <a:txBody>
                    <a:bodyPr/>
                    <a:lstStyle/>
                    <a:p>
                      <a:endParaRPr kumimoji="1" lang="ja-JP" altLang="en-US"/>
                    </a:p>
                  </a:txBody>
                  <a:tcPr/>
                </a:tc>
                <a:tc>
                  <a:txBody>
                    <a:bodyPr/>
                    <a:lstStyle/>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・どのような状況で誰を対象に避難指示をだすかなど避難戦略を明確化する。</a:t>
                      </a: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　＊交通状況により「早め」の避難指示を行うことが重要。</a:t>
                      </a:r>
                    </a:p>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　＊状況により、臨時休業や出張制限などの指示も重要。</a:t>
                      </a: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・帰宅困難者が想定される場合は、事務所内の避難場所を明確にするとともに、緊急時備蓄も用意する。</a:t>
                      </a: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・負傷者が発生した場合に備え、救急体制を整備する。</a:t>
                      </a: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txBody>
                  <a:tcPr marL="91439" marR="91439" marT="45725" marB="45725" anchor="ctr">
                    <a:solidFill>
                      <a:schemeClr val="bg1"/>
                    </a:solidFill>
                  </a:tcPr>
                </a:tc>
                <a:extLst>
                  <a:ext uri="{0D108BD9-81ED-4DB2-BD59-A6C34878D82A}">
                    <a16:rowId xmlns:a16="http://schemas.microsoft.com/office/drawing/2014/main" val="10002"/>
                  </a:ext>
                </a:extLst>
              </a:tr>
              <a:tr h="1787877">
                <a:tc gridSpan="2">
                  <a:txBody>
                    <a:bodyPr/>
                    <a:lstStyle/>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出社制限</a:t>
                      </a:r>
                      <a:endParaRPr kumimoji="1" lang="ja-JP" altLang="en-US" sz="1400" dirty="0">
                        <a:latin typeface="Meiryo UI" panose="020B0604030504040204" pitchFamily="50" charset="-128"/>
                        <a:ea typeface="Meiryo UI" panose="020B0604030504040204" pitchFamily="50" charset="-128"/>
                        <a:cs typeface="Meiryo UI" panose="020B0604030504040204" pitchFamily="50" charset="-128"/>
                      </a:endParaRPr>
                    </a:p>
                  </a:txBody>
                  <a:tcPr marL="91439" marR="91439" marT="45725" marB="45725" anchor="ctr">
                    <a:lnL w="12700" cap="flat" cmpd="sng" algn="ctr">
                      <a:solidFill>
                        <a:schemeClr val="tx1"/>
                      </a:solidFill>
                      <a:prstDash val="solid"/>
                      <a:round/>
                      <a:headEnd type="none" w="med" len="med"/>
                      <a:tailEnd type="none" w="med" len="med"/>
                    </a:lnL>
                    <a:lnB w="12700" cmpd="sng">
                      <a:noFill/>
                    </a:lnB>
                    <a:solidFill>
                      <a:schemeClr val="bg1"/>
                    </a:solidFill>
                  </a:tcPr>
                </a:tc>
                <a:tc h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・交通手段の確保が困難な場合や、通勤に危険を伴う場合は全日臨時休業を検討する。</a:t>
                      </a: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・出社制限の理由は従業員の安全確保がメインであるが、休業することで従業員が家や家族を守ることで</a:t>
                      </a: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　災害後の復旧がスムーズにいくことも考慮する。</a:t>
                      </a: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・一方、業種によっては、従業員や顧客の安全が最優先だが、</a:t>
                      </a:r>
                      <a:r>
                        <a:rPr kumimoji="1" lang="ja-JP" altLang="en-US" sz="1400" dirty="0" smtClean="0">
                          <a:solidFill>
                            <a:srgbClr val="0000FF"/>
                          </a:solidFill>
                          <a:latin typeface="Meiryo UI" panose="020B0604030504040204" pitchFamily="50" charset="-128"/>
                          <a:ea typeface="Meiryo UI" panose="020B0604030504040204" pitchFamily="50" charset="-128"/>
                          <a:cs typeface="Meiryo UI" panose="020B0604030504040204" pitchFamily="50" charset="-128"/>
                        </a:rPr>
                        <a:t>地域のインフラであることから極力開店すべき</a:t>
                      </a:r>
                      <a:endParaRPr kumimoji="1" lang="en-US" altLang="ja-JP" sz="1400" dirty="0" smtClean="0">
                        <a:solidFill>
                          <a:srgbClr val="0000FF"/>
                        </a:solidFill>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400" dirty="0" smtClean="0">
                          <a:solidFill>
                            <a:srgbClr val="0000FF"/>
                          </a:solidFill>
                          <a:latin typeface="Meiryo UI" panose="020B0604030504040204" pitchFamily="50" charset="-128"/>
                          <a:ea typeface="Meiryo UI" panose="020B0604030504040204" pitchFamily="50" charset="-128"/>
                          <a:cs typeface="Meiryo UI" panose="020B0604030504040204" pitchFamily="50" charset="-128"/>
                        </a:rPr>
                        <a:t>　</a:t>
                      </a: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との考えがあるのであれば、</a:t>
                      </a:r>
                      <a:r>
                        <a:rPr kumimoji="1" lang="ja-JP" altLang="en-US" sz="1400" dirty="0" smtClean="0">
                          <a:solidFill>
                            <a:srgbClr val="0000FF"/>
                          </a:solidFill>
                          <a:latin typeface="Meiryo UI" panose="020B0604030504040204" pitchFamily="50" charset="-128"/>
                          <a:ea typeface="Meiryo UI" panose="020B0604030504040204" pitchFamily="50" charset="-128"/>
                          <a:cs typeface="Meiryo UI" panose="020B0604030504040204" pitchFamily="50" charset="-128"/>
                        </a:rPr>
                        <a:t>全日休業でなく「短縮」</a:t>
                      </a: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で対応することも検討する。</a:t>
                      </a: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txBody>
                  <a:tcPr marL="91439" marR="91439" marT="45725" marB="45725" anchor="ctr">
                    <a:solidFill>
                      <a:schemeClr val="bg1"/>
                    </a:solidFill>
                  </a:tcPr>
                </a:tc>
                <a:extLst>
                  <a:ext uri="{0D108BD9-81ED-4DB2-BD59-A6C34878D82A}">
                    <a16:rowId xmlns:a16="http://schemas.microsoft.com/office/drawing/2014/main" val="10003"/>
                  </a:ext>
                </a:extLst>
              </a:tr>
              <a:tr h="853294">
                <a:tc>
                  <a:txBody>
                    <a:bodyPr/>
                    <a:lstStyle/>
                    <a:p>
                      <a:endParaRPr kumimoji="1" lang="ja-JP" altLang="en-US" sz="1400" dirty="0">
                        <a:latin typeface="Meiryo UI" panose="020B0604030504040204" pitchFamily="50" charset="-128"/>
                        <a:ea typeface="Meiryo UI" panose="020B0604030504040204" pitchFamily="50" charset="-128"/>
                        <a:cs typeface="Meiryo UI" panose="020B0604030504040204" pitchFamily="50" charset="-128"/>
                      </a:endParaRPr>
                    </a:p>
                  </a:txBody>
                  <a:tcPr marL="91439" marR="91439"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solidFill>
                      <a:schemeClr val="bg1"/>
                    </a:solidFill>
                  </a:tcPr>
                </a:tc>
                <a:tc>
                  <a:txBody>
                    <a:bodyPr/>
                    <a:lstStyle/>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出社制限実施をサポートする仕組みの活用</a:t>
                      </a:r>
                      <a:endParaRPr kumimoji="1" lang="ja-JP" altLang="en-US" sz="1400" dirty="0">
                        <a:latin typeface="Meiryo UI" panose="020B0604030504040204" pitchFamily="50" charset="-128"/>
                        <a:ea typeface="Meiryo UI" panose="020B0604030504040204" pitchFamily="50" charset="-128"/>
                        <a:cs typeface="Meiryo UI" panose="020B0604030504040204" pitchFamily="50" charset="-128"/>
                      </a:endParaRPr>
                    </a:p>
                  </a:txBody>
                  <a:tcPr marL="91439" marR="91439" marT="45725" marB="45725" anchor="ctr">
                    <a:lnL w="12700" cap="flat" cmpd="sng" algn="ctr">
                      <a:solidFill>
                        <a:schemeClr val="tx1"/>
                      </a:solidFill>
                      <a:prstDash val="solid"/>
                      <a:round/>
                      <a:headEnd type="none" w="med" len="med"/>
                      <a:tailEnd type="none" w="med" len="med"/>
                    </a:lnL>
                    <a:solidFill>
                      <a:schemeClr val="bg1"/>
                    </a:solidFill>
                  </a:tcPr>
                </a:tc>
                <a:tc>
                  <a:txBody>
                    <a:bodyPr/>
                    <a:lstStyle/>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4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フレックス制度</a:t>
                      </a: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の活用</a:t>
                      </a: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400" dirty="0" smtClean="0">
                          <a:solidFill>
                            <a:srgbClr val="0000FF"/>
                          </a:solidFill>
                          <a:latin typeface="Meiryo UI" panose="020B0604030504040204" pitchFamily="50" charset="-128"/>
                          <a:ea typeface="Meiryo UI" panose="020B0604030504040204" pitchFamily="50" charset="-128"/>
                          <a:cs typeface="Meiryo UI" panose="020B0604030504040204" pitchFamily="50" charset="-128"/>
                        </a:rPr>
                        <a:t>サテライトオフィス</a:t>
                      </a:r>
                      <a:r>
                        <a:rPr kumimoji="1" lang="ja-JP" altLang="en-US"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の活用</a:t>
                      </a: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400" dirty="0" smtClean="0">
                          <a:solidFill>
                            <a:srgbClr val="0000FF"/>
                          </a:solidFill>
                          <a:latin typeface="Meiryo UI" panose="020B0604030504040204" pitchFamily="50" charset="-128"/>
                          <a:ea typeface="Meiryo UI" panose="020B0604030504040204" pitchFamily="50" charset="-128"/>
                          <a:cs typeface="Meiryo UI" panose="020B0604030504040204" pitchFamily="50" charset="-128"/>
                        </a:rPr>
                        <a:t>在宅勤務</a:t>
                      </a:r>
                      <a:r>
                        <a:rPr kumimoji="1" lang="ja-JP" altLang="en-US"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400" dirty="0" smtClean="0">
                          <a:solidFill>
                            <a:srgbClr val="0000FF"/>
                          </a:solidFill>
                          <a:latin typeface="Meiryo UI" panose="020B0604030504040204" pitchFamily="50" charset="-128"/>
                          <a:ea typeface="Meiryo UI" panose="020B0604030504040204" pitchFamily="50" charset="-128"/>
                          <a:cs typeface="Meiryo UI" panose="020B0604030504040204" pitchFamily="50" charset="-128"/>
                        </a:rPr>
                        <a:t>テレワーク</a:t>
                      </a: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での対応</a:t>
                      </a:r>
                    </a:p>
                  </a:txBody>
                  <a:tcPr marL="91439" marR="91439" marT="45725" marB="45725" anchor="ctr">
                    <a:solidFill>
                      <a:schemeClr val="bg1"/>
                    </a:solidFill>
                  </a:tcPr>
                </a:tc>
                <a:extLst>
                  <a:ext uri="{0D108BD9-81ED-4DB2-BD59-A6C34878D82A}">
                    <a16:rowId xmlns:a16="http://schemas.microsoft.com/office/drawing/2014/main" val="10004"/>
                  </a:ext>
                </a:extLst>
              </a:tr>
            </a:tbl>
          </a:graphicData>
        </a:graphic>
      </p:graphicFrame>
      <p:sp>
        <p:nvSpPr>
          <p:cNvPr id="68634" name="テキスト ボックス 1"/>
          <p:cNvSpPr txBox="1">
            <a:spLocks noChangeArrowheads="1"/>
          </p:cNvSpPr>
          <p:nvPr/>
        </p:nvSpPr>
        <p:spPr bwMode="auto">
          <a:xfrm>
            <a:off x="200025" y="836613"/>
            <a:ext cx="8137525" cy="504825"/>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eaLnBrk="1" hangingPunct="1">
              <a:spcBef>
                <a:spcPct val="0"/>
              </a:spcBef>
              <a:buClrTx/>
              <a:buSzTx/>
              <a:buFontTx/>
              <a:buNone/>
            </a:pPr>
            <a:r>
              <a:rPr lang="en-US" altLang="ja-JP" sz="2400" b="1" dirty="0" smtClean="0">
                <a:solidFill>
                  <a:srgbClr val="FFFFFF"/>
                </a:solidFill>
              </a:rPr>
              <a:t>a) </a:t>
            </a:r>
            <a:r>
              <a:rPr lang="ja-JP" altLang="en-US" sz="2400" b="1" dirty="0" smtClean="0">
                <a:solidFill>
                  <a:srgbClr val="FFFFFF"/>
                </a:solidFill>
              </a:rPr>
              <a:t>従業員</a:t>
            </a:r>
            <a:r>
              <a:rPr lang="ja-JP" altLang="en-US" sz="2400" b="1" dirty="0">
                <a:solidFill>
                  <a:srgbClr val="FFFFFF"/>
                </a:solidFill>
              </a:rPr>
              <a:t>の安全確保　</a:t>
            </a:r>
            <a:endParaRPr lang="en-US" altLang="ja-JP" sz="2400" b="1" dirty="0">
              <a:solidFill>
                <a:srgbClr val="FFFFFF"/>
              </a:solidFill>
            </a:endParaRPr>
          </a:p>
        </p:txBody>
      </p:sp>
      <p:sp>
        <p:nvSpPr>
          <p:cNvPr id="9" name="タイトル 1"/>
          <p:cNvSpPr>
            <a:spLocks noGrp="1"/>
          </p:cNvSpPr>
          <p:nvPr>
            <p:ph type="ctrTitle"/>
          </p:nvPr>
        </p:nvSpPr>
        <p:spPr>
          <a:xfrm>
            <a:off x="128589" y="115888"/>
            <a:ext cx="9648825" cy="576262"/>
          </a:xfrm>
        </p:spPr>
        <p:txBody>
          <a:bodyPr/>
          <a:lstStyle/>
          <a:p>
            <a:r>
              <a:rPr lang="en-US" altLang="ja-JP" sz="2000" dirty="0">
                <a:solidFill>
                  <a:schemeClr val="tx1"/>
                </a:solidFill>
              </a:rPr>
              <a:t>3</a:t>
            </a:r>
            <a:r>
              <a:rPr lang="ja-JP" altLang="en-US" sz="2000" dirty="0" err="1" smtClean="0">
                <a:solidFill>
                  <a:schemeClr val="tx1"/>
                </a:solidFill>
              </a:rPr>
              <a:t>．</a:t>
            </a:r>
            <a:r>
              <a:rPr lang="ja-JP" altLang="en-US" sz="2000" dirty="0">
                <a:solidFill>
                  <a:schemeClr val="tx1"/>
                </a:solidFill>
              </a:rPr>
              <a:t>警戒レベルを活用した水災タイムラインの</a:t>
            </a:r>
            <a:r>
              <a:rPr lang="ja-JP" altLang="en-US" sz="2000" dirty="0" smtClean="0">
                <a:solidFill>
                  <a:schemeClr val="tx1"/>
                </a:solidFill>
              </a:rPr>
              <a:t>策定</a:t>
            </a:r>
            <a:r>
              <a:rPr lang="en-US" altLang="ja-JP" sz="2000" dirty="0" smtClean="0">
                <a:solidFill>
                  <a:schemeClr val="tx1"/>
                </a:solidFill>
              </a:rPr>
              <a:t/>
            </a:r>
            <a:br>
              <a:rPr lang="en-US" altLang="ja-JP" sz="2000" dirty="0" smtClean="0">
                <a:solidFill>
                  <a:schemeClr val="tx1"/>
                </a:solidFill>
              </a:rPr>
            </a:br>
            <a:r>
              <a:rPr lang="ja-JP" altLang="en-US" sz="2000" dirty="0">
                <a:solidFill>
                  <a:schemeClr val="tx1"/>
                </a:solidFill>
              </a:rPr>
              <a:t>　</a:t>
            </a:r>
            <a:r>
              <a:rPr lang="en-US" altLang="ja-JP" sz="2000" dirty="0" smtClean="0">
                <a:solidFill>
                  <a:schemeClr val="tx1"/>
                </a:solidFill>
              </a:rPr>
              <a:t>(1)</a:t>
            </a:r>
            <a:r>
              <a:rPr lang="ja-JP" altLang="en-US" sz="2000" dirty="0" smtClean="0">
                <a:solidFill>
                  <a:schemeClr val="tx1"/>
                </a:solidFill>
              </a:rPr>
              <a:t>準備・基礎知識　</a:t>
            </a:r>
            <a:r>
              <a:rPr lang="ja-JP" altLang="en-US" sz="2000" dirty="0">
                <a:solidFill>
                  <a:schemeClr val="tx1"/>
                </a:solidFill>
              </a:rPr>
              <a:t>②</a:t>
            </a:r>
            <a:r>
              <a:rPr lang="ja-JP" altLang="en-US" sz="2000" dirty="0" smtClean="0">
                <a:solidFill>
                  <a:schemeClr val="tx1"/>
                </a:solidFill>
              </a:rPr>
              <a:t>防災行動の整理</a:t>
            </a:r>
            <a:r>
              <a:rPr lang="en-US" altLang="ja-JP" sz="2000" dirty="0" smtClean="0">
                <a:solidFill>
                  <a:schemeClr val="tx1"/>
                </a:solidFill>
              </a:rPr>
              <a:t>_</a:t>
            </a:r>
            <a:r>
              <a:rPr lang="ja-JP" altLang="en-US" sz="2000" dirty="0" smtClean="0">
                <a:solidFill>
                  <a:schemeClr val="tx1"/>
                </a:solidFill>
              </a:rPr>
              <a:t>その２</a:t>
            </a:r>
            <a:endParaRPr lang="zh-TW" sz="2000" dirty="0" smtClean="0"/>
          </a:p>
        </p:txBody>
      </p:sp>
    </p:spTree>
    <p:extLst>
      <p:ext uri="{BB962C8B-B14F-4D97-AF65-F5344CB8AC3E}">
        <p14:creationId xmlns:p14="http://schemas.microsoft.com/office/powerpoint/2010/main" val="237667631"/>
      </p:ext>
    </p:extLst>
  </p:cSld>
  <p:clrMapOvr>
    <a:masterClrMapping/>
  </p:clrMapOvr>
  <mc:AlternateContent xmlns:mc="http://schemas.openxmlformats.org/markup-compatibility/2006" xmlns:p14="http://schemas.microsoft.com/office/powerpoint/2010/main">
    <mc:Choice Requires="p14">
      <p:transition spd="slow" p14:dur="2000" advTm="109300"/>
    </mc:Choice>
    <mc:Fallback xmlns="">
      <p:transition spd="slow" advTm="109300"/>
    </mc:Fallback>
  </mc:AlternateContent>
  <p:timing>
    <p:tnLst>
      <p:par>
        <p:cTn id="1" dur="indefinite" restart="never" nodeType="tmRoot"/>
      </p:par>
    </p:tnLst>
  </p:timing>
  <p:extLst mod="1">
    <p:ext uri="{3A86A75C-4F4B-4683-9AE1-C65F6400EC91}">
      <p14:laserTraceLst xmlns:p14="http://schemas.microsoft.com/office/powerpoint/2010/main">
        <p14:tracePtLst>
          <p14:tracePt t="13670" x="847725" y="4919663"/>
          <p14:tracePt t="13843" x="884238" y="4724400"/>
          <p14:tracePt t="13851" x="919163" y="4633913"/>
          <p14:tracePt t="13864" x="1231900" y="3840163"/>
          <p14:tracePt t="13880" x="1411288" y="3482975"/>
          <p14:tracePt t="13896" x="1527175" y="3081338"/>
          <p14:tracePt t="13914" x="1562100" y="2946400"/>
          <p14:tracePt t="13933" x="1571625" y="2919413"/>
          <p14:tracePt t="14018" x="1562100" y="2919413"/>
          <p14:tracePt t="14049" x="1554163" y="2919413"/>
          <p14:tracePt t="14063" x="1544638" y="2919413"/>
          <p14:tracePt t="14069" x="1536700" y="2919413"/>
          <p14:tracePt t="14083" x="1517650" y="2919413"/>
          <p14:tracePt t="14095" x="1465263" y="2919413"/>
          <p14:tracePt t="14113" x="1268413" y="2938463"/>
          <p14:tracePt t="14129" x="1179513" y="2955925"/>
          <p14:tracePt t="14145" x="1133475" y="2965450"/>
          <p14:tracePt t="14162" x="982663" y="2982913"/>
          <p14:tracePt t="14179" x="901700" y="2982913"/>
          <p14:tracePt t="14196" x="839788" y="2982913"/>
          <p14:tracePt t="14217" x="768350" y="2982913"/>
          <p14:tracePt t="14229" x="731838" y="2982913"/>
          <p14:tracePt t="14246" x="704850" y="2982913"/>
          <p14:tracePt t="14264" x="687388" y="2982913"/>
          <p14:tracePt t="14279" x="679450" y="2955925"/>
          <p14:tracePt t="14295" x="669925" y="2946400"/>
          <p14:tracePt t="14314" x="669925" y="2919413"/>
          <p14:tracePt t="14352" x="652463" y="2919413"/>
          <p14:tracePt t="14364" x="633413" y="2919413"/>
          <p14:tracePt t="14379" x="581025" y="2901950"/>
          <p14:tracePt t="14396" x="482600" y="2901950"/>
          <p14:tracePt t="14415" x="357188" y="2894013"/>
          <p14:tracePt t="14432" x="231775" y="2857500"/>
          <p14:tracePt t="14460" x="53975" y="2768600"/>
          <p14:tracePt t="14566" x="36513" y="2347913"/>
          <p14:tracePt t="14572" x="61913" y="2330450"/>
          <p14:tracePt t="14580" x="98425" y="2322513"/>
          <p14:tracePt t="14596" x="214313" y="2276475"/>
          <p14:tracePt t="14615" x="312738" y="2241550"/>
          <p14:tracePt t="14629" x="401638" y="2214563"/>
          <p14:tracePt t="14646" x="473075" y="2214563"/>
          <p14:tracePt t="14663" x="588963" y="2214563"/>
          <p14:tracePt t="14679" x="696913" y="2232025"/>
          <p14:tracePt t="14696" x="847725" y="2268538"/>
          <p14:tracePt t="14713" x="1098550" y="2303463"/>
          <p14:tracePt t="14729" x="1322388" y="2384425"/>
          <p14:tracePt t="14746" x="1517650" y="2465388"/>
          <p14:tracePt t="14763" x="1652588" y="2517775"/>
          <p14:tracePt t="14769" x="1697038" y="2536825"/>
          <p14:tracePt t="14783" x="1724025" y="2554288"/>
          <p14:tracePt t="14797" x="1731963" y="2571750"/>
          <p14:tracePt t="14813" x="1731963" y="2581275"/>
          <p14:tracePt t="14831" x="1731963" y="2598738"/>
          <p14:tracePt t="14846" x="1714500" y="2652713"/>
          <p14:tracePt t="14863" x="1473200" y="2928938"/>
          <p14:tracePt t="14881" x="1258888" y="3098800"/>
          <p14:tracePt t="14896" x="1179513" y="3179763"/>
          <p14:tracePt t="14912" x="1089025" y="3232150"/>
          <p14:tracePt t="14929" x="1062038" y="3232150"/>
          <p14:tracePt t="14946" x="1054100" y="3232150"/>
          <p14:tracePt t="15512" x="1125538" y="3187700"/>
          <p14:tracePt t="15519" x="1223963" y="3125788"/>
          <p14:tracePt t="15543" x="1374775" y="3017838"/>
          <p14:tracePt t="15563" x="1401763" y="2990850"/>
          <p14:tracePt t="15576" x="1411288" y="2990850"/>
          <p14:tracePt t="15618" x="1419225" y="2990850"/>
          <p14:tracePt t="15624" x="1419225" y="2982913"/>
          <p14:tracePt t="15631" x="1455738" y="2973388"/>
          <p14:tracePt t="15646" x="1571625" y="2938463"/>
          <p14:tracePt t="15662" x="1704975" y="2901950"/>
          <p14:tracePt t="15679" x="1847850" y="2867025"/>
          <p14:tracePt t="15696" x="1946275" y="2813050"/>
          <p14:tracePt t="15712" x="1990725" y="2786063"/>
          <p14:tracePt t="15729" x="2000250" y="2786063"/>
          <p14:tracePt t="15805" x="2009775" y="2776538"/>
          <p14:tracePt t="15819" x="2071688" y="2724150"/>
          <p14:tracePt t="15828" x="2152650" y="2643188"/>
          <p14:tracePt t="15835" x="2197100" y="2589213"/>
          <p14:tracePt t="15847" x="2259013" y="2536825"/>
          <p14:tracePt t="15862" x="2312988" y="2473325"/>
          <p14:tracePt t="15879" x="2339975" y="2446338"/>
          <p14:tracePt t="15897" x="2374900" y="2401888"/>
          <p14:tracePt t="16719" x="2482850" y="2393950"/>
          <p14:tracePt t="16731" x="2554288" y="2384425"/>
          <p14:tracePt t="16746" x="2652713" y="2384425"/>
          <p14:tracePt t="16764" x="2751138" y="2384425"/>
          <p14:tracePt t="16779" x="2840038" y="2374900"/>
          <p14:tracePt t="16799" x="2928938" y="2374900"/>
          <p14:tracePt t="16813" x="3000375" y="2374900"/>
          <p14:tracePt t="16834" x="3027363" y="2374900"/>
          <p14:tracePt t="16846" x="3036888" y="2374900"/>
          <p14:tracePt t="16879" x="3036888" y="2384425"/>
          <p14:tracePt t="16896" x="3071813" y="2384425"/>
          <p14:tracePt t="16914" x="3133725" y="2384425"/>
          <p14:tracePt t="16929" x="3160713" y="2384425"/>
          <p14:tracePt t="16946" x="3205163" y="2374900"/>
          <p14:tracePt t="16964" x="3241675" y="2366963"/>
          <p14:tracePt t="16979" x="3259138" y="2366963"/>
          <p14:tracePt t="17021" x="3268663" y="2366963"/>
          <p14:tracePt t="17036" x="3286125" y="2366963"/>
          <p14:tracePt t="17046" x="3348038" y="2357438"/>
          <p14:tracePt t="17064" x="3446463" y="2330450"/>
          <p14:tracePt t="17079" x="3500438" y="2312988"/>
          <p14:tracePt t="17101" x="3544888" y="2295525"/>
          <p14:tracePt t="17114" x="3562350" y="2286000"/>
          <p14:tracePt t="17712" x="3562350" y="2295525"/>
          <p14:tracePt t="17791" x="3562350" y="2303463"/>
          <p14:tracePt t="17821" x="3571875" y="2303463"/>
          <p14:tracePt t="17833" x="3581400" y="2312988"/>
          <p14:tracePt t="17837" x="3598863" y="2312988"/>
          <p14:tracePt t="17845" x="3608388" y="2322513"/>
          <p14:tracePt t="17862" x="3633788" y="2330450"/>
          <p14:tracePt t="17880" x="3643313" y="2330450"/>
          <p14:tracePt t="17896" x="3652838" y="2330450"/>
          <p14:tracePt t="18168" x="3660775" y="2330450"/>
          <p14:tracePt t="18196" x="3670300" y="2330450"/>
          <p14:tracePt t="18203" x="3687763" y="2330450"/>
          <p14:tracePt t="18217" x="3697288" y="2330450"/>
          <p14:tracePt t="18230" x="3732213" y="2330450"/>
          <p14:tracePt t="18245" x="3759200" y="2330450"/>
          <p14:tracePt t="18252" x="3768725" y="2330450"/>
          <p14:tracePt t="18262" x="3776663" y="2330450"/>
          <p14:tracePt t="18280" x="3786188" y="2330450"/>
          <p14:tracePt t="18338" x="3795713" y="2330450"/>
          <p14:tracePt t="18353" x="3803650" y="2330450"/>
          <p14:tracePt t="18367" x="3830638" y="2330450"/>
          <p14:tracePt t="18373" x="3848100" y="2330450"/>
          <p14:tracePt t="18382" x="3857625" y="2330450"/>
          <p14:tracePt t="18395" x="3884613" y="2330450"/>
          <p14:tracePt t="18412" x="3902075" y="2330450"/>
          <p14:tracePt t="18448" x="3911600" y="2330450"/>
          <p14:tracePt t="18517" x="3919538" y="2330450"/>
          <p14:tracePt t="18525" x="3946525" y="2330450"/>
          <p14:tracePt t="18533" x="3956050" y="2330450"/>
          <p14:tracePt t="18545" x="3973513" y="2330450"/>
          <p14:tracePt t="18562" x="4000500" y="2330450"/>
          <p14:tracePt t="18613" x="4010025" y="2330450"/>
          <p14:tracePt t="18667" x="4027488" y="2339975"/>
          <p14:tracePt t="18673" x="4037013" y="2339975"/>
          <p14:tracePt t="18680" x="4062413" y="2339975"/>
          <p14:tracePt t="18695" x="4098925" y="2339975"/>
          <p14:tracePt t="18712" x="4133850" y="2339975"/>
          <p14:tracePt t="18728" x="4152900" y="2339975"/>
          <p14:tracePt t="18748" x="4170363" y="2339975"/>
          <p14:tracePt t="18754" x="4179888" y="2339975"/>
          <p14:tracePt t="18814" x="4187825" y="2339975"/>
          <p14:tracePt t="18821" x="4205288" y="2339975"/>
          <p14:tracePt t="18833" x="4259263" y="2339975"/>
          <p14:tracePt t="18846" x="4330700" y="2339975"/>
          <p14:tracePt t="18862" x="4394200" y="2339975"/>
          <p14:tracePt t="18879" x="4446588" y="2339975"/>
          <p14:tracePt t="18898" x="4483100" y="2339975"/>
          <p14:tracePt t="18912" x="4500563" y="2339975"/>
          <p14:tracePt t="18929" x="4510088" y="2339975"/>
          <p14:tracePt t="18946" x="4545013" y="2330450"/>
          <p14:tracePt t="18962" x="4589463" y="2312988"/>
          <p14:tracePt t="18979" x="4652963" y="2295525"/>
          <p14:tracePt t="18995" x="4724400" y="2286000"/>
          <p14:tracePt t="19012" x="4776788" y="2276475"/>
          <p14:tracePt t="19029" x="4786313" y="2276475"/>
          <p14:tracePt t="19530" x="4813300" y="2276475"/>
          <p14:tracePt t="19536" x="4830763" y="2276475"/>
          <p14:tracePt t="19548" x="4875213" y="2276475"/>
          <p14:tracePt t="19562" x="4919663" y="2276475"/>
          <p14:tracePt t="19579" x="4991100" y="2276475"/>
          <p14:tracePt t="19596" x="5062538" y="2276475"/>
          <p14:tracePt t="19612" x="5133975" y="2276475"/>
          <p14:tracePt t="19629" x="5160963" y="2276475"/>
          <p14:tracePt t="19649" x="5170488" y="2276475"/>
          <p14:tracePt t="19686" x="5180013" y="2276475"/>
          <p14:tracePt t="19714" x="5187950" y="2276475"/>
          <p14:tracePt t="19733" x="5205413" y="2276475"/>
          <p14:tracePt t="19741" x="5214938" y="2276475"/>
          <p14:tracePt t="19749" x="5224463" y="2276475"/>
          <p14:tracePt t="19761" x="5232400" y="2286000"/>
          <p14:tracePt t="19778" x="5241925" y="2286000"/>
          <p14:tracePt t="19834" x="5259388" y="2286000"/>
          <p14:tracePt t="19851" x="5268913" y="2286000"/>
          <p14:tracePt t="19864" x="5286375" y="2286000"/>
          <p14:tracePt t="19878" x="5322888" y="2286000"/>
          <p14:tracePt t="19895" x="5375275" y="2286000"/>
          <p14:tracePt t="19913" x="5419725" y="2286000"/>
          <p14:tracePt t="19929" x="5429250" y="2286000"/>
          <p14:tracePt t="19962" x="5438775" y="2286000"/>
          <p14:tracePt t="19993" x="5446713" y="2295525"/>
          <p14:tracePt t="20002" x="5465763" y="2295525"/>
          <p14:tracePt t="20012" x="5510213" y="2295525"/>
          <p14:tracePt t="20029" x="5554663" y="2295525"/>
          <p14:tracePt t="20048" x="5572125" y="2295525"/>
          <p14:tracePt t="20064" x="5599113" y="2295525"/>
          <p14:tracePt t="20191" x="5589588" y="2295525"/>
          <p14:tracePt t="20205" x="5581650" y="2295525"/>
          <p14:tracePt t="20804" x="5626100" y="2295525"/>
          <p14:tracePt t="20810" x="5705475" y="2295525"/>
          <p14:tracePt t="20828" x="5884863" y="2295525"/>
          <p14:tracePt t="20845" x="5946775" y="2295525"/>
          <p14:tracePt t="20861" x="6018213" y="2295525"/>
          <p14:tracePt t="20878" x="6143625" y="2303463"/>
          <p14:tracePt t="20895" x="6180138" y="2312988"/>
          <p14:tracePt t="20914" x="6215063" y="2312988"/>
          <p14:tracePt t="20930" x="6232525" y="2312988"/>
          <p14:tracePt t="20984" x="6242050" y="2322513"/>
          <p14:tracePt t="20990" x="6259513" y="2322513"/>
          <p14:tracePt t="20999" x="6269038" y="2322513"/>
          <p14:tracePt t="21012" x="6296025" y="2322513"/>
          <p14:tracePt t="21037" x="6348413" y="2330450"/>
          <p14:tracePt t="21045" x="6394450" y="2339975"/>
          <p14:tracePt t="21065" x="6419850" y="2339975"/>
          <p14:tracePt t="21081" x="6483350" y="2357438"/>
          <p14:tracePt t="21095" x="6537325" y="2357438"/>
          <p14:tracePt t="21112" x="6589713" y="2357438"/>
          <p14:tracePt t="21130" x="6653213" y="2357438"/>
          <p14:tracePt t="21151" x="6688138" y="2366963"/>
          <p14:tracePt t="21162" x="6715125" y="2366963"/>
          <p14:tracePt t="21181" x="6742113" y="2366963"/>
          <p14:tracePt t="21195" x="6759575" y="2366963"/>
          <p14:tracePt t="21212" x="6777038" y="2366963"/>
          <p14:tracePt t="21233" x="6786563" y="2366963"/>
          <p14:tracePt t="21245" x="6804025" y="2366963"/>
          <p14:tracePt t="21262" x="6840538" y="2366963"/>
          <p14:tracePt t="21280" x="6894513" y="2366963"/>
          <p14:tracePt t="21295" x="6938963" y="2366963"/>
          <p14:tracePt t="21302" x="6956425" y="2366963"/>
          <p14:tracePt t="21312" x="6973888" y="2366963"/>
          <p14:tracePt t="21332" x="7000875" y="2366963"/>
          <p14:tracePt t="21345" x="7018338" y="2366963"/>
          <p14:tracePt t="21779" x="6938963" y="2393950"/>
          <p14:tracePt t="21786" x="6769100" y="2428875"/>
          <p14:tracePt t="21794" x="6572250" y="2490788"/>
          <p14:tracePt t="21811" x="6242050" y="2616200"/>
          <p14:tracePt t="21828" x="5680075" y="2732088"/>
          <p14:tracePt t="21845" x="4759325" y="2901950"/>
          <p14:tracePt t="21861" x="3929063" y="3071813"/>
          <p14:tracePt t="21878" x="3544888" y="3098800"/>
          <p14:tracePt t="21899" x="3170238" y="3098800"/>
          <p14:tracePt t="21913" x="2990850" y="3062288"/>
          <p14:tracePt t="21928" x="2830513" y="3017838"/>
          <p14:tracePt t="21944" x="2697163" y="2955925"/>
          <p14:tracePt t="21961" x="2625725" y="2938463"/>
          <p14:tracePt t="21978" x="2554288" y="2919413"/>
          <p14:tracePt t="21995" x="2482850" y="2901950"/>
          <p14:tracePt t="22011" x="2465388" y="2901950"/>
          <p14:tracePt t="22028" x="2455863" y="2901950"/>
          <p14:tracePt t="22083" x="2446338" y="2901950"/>
          <p14:tracePt t="22099" x="2438400" y="2901950"/>
          <p14:tracePt t="22119" x="2428875" y="2901950"/>
          <p14:tracePt t="22169" x="2419350" y="2901950"/>
          <p14:tracePt t="22177" x="2384425" y="2901950"/>
          <p14:tracePt t="22186" x="2347913" y="2901950"/>
          <p14:tracePt t="22197" x="2312988" y="2901950"/>
          <p14:tracePt t="22211" x="2295525" y="2901950"/>
          <p14:tracePt t="22228" x="2286000" y="2901950"/>
          <p14:tracePt t="22903" x="2295525" y="2901950"/>
          <p14:tracePt t="22953" x="2303463" y="2901950"/>
          <p14:tracePt t="23106" x="2312988" y="2901950"/>
          <p14:tracePt t="23288" x="2322513" y="2901950"/>
          <p14:tracePt t="23338" x="2330450" y="2901950"/>
          <p14:tracePt t="23353" x="2347913" y="2901950"/>
          <p14:tracePt t="23363" x="2384425" y="2911475"/>
          <p14:tracePt t="23378" x="2446338" y="2911475"/>
          <p14:tracePt t="23395" x="2517775" y="2919413"/>
          <p14:tracePt t="23413" x="2589213" y="2919413"/>
          <p14:tracePt t="23428" x="2608263" y="2919413"/>
          <p14:tracePt t="23444" x="2652713" y="2919413"/>
          <p14:tracePt t="23461" x="2714625" y="2938463"/>
          <p14:tracePt t="23481" x="2847975" y="2955925"/>
          <p14:tracePt t="23494" x="2919413" y="2973388"/>
          <p14:tracePt t="23511" x="2982913" y="2982913"/>
          <p14:tracePt t="23529" x="3036888" y="2990850"/>
          <p14:tracePt t="23545" x="3062288" y="2990850"/>
          <p14:tracePt t="23564" x="3098800" y="3000375"/>
          <p14:tracePt t="23578" x="3108325" y="3000375"/>
          <p14:tracePt t="23599" x="3125788" y="3000375"/>
          <p14:tracePt t="23611" x="3152775" y="3000375"/>
          <p14:tracePt t="23628" x="3224213" y="3009900"/>
          <p14:tracePt t="23645" x="3286125" y="3017838"/>
          <p14:tracePt t="23661" x="3322638" y="3017838"/>
          <p14:tracePt t="23678" x="3348038" y="3017838"/>
          <p14:tracePt t="23695" x="3375025" y="3017838"/>
          <p14:tracePt t="23756" x="3384550" y="3017838"/>
          <p14:tracePt t="23766" x="3394075" y="3017838"/>
          <p14:tracePt t="23778" x="3402013" y="3017838"/>
          <p14:tracePt t="23792" x="3411538" y="3017838"/>
          <p14:tracePt t="23814" x="3429000" y="3017838"/>
          <p14:tracePt t="23835" x="3438525" y="3017838"/>
          <p14:tracePt t="23849" x="3446463" y="3017838"/>
          <p14:tracePt t="23858" x="3455988" y="3017838"/>
          <p14:tracePt t="23865" x="3465513" y="3017838"/>
          <p14:tracePt t="23882" x="3500438" y="3017838"/>
          <p14:tracePt t="23894" x="3571875" y="3017838"/>
          <p14:tracePt t="23911" x="3643313" y="3017838"/>
          <p14:tracePt t="23931" x="3705225" y="3009900"/>
          <p14:tracePt t="23946" x="3732213" y="3009900"/>
          <p14:tracePt t="23961" x="3751263" y="3009900"/>
          <p14:tracePt t="24016" x="3768725" y="3009900"/>
          <p14:tracePt t="24024" x="3776663" y="3009900"/>
          <p14:tracePt t="24036" x="3803650" y="3009900"/>
          <p14:tracePt t="24050" x="3840163" y="3009900"/>
          <p14:tracePt t="24061" x="3857625" y="3009900"/>
          <p14:tracePt t="24078" x="3911600" y="3009900"/>
          <p14:tracePt t="24094" x="3946525" y="3009900"/>
          <p14:tracePt t="24111" x="3956050" y="3009900"/>
          <p14:tracePt t="24144" x="3965575" y="3009900"/>
          <p14:tracePt t="24161" x="3990975" y="3009900"/>
          <p14:tracePt t="24178" x="4054475" y="3009900"/>
          <p14:tracePt t="24194" x="4081463" y="3009900"/>
          <p14:tracePt t="24211" x="4116388" y="3009900"/>
          <p14:tracePt t="24229" x="4143375" y="3009900"/>
          <p14:tracePt t="24284" x="4152900" y="3009900"/>
          <p14:tracePt t="24292" x="4160838" y="3017838"/>
          <p14:tracePt t="24299" x="4160838" y="3027363"/>
          <p14:tracePt t="24725" x="4205288" y="3027363"/>
          <p14:tracePt t="24738" x="4384675" y="3009900"/>
          <p14:tracePt t="24744" x="4473575" y="3000375"/>
          <p14:tracePt t="24761" x="4572000" y="3000375"/>
          <p14:tracePt t="24784" x="4660900" y="3000375"/>
          <p14:tracePt t="24795" x="4687888" y="3000375"/>
          <p14:tracePt t="24815" x="4705350" y="3000375"/>
          <p14:tracePt t="24828" x="4714875" y="3000375"/>
          <p14:tracePt t="24852" x="4724400" y="3000375"/>
          <p14:tracePt t="24976" x="4732338" y="3000375"/>
          <p14:tracePt t="24985" x="4741863" y="3000375"/>
          <p14:tracePt t="24997" x="4776788" y="3000375"/>
          <p14:tracePt t="25011" x="4803775" y="3009900"/>
          <p14:tracePt t="25028" x="4813300" y="3017838"/>
          <p14:tracePt t="25051" x="4830763" y="3017838"/>
          <p14:tracePt t="25061" x="4840288" y="3017838"/>
          <p14:tracePt t="25113" x="4848225" y="3017838"/>
          <p14:tracePt t="25120" x="4857750" y="3017838"/>
          <p14:tracePt t="25128" x="4867275" y="3017838"/>
          <p14:tracePt t="25148" x="4894263" y="3027363"/>
          <p14:tracePt t="25167" x="4894263" y="3036888"/>
          <p14:tracePt t="25178" x="4902200" y="3036888"/>
          <p14:tracePt t="25677" x="4919663" y="3036888"/>
          <p14:tracePt t="25687" x="4938713" y="3036888"/>
          <p14:tracePt t="25694" x="4956175" y="3036888"/>
          <p14:tracePt t="25711" x="5018088" y="3036888"/>
          <p14:tracePt t="25727" x="5081588" y="3036888"/>
          <p14:tracePt t="25744" x="5143500" y="3036888"/>
          <p14:tracePt t="25761" x="5214938" y="3027363"/>
          <p14:tracePt t="25777" x="5241925" y="3027363"/>
          <p14:tracePt t="25794" x="5268913" y="3027363"/>
          <p14:tracePt t="25816" x="5303838" y="3017838"/>
          <p14:tracePt t="25827" x="5340350" y="3009900"/>
          <p14:tracePt t="25844" x="5375275" y="3000375"/>
          <p14:tracePt t="25862" x="5438775" y="3000375"/>
          <p14:tracePt t="25877" x="5491163" y="3000375"/>
          <p14:tracePt t="25894" x="5537200" y="3000375"/>
          <p14:tracePt t="25911" x="5608638" y="3000375"/>
          <p14:tracePt t="25929" x="5643563" y="3000375"/>
          <p14:tracePt t="25944" x="5680075" y="3000375"/>
          <p14:tracePt t="25963" x="5724525" y="3000375"/>
          <p14:tracePt t="25977" x="5732463" y="3000375"/>
          <p14:tracePt t="26045" x="5741988" y="3000375"/>
          <p14:tracePt t="26052" x="5751513" y="3000375"/>
          <p14:tracePt t="26063" x="5786438" y="3000375"/>
          <p14:tracePt t="26078" x="5795963" y="3000375"/>
          <p14:tracePt t="26094" x="5803900" y="3000375"/>
          <p14:tracePt t="26193" x="5795963" y="3000375"/>
          <p14:tracePt t="26643" x="5840413" y="3000375"/>
          <p14:tracePt t="26652" x="5919788" y="3000375"/>
          <p14:tracePt t="26660" x="5983288" y="3000375"/>
          <p14:tracePt t="26677" x="6108700" y="3000375"/>
          <p14:tracePt t="26693" x="6161088" y="3000375"/>
          <p14:tracePt t="26710" x="6197600" y="3000375"/>
          <p14:tracePt t="26727" x="6205538" y="3009900"/>
          <p14:tracePt t="26770" x="6215063" y="3009900"/>
          <p14:tracePt t="26792" x="6224588" y="3009900"/>
          <p14:tracePt t="26799" x="6232525" y="3009900"/>
          <p14:tracePt t="26827" x="6251575" y="3009900"/>
          <p14:tracePt t="26836" x="6276975" y="3009900"/>
          <p14:tracePt t="26844" x="6303963" y="3009900"/>
          <p14:tracePt t="26861" x="6323013" y="3009900"/>
          <p14:tracePt t="26879" x="6367463" y="3009900"/>
          <p14:tracePt t="26894" x="6375400" y="3009900"/>
          <p14:tracePt t="26911" x="6384925" y="3009900"/>
          <p14:tracePt t="26988" x="6394450" y="3009900"/>
          <p14:tracePt t="26995" x="6411913" y="3009900"/>
          <p14:tracePt t="27011" x="6419850" y="3009900"/>
          <p14:tracePt t="27031" x="6465888" y="3009900"/>
          <p14:tracePt t="27044" x="6483350" y="3009900"/>
          <p14:tracePt t="27061" x="6491288" y="3009900"/>
          <p14:tracePt t="27079" x="6500813" y="3009900"/>
          <p14:tracePt t="27173" x="6510338" y="3009900"/>
          <p14:tracePt t="27181" x="6518275" y="3000375"/>
          <p14:tracePt t="27194" x="6527800" y="3000375"/>
          <p14:tracePt t="27848" x="6323013" y="3044825"/>
          <p14:tracePt t="27862" x="5938838" y="3081338"/>
          <p14:tracePt t="27885" x="5232400" y="3098800"/>
          <p14:tracePt t="27918" x="4187825" y="3062288"/>
          <p14:tracePt t="27934" x="3768725" y="3044825"/>
          <p14:tracePt t="27945" x="3536950" y="3044825"/>
          <p14:tracePt t="27960" x="3295650" y="3081338"/>
          <p14:tracePt t="27977" x="3152775" y="3098800"/>
          <p14:tracePt t="27996" x="3036888" y="3116263"/>
          <p14:tracePt t="28013" x="2946400" y="3125788"/>
          <p14:tracePt t="28027" x="2847975" y="3133725"/>
          <p14:tracePt t="28045" x="2705100" y="3170238"/>
          <p14:tracePt t="28061" x="2660650" y="3179763"/>
          <p14:tracePt t="28077" x="2633663" y="3179763"/>
          <p14:tracePt t="28095" x="2608263" y="3179763"/>
          <p14:tracePt t="28110" x="2598738" y="3179763"/>
          <p14:tracePt t="28127" x="2581275" y="3179763"/>
          <p14:tracePt t="28145" x="2536825" y="3152775"/>
          <p14:tracePt t="28160" x="2517775" y="3143250"/>
          <p14:tracePt t="28177" x="2473325" y="3133725"/>
          <p14:tracePt t="28195" x="2455863" y="3133725"/>
          <p14:tracePt t="28210" x="2419350" y="3133725"/>
          <p14:tracePt t="28227" x="2411413" y="3133725"/>
          <p14:tracePt t="28245" x="2393950" y="3133725"/>
          <p14:tracePt t="28289" x="2374900" y="3133725"/>
          <p14:tracePt t="28342" x="2374900" y="3125788"/>
          <p14:tracePt t="28354" x="2374900" y="3116263"/>
          <p14:tracePt t="28404" x="2384425" y="3108325"/>
          <p14:tracePt t="28418" x="2393950" y="3108325"/>
          <p14:tracePt t="28433" x="2411413" y="3108325"/>
          <p14:tracePt t="28447" x="2419350" y="3108325"/>
          <p14:tracePt t="28460" x="2482850" y="3108325"/>
          <p14:tracePt t="28477" x="2544763" y="3116263"/>
          <p14:tracePt t="28494" x="2589213" y="3133725"/>
          <p14:tracePt t="28510" x="2652713" y="3152775"/>
          <p14:tracePt t="28527" x="2687638" y="3160713"/>
          <p14:tracePt t="28544" x="2751138" y="3179763"/>
          <p14:tracePt t="28565" x="2813050" y="3179763"/>
          <p14:tracePt t="28577" x="2857500" y="3179763"/>
          <p14:tracePt t="28595" x="2884488" y="3179763"/>
          <p14:tracePt t="28610" x="2946400" y="3187700"/>
          <p14:tracePt t="28627" x="2965450" y="3187700"/>
          <p14:tracePt t="28644" x="2990850" y="3187700"/>
          <p14:tracePt t="28660" x="3009900" y="3187700"/>
          <p14:tracePt t="28680" x="3027363" y="3197225"/>
          <p14:tracePt t="28694" x="3044825" y="3197225"/>
          <p14:tracePt t="28710" x="3062288" y="3197225"/>
          <p14:tracePt t="28727" x="3133725" y="3197225"/>
          <p14:tracePt t="28744" x="3205163" y="3197225"/>
          <p14:tracePt t="28760" x="3259138" y="3197225"/>
          <p14:tracePt t="28777" x="3276600" y="3197225"/>
          <p14:tracePt t="28794" x="3295650" y="3197225"/>
          <p14:tracePt t="28849" x="3303588" y="3197225"/>
          <p14:tracePt t="28856" x="3330575" y="3197225"/>
          <p14:tracePt t="28865" x="3340100" y="3187700"/>
          <p14:tracePt t="28877" x="3375025" y="3170238"/>
          <p14:tracePt t="28898" x="3429000" y="3160713"/>
          <p14:tracePt t="28912" x="3500438" y="3143250"/>
          <p14:tracePt t="28928" x="3517900" y="3133725"/>
          <p14:tracePt t="28944" x="3527425" y="3133725"/>
          <p14:tracePt t="29001" x="3536950" y="3133725"/>
          <p14:tracePt t="29020" x="3544888" y="3133725"/>
          <p14:tracePt t="29029" x="3571875" y="3133725"/>
          <p14:tracePt t="29036" x="3589338" y="3143250"/>
          <p14:tracePt t="29044" x="3625850" y="3143250"/>
          <p14:tracePt t="29064" x="3679825" y="3143250"/>
          <p14:tracePt t="29077" x="3705225" y="3143250"/>
          <p14:tracePt t="29094" x="3732213" y="3143250"/>
          <p14:tracePt t="29113" x="3751263" y="3143250"/>
          <p14:tracePt t="29185" x="3768725" y="3152775"/>
          <p14:tracePt t="29199" x="3813175" y="3152775"/>
          <p14:tracePt t="29205" x="3840163" y="3152775"/>
          <p14:tracePt t="29212" x="3894138" y="3160713"/>
          <p14:tracePt t="29227" x="3956050" y="3160713"/>
          <p14:tracePt t="29249" x="4017963" y="3160713"/>
          <p14:tracePt t="29263" x="4027488" y="3160713"/>
          <p14:tracePt t="29294" x="4037013" y="3160713"/>
          <p14:tracePt t="29313" x="4062413" y="3160713"/>
          <p14:tracePt t="29327" x="4089400" y="3160713"/>
          <p14:tracePt t="29344" x="4143375" y="3160713"/>
          <p14:tracePt t="29350" x="4160838" y="3160713"/>
          <p14:tracePt t="29364" x="4214813" y="3160713"/>
          <p14:tracePt t="29377" x="4276725" y="3152775"/>
          <p14:tracePt t="29394" x="4303713" y="3152775"/>
          <p14:tracePt t="29412" x="4330700" y="3152775"/>
          <p14:tracePt t="29444" x="4348163" y="3152775"/>
          <p14:tracePt t="29460" x="4411663" y="3143250"/>
          <p14:tracePt t="29479" x="4483100" y="3143250"/>
          <p14:tracePt t="29494" x="4537075" y="3143250"/>
          <p14:tracePt t="29510" x="4581525" y="3133725"/>
          <p14:tracePt t="29529" x="4660900" y="3125788"/>
          <p14:tracePt t="29544" x="4697413" y="3125788"/>
          <p14:tracePt t="29560" x="4732338" y="3125788"/>
          <p14:tracePt t="29577" x="4768850" y="3125788"/>
          <p14:tracePt t="29612" x="4776788" y="3125788"/>
          <p14:tracePt t="30083" x="4813300" y="3125788"/>
          <p14:tracePt t="30088" x="4875213" y="3143250"/>
          <p14:tracePt t="30097" x="4919663" y="3160713"/>
          <p14:tracePt t="30110" x="4973638" y="3170238"/>
          <p14:tracePt t="30129" x="5045075" y="3197225"/>
          <p14:tracePt t="30150" x="5108575" y="3214688"/>
          <p14:tracePt t="30160" x="5197475" y="3214688"/>
          <p14:tracePt t="30180" x="5330825" y="3224213"/>
          <p14:tracePt t="30193" x="5394325" y="3224213"/>
          <p14:tracePt t="30210" x="5411788" y="3224213"/>
          <p14:tracePt t="30230" x="5465763" y="3224213"/>
          <p14:tracePt t="30243" x="5491163" y="3224213"/>
          <p14:tracePt t="30260" x="5500688" y="3224213"/>
          <p14:tracePt t="30279" x="5510213" y="3224213"/>
          <p14:tracePt t="30294" x="5518150" y="3224213"/>
          <p14:tracePt t="30310" x="5527675" y="3224213"/>
          <p14:tracePt t="30328" x="5572125" y="3214688"/>
          <p14:tracePt t="30344" x="5608638" y="3214688"/>
          <p14:tracePt t="30351" x="5616575" y="3214688"/>
          <p14:tracePt t="32709" x="5500688" y="3251200"/>
          <p14:tracePt t="32717" x="5384800" y="3322638"/>
          <p14:tracePt t="32734" x="4875213" y="3598863"/>
          <p14:tracePt t="32743" x="4759325" y="3660775"/>
          <p14:tracePt t="32760" x="4598988" y="3768725"/>
          <p14:tracePt t="32777" x="4303713" y="3867150"/>
          <p14:tracePt t="32793" x="4197350" y="3894138"/>
          <p14:tracePt t="32809" x="4125913" y="3894138"/>
          <p14:tracePt t="32831" x="3938588" y="3894138"/>
          <p14:tracePt t="32844" x="3795713" y="3894138"/>
          <p14:tracePt t="32849" x="3741738" y="3902075"/>
          <p14:tracePt t="32860" x="3697288" y="3902075"/>
          <p14:tracePt t="32878" x="3509963" y="3929063"/>
          <p14:tracePt t="32893" x="3303588" y="3956050"/>
          <p14:tracePt t="32910" x="3170238" y="3990975"/>
          <p14:tracePt t="32930" x="2973388" y="4044950"/>
          <p14:tracePt t="32947" x="2830513" y="4071938"/>
          <p14:tracePt t="32960" x="2759075" y="4071938"/>
          <p14:tracePt t="32980" x="2679700" y="4071938"/>
          <p14:tracePt t="32993" x="2643188" y="4071938"/>
          <p14:tracePt t="33009" x="2616200" y="4054475"/>
          <p14:tracePt t="33027" x="2571750" y="4054475"/>
          <p14:tracePt t="33042" x="2562225" y="4044950"/>
          <p14:tracePt t="33059" x="2554288" y="4044950"/>
          <p14:tracePt t="33076" x="2536825" y="4044950"/>
          <p14:tracePt t="33093" x="2473325" y="4037013"/>
          <p14:tracePt t="33109" x="2366963" y="4037013"/>
          <p14:tracePt t="33126" x="2312988" y="4054475"/>
          <p14:tracePt t="33142" x="2286000" y="4054475"/>
          <p14:tracePt t="33159" x="2276475" y="4054475"/>
          <p14:tracePt t="33178" x="2259013" y="4054475"/>
          <p14:tracePt t="33207" x="2251075" y="4054475"/>
          <p14:tracePt t="33214" x="2251075" y="4044950"/>
          <p14:tracePt t="33226" x="2251075" y="4037013"/>
          <p14:tracePt t="33242" x="2232025" y="4010025"/>
          <p14:tracePt t="33259" x="2232025" y="4000500"/>
          <p14:tracePt t="36589" x="2295525" y="4000500"/>
          <p14:tracePt t="36598" x="2357438" y="3983038"/>
          <p14:tracePt t="36609" x="2536825" y="3956050"/>
          <p14:tracePt t="36626" x="2705100" y="3929063"/>
          <p14:tracePt t="36644" x="2840038" y="3911600"/>
          <p14:tracePt t="36660" x="2884488" y="3911600"/>
          <p14:tracePt t="36676" x="2946400" y="3911600"/>
          <p14:tracePt t="36695" x="3009900" y="3919538"/>
          <p14:tracePt t="36709" x="3054350" y="3929063"/>
          <p14:tracePt t="36726" x="3081338" y="3938588"/>
          <p14:tracePt t="36744" x="3143250" y="3946525"/>
          <p14:tracePt t="36759" x="3179763" y="3946525"/>
          <p14:tracePt t="36776" x="3214688" y="3946525"/>
          <p14:tracePt t="36794" x="3268663" y="3946525"/>
          <p14:tracePt t="36816" x="3330575" y="3956050"/>
          <p14:tracePt t="36826" x="3340100" y="3956050"/>
          <p14:tracePt t="36842" x="3340100" y="3965575"/>
          <p14:tracePt t="36859" x="3348038" y="3965575"/>
          <p14:tracePt t="36876" x="3357563" y="3965575"/>
          <p14:tracePt t="36895" x="3375025" y="3973513"/>
          <p14:tracePt t="36909" x="3411538" y="3973513"/>
          <p14:tracePt t="36926" x="3446463" y="3973513"/>
          <p14:tracePt t="36942" x="3473450" y="3983038"/>
          <p14:tracePt t="36959" x="3500438" y="3983038"/>
          <p14:tracePt t="36975" x="3509963" y="3983038"/>
          <p14:tracePt t="37031" x="3517900" y="3983038"/>
          <p14:tracePt t="37039" x="3527425" y="3983038"/>
          <p14:tracePt t="37045" x="3544888" y="3983038"/>
          <p14:tracePt t="37059" x="3571875" y="3983038"/>
          <p14:tracePt t="37075" x="3608388" y="3983038"/>
          <p14:tracePt t="37092" x="3643313" y="3983038"/>
          <p14:tracePt t="37109" x="3679825" y="3983038"/>
          <p14:tracePt t="37174" x="3687763" y="3983038"/>
          <p14:tracePt t="37188" x="3697288" y="3983038"/>
          <p14:tracePt t="37195" x="3705225" y="3983038"/>
          <p14:tracePt t="37209" x="3741738" y="3983038"/>
          <p14:tracePt t="37226" x="3759200" y="3983038"/>
          <p14:tracePt t="37242" x="3768725" y="3983038"/>
          <p14:tracePt t="37267" x="3768725" y="3990975"/>
          <p14:tracePt t="37296" x="3786188" y="3990975"/>
          <p14:tracePt t="37311" x="3795713" y="3990975"/>
          <p14:tracePt t="37317" x="3803650" y="4000500"/>
          <p14:tracePt t="37326" x="3822700" y="4000500"/>
          <p14:tracePt t="37342" x="3840163" y="4000500"/>
          <p14:tracePt t="37362" x="3857625" y="4000500"/>
          <p14:tracePt t="37376" x="3875088" y="4010025"/>
          <p14:tracePt t="37396" x="3902075" y="4010025"/>
          <p14:tracePt t="37410" x="3919538" y="4010025"/>
          <p14:tracePt t="37425" x="3956050" y="4010025"/>
          <p14:tracePt t="37442" x="3973513" y="4017963"/>
          <p14:tracePt t="37463" x="4017963" y="4017963"/>
          <p14:tracePt t="37476" x="4027488" y="4017963"/>
          <p14:tracePt t="38164" x="4071938" y="4017963"/>
          <p14:tracePt t="38172" x="4152900" y="4010025"/>
          <p14:tracePt t="38181" x="4259263" y="4010025"/>
          <p14:tracePt t="38192" x="4608513" y="3990975"/>
          <p14:tracePt t="38208" x="4867275" y="3983038"/>
          <p14:tracePt t="38225" x="5438775" y="3983038"/>
          <p14:tracePt t="38241" x="5795963" y="3983038"/>
          <p14:tracePt t="38259" x="6018213" y="3983038"/>
          <p14:tracePt t="38275" x="6251575" y="3983038"/>
          <p14:tracePt t="38291" x="6367463" y="4000500"/>
          <p14:tracePt t="38308" x="6446838" y="4000500"/>
          <p14:tracePt t="38325" x="6500813" y="4000500"/>
          <p14:tracePt t="38341" x="6616700" y="3973513"/>
          <p14:tracePt t="38358" x="6759575" y="3929063"/>
          <p14:tracePt t="38375" x="6956425" y="3875088"/>
          <p14:tracePt t="38392" x="7045325" y="3840163"/>
          <p14:tracePt t="38409" x="7126288" y="3822700"/>
          <p14:tracePt t="38428" x="7215188" y="3822700"/>
          <p14:tracePt t="38434" x="7224713" y="3822700"/>
          <p14:tracePt t="38443" x="7242175" y="3822700"/>
          <p14:tracePt t="38459" x="7269163" y="3830638"/>
          <p14:tracePt t="38480" x="7304088" y="3857625"/>
          <p14:tracePt t="38492" x="7331075" y="3867150"/>
          <p14:tracePt t="38509" x="7358063" y="3875088"/>
          <p14:tracePt t="38528" x="7402513" y="3894138"/>
          <p14:tracePt t="38544" x="7419975" y="3894138"/>
          <p14:tracePt t="38559" x="7456488" y="3894138"/>
          <p14:tracePt t="38579" x="7491413" y="3894138"/>
          <p14:tracePt t="38592" x="7537450" y="3894138"/>
          <p14:tracePt t="38611" x="7554913" y="3894138"/>
          <p14:tracePt t="38630" x="7572375" y="3894138"/>
          <p14:tracePt t="38642" x="7572375" y="3902075"/>
          <p14:tracePt t="39187" x="7616825" y="3911600"/>
          <p14:tracePt t="39195" x="7653338" y="3919538"/>
          <p14:tracePt t="39209" x="7688263" y="3929063"/>
          <p14:tracePt t="39226" x="7742238" y="3938588"/>
          <p14:tracePt t="39243" x="7840663" y="3946525"/>
          <p14:tracePt t="39259" x="7947025" y="3946525"/>
          <p14:tracePt t="39276" x="8037513" y="3946525"/>
          <p14:tracePt t="39294" x="8099425" y="3946525"/>
          <p14:tracePt t="39309" x="8108950" y="3946525"/>
          <p14:tracePt t="39342" x="8116888" y="3946525"/>
          <p14:tracePt t="40302" x="8108950" y="3946525"/>
          <p14:tracePt t="40310" x="8108950" y="3956050"/>
          <p14:tracePt t="40317" x="8099425" y="3965575"/>
          <p14:tracePt t="40330" x="8089900" y="3973513"/>
          <p14:tracePt t="40341" x="8081963" y="3973513"/>
          <p14:tracePt t="40359" x="8037513" y="4000500"/>
          <p14:tracePt t="40374" x="8001000" y="4017963"/>
          <p14:tracePt t="40391" x="7991475" y="4027488"/>
          <p14:tracePt t="40408" x="7974013" y="4037013"/>
          <p14:tracePt t="40425" x="7966075" y="4037013"/>
          <p14:tracePt t="40488" x="7956550" y="4037013"/>
          <p14:tracePt t="40517" x="7947025" y="4037013"/>
          <p14:tracePt t="40523" x="7929563" y="4044950"/>
          <p14:tracePt t="40530" x="7912100" y="4062413"/>
          <p14:tracePt t="40541" x="7902575" y="4062413"/>
          <p14:tracePt t="40560" x="7858125" y="4081463"/>
          <p14:tracePt t="40575" x="7840663" y="4098925"/>
          <p14:tracePt t="40592" x="7823200" y="4108450"/>
          <p14:tracePt t="40609" x="7813675" y="4108450"/>
          <p14:tracePt t="40642" x="7804150" y="4108450"/>
          <p14:tracePt t="40680" x="7796213" y="4125913"/>
          <p14:tracePt t="40687" x="7777163" y="4125913"/>
          <p14:tracePt t="40695" x="7759700" y="4133850"/>
          <p14:tracePt t="40708" x="7742238" y="4133850"/>
          <p14:tracePt t="40725" x="7670800" y="4152900"/>
          <p14:tracePt t="40741" x="7643813" y="4160838"/>
          <p14:tracePt t="40757" x="7616825" y="4160838"/>
          <p14:tracePt t="40775" x="7599363" y="4160838"/>
          <p14:tracePt t="40791" x="7589838" y="4170363"/>
          <p14:tracePt t="40808" x="7537450" y="4179888"/>
          <p14:tracePt t="40825" x="7473950" y="4197350"/>
          <p14:tracePt t="40842" x="7419975" y="4197350"/>
          <p14:tracePt t="40858" x="7323138" y="4205288"/>
          <p14:tracePt t="40875" x="7153275" y="4224338"/>
          <p14:tracePt t="40892" x="7037388" y="4224338"/>
          <p14:tracePt t="40908" x="6884988" y="4232275"/>
          <p14:tracePt t="40926" x="6491288" y="4251325"/>
          <p14:tracePt t="40941" x="6303963" y="4251325"/>
          <p14:tracePt t="40958" x="6062663" y="4251325"/>
          <p14:tracePt t="40975" x="5830888" y="4251325"/>
          <p14:tracePt t="40991" x="5572125" y="4251325"/>
          <p14:tracePt t="41008" x="5384800" y="4259263"/>
          <p14:tracePt t="41027" x="5224463" y="4268788"/>
          <p14:tracePt t="41041" x="5081588" y="4286250"/>
          <p14:tracePt t="41059" x="5010150" y="4286250"/>
          <p14:tracePt t="41076" x="4938713" y="4303713"/>
          <p14:tracePt t="41092" x="4919663" y="4313238"/>
          <p14:tracePt t="41108" x="4911725" y="4322763"/>
          <p14:tracePt t="41680" x="4857750" y="4330700"/>
          <p14:tracePt t="41688" x="4803775" y="4330700"/>
          <p14:tracePt t="41695" x="4759325" y="4330700"/>
          <p14:tracePt t="41708" x="4616450" y="4330700"/>
          <p14:tracePt t="41727" x="4367213" y="4330700"/>
          <p14:tracePt t="41742" x="4062413" y="4313238"/>
          <p14:tracePt t="41758" x="3813175" y="4295775"/>
          <p14:tracePt t="41774" x="3697288" y="4276725"/>
          <p14:tracePt t="41795" x="3527425" y="4251325"/>
          <p14:tracePt t="41808" x="3411538" y="4224338"/>
          <p14:tracePt t="41825" x="3348038" y="4205288"/>
          <p14:tracePt t="41844" x="3276600" y="4179888"/>
          <p14:tracePt t="41858" x="3259138" y="4179888"/>
          <p14:tracePt t="41874" x="3232150" y="4179888"/>
          <p14:tracePt t="41891" x="3214688" y="4179888"/>
          <p14:tracePt t="41908" x="3197225" y="4179888"/>
          <p14:tracePt t="41924" x="3187700" y="4170363"/>
          <p14:tracePt t="41941" x="3170238" y="4170363"/>
          <p14:tracePt t="41957" x="3143250" y="4170363"/>
          <p14:tracePt t="41974" x="3133725" y="4170363"/>
          <p14:tracePt t="41991" x="3098800" y="4170363"/>
          <p14:tracePt t="42007" x="3081338" y="4170363"/>
          <p14:tracePt t="42024" x="3071813" y="4170363"/>
          <p14:tracePt t="42041" x="3062288" y="4170363"/>
          <p14:tracePt t="42653" x="3071813" y="4170363"/>
          <p14:tracePt t="42661" x="3081338" y="4170363"/>
          <p14:tracePt t="42675" x="3116263" y="4170363"/>
          <p14:tracePt t="42697" x="3160713" y="4170363"/>
          <p14:tracePt t="42708" x="3170238" y="4170363"/>
          <p14:tracePt t="42725" x="3179763" y="4170363"/>
          <p14:tracePt t="42741" x="3187700" y="4170363"/>
          <p14:tracePt t="42758" x="3187700" y="4179888"/>
          <p14:tracePt t="42774" x="3197225" y="4179888"/>
          <p14:tracePt t="42802" x="3205163" y="4179888"/>
          <p14:tracePt t="42810" x="3214688" y="4179888"/>
          <p14:tracePt t="42825" x="3224213" y="4187825"/>
          <p14:tracePt t="42841" x="3241675" y="4187825"/>
          <p14:tracePt t="42858" x="3268663" y="4187825"/>
          <p14:tracePt t="42903" x="3276600" y="4187825"/>
          <p14:tracePt t="42947" x="3286125" y="4187825"/>
          <p14:tracePt t="42966" x="3303588" y="4187825"/>
          <p14:tracePt t="42974" x="3313113" y="4187825"/>
          <p14:tracePt t="42992" x="3330575" y="4197350"/>
          <p14:tracePt t="43008" x="3340100" y="4197350"/>
          <p14:tracePt t="43072" x="3348038" y="4197350"/>
          <p14:tracePt t="43086" x="3357563" y="4197350"/>
          <p14:tracePt t="43093" x="3367088" y="4197350"/>
          <p14:tracePt t="43107" x="3394075" y="4205288"/>
          <p14:tracePt t="43124" x="3411538" y="4205288"/>
          <p14:tracePt t="43141" x="3438525" y="4205288"/>
          <p14:tracePt t="43157" x="3446463" y="4205288"/>
          <p14:tracePt t="43814" x="3455988" y="4205288"/>
          <p14:tracePt t="43821" x="3465513" y="4205288"/>
          <p14:tracePt t="43833" x="3482975" y="4205288"/>
          <p14:tracePt t="43863" x="3490913" y="4205288"/>
          <p14:tracePt t="43877" x="3509963" y="4205288"/>
          <p14:tracePt t="43892" x="3517900" y="4205288"/>
          <p14:tracePt t="44007" x="3527425" y="4205288"/>
          <p14:tracePt t="44014" x="3536950" y="4214813"/>
          <p14:tracePt t="44026" x="3544888" y="4214813"/>
          <p14:tracePt t="44495" x="3554413" y="4214813"/>
          <p14:tracePt t="44514" x="3581400" y="4214813"/>
          <p14:tracePt t="44522" x="3589338" y="4214813"/>
          <p14:tracePt t="44544" x="3598863" y="4214813"/>
          <p14:tracePt t="44552" x="3608388" y="4214813"/>
          <p14:tracePt t="44586" x="3616325" y="4214813"/>
          <p14:tracePt t="45513" x="3625850" y="4214813"/>
          <p14:tracePt t="45563" x="3643313" y="4214813"/>
          <p14:tracePt t="45570" x="3652838" y="4214813"/>
          <p14:tracePt t="45584" x="3660775" y="4214813"/>
          <p14:tracePt t="45592" x="3679825" y="4214813"/>
          <p14:tracePt t="45607" x="3687763" y="4214813"/>
          <p14:tracePt t="45732" x="3705225" y="4214813"/>
          <p14:tracePt t="45744" x="3714750" y="4214813"/>
          <p14:tracePt t="45753" x="3732213" y="4214813"/>
          <p14:tracePt t="45761" x="3741738" y="4214813"/>
          <p14:tracePt t="45776" x="3751263" y="4214813"/>
          <p14:tracePt t="45791" x="3751263" y="4205288"/>
          <p14:tracePt t="45809" x="3759200" y="4205288"/>
          <p14:tracePt t="45881" x="3768725" y="4205288"/>
          <p14:tracePt t="45896" x="3786188" y="4205288"/>
          <p14:tracePt t="45903" x="3795713" y="4205288"/>
          <p14:tracePt t="45912" x="3803650" y="4205288"/>
          <p14:tracePt t="45925" x="3822700" y="4205288"/>
          <p14:tracePt t="45941" x="3840163" y="4205288"/>
          <p14:tracePt t="46012" x="3867150" y="4205288"/>
          <p14:tracePt t="46020" x="3875088" y="4205288"/>
          <p14:tracePt t="46026" x="3902075" y="4205288"/>
          <p14:tracePt t="46041" x="3938588" y="4197350"/>
          <p14:tracePt t="46060" x="3983038" y="4197350"/>
          <p14:tracePt t="46074" x="3990975" y="4197350"/>
          <p14:tracePt t="46091" x="4000500" y="4197350"/>
          <p14:tracePt t="46170" x="4017963" y="4197350"/>
          <p14:tracePt t="46178" x="4037013" y="4197350"/>
          <p14:tracePt t="46191" x="4054475" y="4197350"/>
          <p14:tracePt t="46210" x="4081463" y="4187825"/>
          <p14:tracePt t="46267" x="4089400" y="4187825"/>
          <p14:tracePt t="46276" x="4108450" y="4187825"/>
          <p14:tracePt t="46284" x="4116388" y="4179888"/>
          <p14:tracePt t="46304" x="4224338" y="4143375"/>
          <p14:tracePt t="46319" x="4313238" y="4116388"/>
          <p14:tracePt t="46334" x="4402138" y="4108450"/>
          <p14:tracePt t="46355" x="4465638" y="4098925"/>
          <p14:tracePt t="46368" x="4483100" y="4098925"/>
          <p14:tracePt t="47051" x="4510088" y="4098925"/>
          <p14:tracePt t="47057" x="4537075" y="4098925"/>
          <p14:tracePt t="47076" x="4572000" y="4108450"/>
          <p14:tracePt t="47091" x="4581525" y="4108450"/>
          <p14:tracePt t="47109" x="4589463" y="4108450"/>
          <p14:tracePt t="47125" x="4598988" y="4108450"/>
          <p14:tracePt t="47216" x="4608513" y="4108450"/>
          <p14:tracePt t="47229" x="4616450" y="4108450"/>
          <p14:tracePt t="48118" x="4625975" y="4108450"/>
          <p14:tracePt t="48142" x="4633913" y="4108450"/>
          <p14:tracePt t="48150" x="4633913" y="4116388"/>
          <p14:tracePt t="48160" x="4652963" y="4116388"/>
          <p14:tracePt t="48178" x="4660900" y="4116388"/>
          <p14:tracePt t="48309" x="4670425" y="4125913"/>
          <p14:tracePt t="48323" x="4687888" y="4125913"/>
          <p14:tracePt t="48340" x="4697413" y="4125913"/>
          <p14:tracePt t="49048" x="4714875" y="4125913"/>
          <p14:tracePt t="49054" x="4751388" y="4125913"/>
          <p14:tracePt t="49067" x="4840288" y="4125913"/>
          <p14:tracePt t="49077" x="4884738" y="4125913"/>
          <p14:tracePt t="49091" x="4991100" y="4143375"/>
          <p14:tracePt t="49111" x="5116513" y="4152900"/>
          <p14:tracePt t="49124" x="5180013" y="4160838"/>
          <p14:tracePt t="49144" x="5232400" y="4170363"/>
          <p14:tracePt t="49159" x="5367338" y="4179888"/>
          <p14:tracePt t="49174" x="5446713" y="4179888"/>
          <p14:tracePt t="49190" x="5537200" y="4179888"/>
          <p14:tracePt t="49206" x="5581650" y="4179888"/>
          <p14:tracePt t="49223" x="5634038" y="4160838"/>
          <p14:tracePt t="49240" x="5680075" y="4143375"/>
          <p14:tracePt t="49257" x="5705475" y="4133850"/>
          <p14:tracePt t="49273" x="5741988" y="4133850"/>
          <p14:tracePt t="49290" x="5751513" y="4133850"/>
          <p14:tracePt t="49731" x="5786438" y="4133850"/>
          <p14:tracePt t="49738" x="5857875" y="4143375"/>
          <p14:tracePt t="49744" x="5938838" y="4170363"/>
          <p14:tracePt t="49756" x="5983288" y="4170363"/>
          <p14:tracePt t="49773" x="6099175" y="4179888"/>
          <p14:tracePt t="49790" x="6134100" y="4187825"/>
          <p14:tracePt t="49807" x="6161088" y="4187825"/>
          <p14:tracePt t="49823" x="6180138" y="4187825"/>
          <p14:tracePt t="49840" x="6180138" y="4197350"/>
          <p14:tracePt t="49874" x="6180138" y="4205288"/>
          <p14:tracePt t="49905" x="6188075" y="4205288"/>
          <p14:tracePt t="50414" x="6205538" y="4197350"/>
          <p14:tracePt t="50421" x="6224588" y="4197350"/>
          <p14:tracePt t="50428" x="6232525" y="4197350"/>
          <p14:tracePt t="50440" x="6269038" y="4197350"/>
          <p14:tracePt t="50456" x="6276975" y="4197350"/>
          <p14:tracePt t="54211" x="6224588" y="4205288"/>
          <p14:tracePt t="54219" x="6054725" y="4241800"/>
          <p14:tracePt t="54226" x="5894388" y="4276725"/>
          <p14:tracePt t="54239" x="5751513" y="4348163"/>
          <p14:tracePt t="54255" x="5384800" y="4473575"/>
          <p14:tracePt t="54272" x="5116513" y="4537075"/>
          <p14:tracePt t="54289" x="4965700" y="4554538"/>
          <p14:tracePt t="54306" x="4660900" y="4554538"/>
          <p14:tracePt t="54323" x="4562475" y="4545013"/>
          <p14:tracePt t="54339" x="4500563" y="4537075"/>
          <p14:tracePt t="54358" x="4446588" y="4510088"/>
          <p14:tracePt t="54373" x="4438650" y="4500563"/>
          <p14:tracePt t="54389" x="4429125" y="4491038"/>
          <p14:tracePt t="54407" x="4411663" y="4491038"/>
          <p14:tracePt t="54423" x="4402138" y="4491038"/>
          <p14:tracePt t="54439" x="4394200" y="4491038"/>
          <p14:tracePt t="54457" x="4232275" y="4491038"/>
          <p14:tracePt t="54473" x="4187825" y="4491038"/>
          <p14:tracePt t="54490" x="4160838" y="4500563"/>
          <p14:tracePt t="54509" x="4133850" y="4500563"/>
          <p14:tracePt t="55328" x="4010025" y="4500563"/>
          <p14:tracePt t="55335" x="3911600" y="4510088"/>
          <p14:tracePt t="55343" x="3830638" y="4510088"/>
          <p14:tracePt t="55356" x="3741738" y="4518025"/>
          <p14:tracePt t="55372" x="3527425" y="4518025"/>
          <p14:tracePt t="55389" x="3473450" y="4518025"/>
          <p14:tracePt t="55406" x="3455988" y="4518025"/>
          <p14:tracePt t="55422" x="3438525" y="4518025"/>
          <p14:tracePt t="55626" x="3438525" y="4510088"/>
          <p14:tracePt t="55745" x="3438525" y="4500563"/>
          <p14:tracePt t="55776" x="3438525" y="4491038"/>
          <p14:tracePt t="55789" x="3438525" y="4483100"/>
          <p14:tracePt t="55812" x="3429000" y="4473575"/>
          <p14:tracePt t="55819" x="3429000" y="4465638"/>
          <p14:tracePt t="55827" x="3429000" y="4456113"/>
          <p14:tracePt t="55840" x="3429000" y="4446588"/>
          <p14:tracePt t="55997" x="3438525" y="4446588"/>
          <p14:tracePt t="56011" x="3446463" y="4446588"/>
          <p14:tracePt t="56018" x="3473450" y="4438650"/>
          <p14:tracePt t="56027" x="3509963" y="4429125"/>
          <p14:tracePt t="56040" x="3554413" y="4429125"/>
          <p14:tracePt t="56056" x="3616325" y="4419600"/>
          <p14:tracePt t="56074" x="3660775" y="4402138"/>
          <p14:tracePt t="56093" x="3714750" y="4394200"/>
          <p14:tracePt t="56106" x="3741738" y="4384675"/>
          <p14:tracePt t="56123" x="3803650" y="4384675"/>
          <p14:tracePt t="56141" x="3983038" y="4348163"/>
          <p14:tracePt t="56157" x="4081463" y="4340225"/>
          <p14:tracePt t="56173" x="4143375" y="4330700"/>
          <p14:tracePt t="56189" x="4187825" y="4330700"/>
          <p14:tracePt t="56206" x="4205288" y="4330700"/>
          <p14:tracePt t="56223" x="4224338" y="4330700"/>
          <p14:tracePt t="56239" x="4232275" y="4330700"/>
          <p14:tracePt t="56256" x="4232275" y="4340225"/>
          <p14:tracePt t="56272" x="4241800" y="4348163"/>
          <p14:tracePt t="56289" x="4322763" y="4348163"/>
          <p14:tracePt t="56306" x="4375150" y="4348163"/>
          <p14:tracePt t="56322" x="4429125" y="4348163"/>
          <p14:tracePt t="56339" x="4465638" y="4348163"/>
          <p14:tracePt t="56355" x="4473575" y="4357688"/>
          <p14:tracePt t="56372" x="4483100" y="4357688"/>
          <p14:tracePt t="56389" x="4491038" y="4367213"/>
          <p14:tracePt t="56406" x="4527550" y="4367213"/>
          <p14:tracePt t="56423" x="4598988" y="4367213"/>
          <p14:tracePt t="56443" x="4751388" y="4384675"/>
          <p14:tracePt t="56456" x="4813300" y="4394200"/>
          <p14:tracePt t="56473" x="4857750" y="4402138"/>
          <p14:tracePt t="56490" x="4875213" y="4402138"/>
          <p14:tracePt t="56506" x="4875213" y="4411663"/>
          <p14:tracePt t="56538" x="4884738" y="4411663"/>
          <p14:tracePt t="56641" x="4902200" y="4411663"/>
          <p14:tracePt t="56647" x="4911725" y="4411663"/>
          <p14:tracePt t="56655" x="4919663" y="4411663"/>
          <p14:tracePt t="56672" x="4929188" y="4411663"/>
          <p14:tracePt t="56689" x="4938713" y="4411663"/>
          <p14:tracePt t="57188" x="4867275" y="4419600"/>
          <p14:tracePt t="57195" x="4813300" y="4438650"/>
          <p14:tracePt t="57210" x="4616450" y="4473575"/>
          <p14:tracePt t="57222" x="4340225" y="4483100"/>
          <p14:tracePt t="57239" x="4197350" y="4483100"/>
          <p14:tracePt t="57256" x="4000500" y="4483100"/>
          <p14:tracePt t="57273" x="3741738" y="4446588"/>
          <p14:tracePt t="57289" x="3625850" y="4419600"/>
          <p14:tracePt t="57309" x="3482975" y="4367213"/>
          <p14:tracePt t="57322" x="3419475" y="4340225"/>
          <p14:tracePt t="57339" x="3384550" y="4322763"/>
          <p14:tracePt t="57359" x="3357563" y="4322763"/>
          <p14:tracePt t="57372" x="3348038" y="4322763"/>
          <p14:tracePt t="57389" x="3295650" y="4322763"/>
          <p14:tracePt t="57406" x="3214688" y="4348163"/>
          <p14:tracePt t="57422" x="3205163" y="4357688"/>
          <p14:tracePt t="57439" x="3187700" y="4367213"/>
          <p14:tracePt t="57457" x="3179763" y="4375150"/>
          <p14:tracePt t="57473" x="3160713" y="4394200"/>
          <p14:tracePt t="57489" x="3143250" y="4394200"/>
          <p14:tracePt t="57506" x="3071813" y="4411663"/>
          <p14:tracePt t="57522" x="2965450" y="4429125"/>
          <p14:tracePt t="57539" x="2919413" y="4429125"/>
          <p14:tracePt t="57547" x="2911475" y="4429125"/>
          <p14:tracePt t="57557" x="2901950" y="4429125"/>
          <p14:tracePt t="57580" x="2884488" y="4429125"/>
          <p14:tracePt t="57611" x="2867025" y="4438650"/>
          <p14:tracePt t="57618" x="2847975" y="4456113"/>
          <p14:tracePt t="57626" x="2847975" y="4465638"/>
          <p14:tracePt t="57639" x="2840038" y="4473575"/>
          <p14:tracePt t="58624" x="2830513" y="4473575"/>
          <p14:tracePt t="58644" x="2813050" y="4483100"/>
          <p14:tracePt t="58651" x="2795588" y="4491038"/>
          <p14:tracePt t="58658" x="2768600" y="4491038"/>
          <p14:tracePt t="58676" x="2759075" y="4491038"/>
          <p14:tracePt t="58689" x="2714625" y="4500563"/>
          <p14:tracePt t="58705" x="2670175" y="4510088"/>
          <p14:tracePt t="58724" x="2643188" y="4510088"/>
          <p14:tracePt t="58739" x="2625725" y="4510088"/>
          <p14:tracePt t="58755" x="2616200" y="4510088"/>
          <p14:tracePt t="58775" x="2581275" y="4537075"/>
          <p14:tracePt t="58789" x="2571750" y="4545013"/>
          <p14:tracePt t="58805" x="2562225" y="4545013"/>
          <p14:tracePt t="58825" x="2554288" y="4545013"/>
          <p14:tracePt t="58926" x="2554288" y="4554538"/>
          <p14:tracePt t="59011" x="2562225" y="4554538"/>
          <p14:tracePt t="59061" x="2562225" y="4562475"/>
          <p14:tracePt t="59067" x="2571750" y="4572000"/>
          <p14:tracePt t="59074" x="2571750" y="4589463"/>
          <p14:tracePt t="59088" x="2571750" y="4616450"/>
          <p14:tracePt t="59105" x="2581275" y="4643438"/>
          <p14:tracePt t="59126" x="2598738" y="4660900"/>
          <p14:tracePt t="59138" x="2598738" y="4670425"/>
          <p14:tracePt t="59173" x="2608263" y="4670425"/>
          <p14:tracePt t="59518" x="2616200" y="4670425"/>
          <p14:tracePt t="59585" x="2625725" y="4670425"/>
          <p14:tracePt t="59626" x="2633663" y="4670425"/>
          <p14:tracePt t="59657" x="2643188" y="4670425"/>
          <p14:tracePt t="59678" x="2652713" y="4670425"/>
          <p14:tracePt t="59739" x="2660650" y="4670425"/>
          <p14:tracePt t="59761" x="2670175" y="4670425"/>
          <p14:tracePt t="59805" x="2679700" y="4670425"/>
          <p14:tracePt t="59895" x="2687638" y="4670425"/>
          <p14:tracePt t="59935" x="2697163" y="4670425"/>
          <p14:tracePt t="59978" x="2705100" y="4670425"/>
          <p14:tracePt t="60030" x="2714625" y="4670425"/>
          <p14:tracePt t="60057" x="2732088" y="4670425"/>
          <p14:tracePt t="60065" x="2741613" y="4670425"/>
          <p14:tracePt t="60072" x="2759075" y="4670425"/>
          <p14:tracePt t="60089" x="2776538" y="4670425"/>
          <p14:tracePt t="60105" x="2803525" y="4670425"/>
          <p14:tracePt t="60122" x="2813050" y="4670425"/>
          <p14:tracePt t="60155" x="2822575" y="4670425"/>
          <p14:tracePt t="60186" x="2830513" y="4670425"/>
          <p14:tracePt t="60194" x="2847975" y="4670425"/>
          <p14:tracePt t="60208" x="2884488" y="4670425"/>
          <p14:tracePt t="60222" x="2946400" y="4660900"/>
          <p14:tracePt t="60239" x="3009900" y="4660900"/>
          <p14:tracePt t="60255" x="3071813" y="4660900"/>
          <p14:tracePt t="60272" x="3089275" y="4660900"/>
          <p14:tracePt t="60289" x="3098800" y="4660900"/>
          <p14:tracePt t="60953" x="3133725" y="4660900"/>
          <p14:tracePt t="60961" x="3179763" y="4652963"/>
          <p14:tracePt t="60972" x="3295650" y="4643438"/>
          <p14:tracePt t="60989" x="3367088" y="4643438"/>
          <p14:tracePt t="61005" x="3446463" y="4643438"/>
          <p14:tracePt t="61022" x="3652838" y="4643438"/>
          <p14:tracePt t="61039" x="3768725" y="4643438"/>
          <p14:tracePt t="61055" x="3822700" y="4643438"/>
          <p14:tracePt t="61074" x="3857625" y="4643438"/>
          <p14:tracePt t="61080" x="3867150" y="4643438"/>
          <p14:tracePt t="61095" x="3875088" y="4643438"/>
          <p14:tracePt t="61130" x="3884613" y="4643438"/>
          <p14:tracePt t="61806" x="3884613" y="4652963"/>
          <p14:tracePt t="61863" x="3894138" y="4652963"/>
          <p14:tracePt t="61982" x="3902075" y="4652963"/>
          <p14:tracePt t="62105" x="3911600" y="4652963"/>
          <p14:tracePt t="62127" x="3919538" y="4652963"/>
          <p14:tracePt t="62161" x="3929063" y="4652963"/>
          <p14:tracePt t="62184" x="4000500" y="4652963"/>
          <p14:tracePt t="62192" x="4027488" y="4652963"/>
          <p14:tracePt t="62205" x="4098925" y="4643438"/>
          <p14:tracePt t="62222" x="4133850" y="4633913"/>
          <p14:tracePt t="62239" x="4179888" y="4625975"/>
          <p14:tracePt t="62255" x="4197350" y="4625975"/>
          <p14:tracePt t="62293" x="4205288" y="4625975"/>
          <p14:tracePt t="62334" x="4224338" y="4625975"/>
          <p14:tracePt t="62342" x="4241800" y="4625975"/>
          <p14:tracePt t="62355" x="4295775" y="4625975"/>
          <p14:tracePt t="62372" x="4348163" y="4625975"/>
          <p14:tracePt t="62393" x="4402138" y="4616450"/>
          <p14:tracePt t="62408" x="4429125" y="4616450"/>
          <p14:tracePt t="62422" x="4438650" y="4616450"/>
          <p14:tracePt t="62441" x="4446588" y="4616450"/>
          <p14:tracePt t="62458" x="4456113" y="4616450"/>
          <p14:tracePt t="62479" x="4473575" y="4616450"/>
          <p14:tracePt t="62491" x="4500563" y="4616450"/>
          <p14:tracePt t="62505" x="4545013" y="4616450"/>
          <p14:tracePt t="62527" x="4608513" y="4616450"/>
          <p14:tracePt t="62550" x="4670425" y="4616450"/>
          <p14:tracePt t="62564" x="4697413" y="4616450"/>
          <p14:tracePt t="62575" x="4714875" y="4616450"/>
          <p14:tracePt t="62590" x="4724400" y="4616450"/>
          <p14:tracePt t="62607" x="4732338" y="4616450"/>
          <p14:tracePt t="62627" x="4751388" y="4616450"/>
          <p14:tracePt t="62641" x="4795838" y="4616450"/>
          <p14:tracePt t="62655" x="4840288" y="4616450"/>
          <p14:tracePt t="62672" x="4867275" y="4616450"/>
          <p14:tracePt t="62693" x="4911725" y="4616450"/>
          <p14:tracePt t="62714" x="4929188" y="4616450"/>
          <p14:tracePt t="62773" x="4946650" y="4616450"/>
          <p14:tracePt t="62780" x="4965700" y="4616450"/>
          <p14:tracePt t="62791" x="5010150" y="4616450"/>
          <p14:tracePt t="62805" x="5062538" y="4616450"/>
          <p14:tracePt t="62822" x="5108575" y="4616450"/>
          <p14:tracePt t="62840" x="5143500" y="4616450"/>
          <p14:tracePt t="62855" x="5153025" y="4616450"/>
          <p14:tracePt t="62871" x="5160963" y="4625975"/>
          <p14:tracePt t="63106" x="5170488" y="4633913"/>
          <p14:tracePt t="63120" x="5187950" y="4633913"/>
          <p14:tracePt t="63129" x="5197475" y="4633913"/>
          <p14:tracePt t="63138" x="5205413" y="4643438"/>
          <p14:tracePt t="63155" x="5259388" y="4652963"/>
          <p14:tracePt t="63171" x="5313363" y="4652963"/>
          <p14:tracePt t="63188" x="5348288" y="4660900"/>
          <p14:tracePt t="63205" x="5402263" y="4660900"/>
          <p14:tracePt t="63221" x="5429250" y="4670425"/>
          <p14:tracePt t="63237" x="5438775" y="4670425"/>
          <p14:tracePt t="63254" x="5446713" y="4670425"/>
          <p14:tracePt t="63271" x="5465763" y="4670425"/>
          <p14:tracePt t="63288" x="5473700" y="4670425"/>
          <p14:tracePt t="63308" x="5518150" y="4687888"/>
          <p14:tracePt t="63322" x="5537200" y="4687888"/>
          <p14:tracePt t="63339" x="5562600" y="4687888"/>
          <p14:tracePt t="63358" x="5599113" y="4697413"/>
          <p14:tracePt t="63372" x="5634038" y="4697413"/>
          <p14:tracePt t="63389" x="5653088" y="4697413"/>
          <p14:tracePt t="63406" x="5688013" y="4697413"/>
          <p14:tracePt t="63423" x="5715000" y="4697413"/>
          <p14:tracePt t="63438" x="5724525" y="4697413"/>
          <p14:tracePt t="63998" x="5741988" y="4697413"/>
          <p14:tracePt t="64006" x="5786438" y="4697413"/>
          <p14:tracePt t="64014" x="5813425" y="4697413"/>
          <p14:tracePt t="64020" x="5840413" y="4697413"/>
          <p14:tracePt t="64037" x="5902325" y="4697413"/>
          <p14:tracePt t="64054" x="5938838" y="4697413"/>
          <p14:tracePt t="64071" x="5965825" y="4697413"/>
          <p14:tracePt t="64088" x="5973763" y="4697413"/>
          <p14:tracePt t="64144" x="5983288" y="4697413"/>
          <p14:tracePt t="64626" x="5973763" y="4697413"/>
          <p14:tracePt t="64675" x="5973763" y="4687888"/>
          <p14:tracePt t="64831" x="5973763" y="4679950"/>
          <p14:tracePt t="64897" x="5983288" y="4679950"/>
          <p14:tracePt t="64920" x="5983288" y="4670425"/>
          <p14:tracePt t="64928" x="6000750" y="4652963"/>
          <p14:tracePt t="64942" x="6072188" y="4616450"/>
          <p14:tracePt t="64955" x="6089650" y="4616450"/>
          <p14:tracePt t="65025" x="6099175" y="4616450"/>
          <p14:tracePt t="65362" x="6108700" y="4616450"/>
          <p14:tracePt t="65438" x="6108700" y="4625975"/>
          <p14:tracePt t="66072" x="6116638" y="4633913"/>
          <p14:tracePt t="66087" x="6126163" y="4633913"/>
          <p14:tracePt t="66100" x="6143625" y="4633913"/>
          <p14:tracePt t="66106" x="6153150" y="4643438"/>
          <p14:tracePt t="66121" x="6180138" y="4643438"/>
          <p14:tracePt t="66127" x="6197600" y="4643438"/>
          <p14:tracePt t="66138" x="6205538" y="4643438"/>
          <p14:tracePt t="66156" x="6251575" y="4643438"/>
          <p14:tracePt t="66173" x="6313488" y="4643438"/>
          <p14:tracePt t="66187" x="6375400" y="4643438"/>
          <p14:tracePt t="66204" x="6438900" y="4633913"/>
          <p14:tracePt t="66221" x="6456363" y="4633913"/>
          <p14:tracePt t="66241" x="6465888" y="4633913"/>
          <p14:tracePt t="66255" x="6473825" y="4633913"/>
          <p14:tracePt t="66277" x="6491288" y="4633913"/>
          <p14:tracePt t="66301" x="6500813" y="4633913"/>
          <p14:tracePt t="66309" x="6527800" y="4633913"/>
          <p14:tracePt t="66321" x="6562725" y="4633913"/>
          <p14:tracePt t="66338" x="6581775" y="4633913"/>
          <p14:tracePt t="66358" x="6634163" y="4633913"/>
          <p14:tracePt t="66372" x="6670675" y="4643438"/>
          <p14:tracePt t="66388" x="6705600" y="4643438"/>
          <p14:tracePt t="66404" x="6759575" y="4652963"/>
          <p14:tracePt t="66420" x="6813550" y="4652963"/>
          <p14:tracePt t="66437" x="6867525" y="4652963"/>
          <p14:tracePt t="66455" x="6946900" y="4652963"/>
          <p14:tracePt t="66470" x="6983413" y="4652963"/>
          <p14:tracePt t="66487" x="7045325" y="4652963"/>
          <p14:tracePt t="66505" x="7161213" y="4652963"/>
          <p14:tracePt t="66520" x="7232650" y="4652963"/>
          <p14:tracePt t="66538" x="7269163" y="4652963"/>
          <p14:tracePt t="66557" x="7323138" y="4660900"/>
          <p14:tracePt t="66571" x="7358063" y="4670425"/>
          <p14:tracePt t="66588" x="7367588" y="4670425"/>
          <p14:tracePt t="66605" x="7385050" y="4670425"/>
          <p14:tracePt t="67033" x="7456488" y="4670425"/>
          <p14:tracePt t="67040" x="7491413" y="4679950"/>
          <p14:tracePt t="67054" x="7545388" y="4679950"/>
          <p14:tracePt t="67071" x="7616825" y="4679950"/>
          <p14:tracePt t="67088" x="7751763" y="4697413"/>
          <p14:tracePt t="67104" x="7796213" y="4697413"/>
          <p14:tracePt t="67124" x="7858125" y="4697413"/>
          <p14:tracePt t="67138" x="7867650" y="4697413"/>
          <p14:tracePt t="67166" x="7885113" y="4697413"/>
          <p14:tracePt t="67187" x="7894638" y="4697413"/>
          <p14:tracePt t="67195" x="7902575" y="4697413"/>
          <p14:tracePt t="67204" x="7912100" y="4697413"/>
          <p14:tracePt t="67222" x="7956550" y="4697413"/>
          <p14:tracePt t="67237" x="7983538" y="4697413"/>
          <p14:tracePt t="67254" x="8001000" y="4697413"/>
          <p14:tracePt t="67271" x="8010525" y="4697413"/>
          <p14:tracePt t="67331" x="8018463" y="4697413"/>
          <p14:tracePt t="75000" x="8072438" y="4697413"/>
          <p14:tracePt t="75013" x="8224838" y="4697413"/>
          <p14:tracePt t="75027" x="8304213" y="4705350"/>
          <p14:tracePt t="75036" x="8348663" y="4705350"/>
          <p14:tracePt t="75053" x="8447088" y="4705350"/>
          <p14:tracePt t="75070" x="8555038" y="4714875"/>
          <p14:tracePt t="75086" x="8609013" y="4724400"/>
          <p14:tracePt t="75108" x="8661400" y="4732338"/>
          <p14:tracePt t="75121" x="8670925" y="4741863"/>
          <p14:tracePt t="75136" x="8688388" y="4751388"/>
          <p14:tracePt t="75152" x="8697913" y="4751388"/>
          <p14:tracePt t="75169" x="8732838" y="4759325"/>
          <p14:tracePt t="75186" x="8769350" y="4759325"/>
          <p14:tracePt t="75203" x="8813800" y="4759325"/>
          <p14:tracePt t="75219" x="8875713" y="4759325"/>
          <p14:tracePt t="75236" x="8902700" y="4759325"/>
          <p14:tracePt t="75252" x="8912225" y="4759325"/>
          <p14:tracePt t="75278" x="8920163" y="4759325"/>
          <p14:tracePt t="75317" x="8929688" y="4759325"/>
          <p14:tracePt t="75323" x="8966200" y="4759325"/>
          <p14:tracePt t="75336" x="9028113" y="4732338"/>
          <p14:tracePt t="75353" x="9063038" y="4732338"/>
          <p14:tracePt t="75369" x="9099550" y="4724400"/>
          <p14:tracePt t="75386" x="9161463" y="4714875"/>
          <p14:tracePt t="75402" x="9188450" y="4714875"/>
          <p14:tracePt t="75419" x="9215438" y="4714875"/>
          <p14:tracePt t="75435" x="9224963" y="4714875"/>
          <p14:tracePt t="75475" x="9232900" y="4724400"/>
          <p14:tracePt t="75485" x="9251950" y="4724400"/>
          <p14:tracePt t="75502" x="9313863" y="4732338"/>
          <p14:tracePt t="75519" x="9367838" y="4741863"/>
          <p14:tracePt t="75535" x="9412288" y="4741863"/>
          <p14:tracePt t="75552" x="9439275" y="4751388"/>
          <p14:tracePt t="75569" x="9456738" y="4759325"/>
          <p14:tracePt t="75586" x="9474200" y="4759325"/>
          <p14:tracePt t="75701" x="9491663" y="4768850"/>
          <p14:tracePt t="75709" x="9501188" y="4768850"/>
          <p14:tracePt t="75737" x="9510713" y="4768850"/>
          <p14:tracePt t="75817" x="9510713" y="4776788"/>
          <p14:tracePt t="75967" x="9501188" y="4776788"/>
          <p14:tracePt t="76717" x="9215438" y="4795838"/>
          <p14:tracePt t="76722" x="8966200" y="4822825"/>
          <p14:tracePt t="76736" x="8108950" y="4875213"/>
          <p14:tracePt t="76752" x="7197725" y="4929188"/>
          <p14:tracePt t="76769" x="6180138" y="4946650"/>
          <p14:tracePt t="76786" x="5037138" y="4938713"/>
          <p14:tracePt t="76802" x="4357688" y="4929188"/>
          <p14:tracePt t="76818" x="4187825" y="4902200"/>
          <p14:tracePt t="76836" x="4000500" y="4875213"/>
          <p14:tracePt t="76852" x="3902075" y="4848225"/>
          <p14:tracePt t="76869" x="3884613" y="4848225"/>
          <p14:tracePt t="76886" x="3867150" y="4848225"/>
          <p14:tracePt t="76919" x="3848100" y="4857750"/>
          <p14:tracePt t="76938" x="3840163" y="4875213"/>
          <p14:tracePt t="77467" x="3822700" y="4875213"/>
          <p14:tracePt t="77475" x="3795713" y="4875213"/>
          <p14:tracePt t="77486" x="3776663" y="4875213"/>
          <p14:tracePt t="77504" x="3768725" y="4875213"/>
          <p14:tracePt t="77525" x="3759200" y="4875213"/>
          <p14:tracePt t="77556" x="3759200" y="4884738"/>
          <p14:tracePt t="77563" x="3751263" y="4884738"/>
          <p14:tracePt t="77603" x="3741738" y="4884738"/>
          <p14:tracePt t="77628" x="3732213" y="4884738"/>
          <p14:tracePt t="77641" x="3705225" y="4884738"/>
          <p14:tracePt t="77650" x="3687763" y="4884738"/>
          <p14:tracePt t="77657" x="3670300" y="4884738"/>
          <p14:tracePt t="77669" x="3633788" y="4884738"/>
          <p14:tracePt t="77686" x="3616325" y="4884738"/>
          <p14:tracePt t="77704" x="3608388" y="4884738"/>
          <p14:tracePt t="79359" x="3660775" y="4884738"/>
          <p14:tracePt t="79368" x="3724275" y="4875213"/>
          <p14:tracePt t="79375" x="3795713" y="4875213"/>
          <p14:tracePt t="79387" x="3919538" y="4875213"/>
          <p14:tracePt t="79403" x="3990975" y="4875213"/>
          <p14:tracePt t="79419" x="4044950" y="4875213"/>
          <p14:tracePt t="79438" x="4116388" y="4875213"/>
          <p14:tracePt t="79453" x="4224338" y="4875213"/>
          <p14:tracePt t="79469" x="4330700" y="4875213"/>
          <p14:tracePt t="79489" x="4456113" y="4875213"/>
          <p14:tracePt t="79502" x="4510088" y="4875213"/>
          <p14:tracePt t="79519" x="4598988" y="4875213"/>
          <p14:tracePt t="79542" x="4768850" y="4875213"/>
          <p14:tracePt t="79552" x="4875213" y="4875213"/>
          <p14:tracePt t="79569" x="4919663" y="4875213"/>
          <p14:tracePt t="79589" x="4983163" y="4894263"/>
          <p14:tracePt t="79602" x="5054600" y="4902200"/>
          <p14:tracePt t="79619" x="5153025" y="4919663"/>
          <p14:tracePt t="79638" x="5295900" y="4929188"/>
          <p14:tracePt t="79655" x="5367338" y="4929188"/>
          <p14:tracePt t="79669" x="5429250" y="4929188"/>
          <p14:tracePt t="79688" x="5554663" y="4929188"/>
          <p14:tracePt t="79702" x="5626100" y="4929188"/>
          <p14:tracePt t="79719" x="5697538" y="4946650"/>
          <p14:tracePt t="79737" x="5741988" y="4946650"/>
          <p14:tracePt t="79752" x="5786438" y="4946650"/>
          <p14:tracePt t="79769" x="5830888" y="4956175"/>
          <p14:tracePt t="79775" x="5840413" y="4956175"/>
          <p14:tracePt t="79786" x="5848350" y="4956175"/>
          <p14:tracePt t="79802" x="5911850" y="4956175"/>
          <p14:tracePt t="79819" x="5956300" y="4956175"/>
          <p14:tracePt t="79836" x="5991225" y="4956175"/>
          <p14:tracePt t="79852" x="6037263" y="4956175"/>
          <p14:tracePt t="79870" x="6081713" y="4956175"/>
          <p14:tracePt t="79885" x="6108700" y="4956175"/>
          <p14:tracePt t="79904" x="6126163" y="4956175"/>
          <p14:tracePt t="79919" x="6143625" y="4956175"/>
          <p14:tracePt t="79935" x="6153150" y="4956175"/>
          <p14:tracePt t="79953" x="6161088" y="4956175"/>
          <p14:tracePt t="81128" x="6153150" y="5000625"/>
          <p14:tracePt t="81140" x="6116638" y="5062538"/>
          <p14:tracePt t="81146" x="6081713" y="5089525"/>
          <p14:tracePt t="81157" x="5973763" y="5187950"/>
          <p14:tracePt t="81170" x="5848350" y="5348288"/>
          <p14:tracePt t="81185" x="5741988" y="5491163"/>
          <p14:tracePt t="81202" x="5688013" y="5562600"/>
          <p14:tracePt t="81226" x="5634038" y="5616575"/>
          <p14:tracePt t="81235" x="5626100" y="5616575"/>
          <p14:tracePt t="81252" x="5616575" y="5626100"/>
          <p14:tracePt t="81309" x="5608638" y="5626100"/>
          <p14:tracePt t="82972" x="5599113" y="5626100"/>
          <p14:tracePt t="82979" x="5518150" y="5626100"/>
          <p14:tracePt t="82987" x="5473700" y="5634038"/>
          <p14:tracePt t="83004" x="5367338" y="5643563"/>
          <p14:tracePt t="83019" x="5259388" y="5661025"/>
          <p14:tracePt t="83038" x="5072063" y="5680075"/>
          <p14:tracePt t="83054" x="4803775" y="5705475"/>
          <p14:tracePt t="83068" x="4714875" y="5715000"/>
          <p14:tracePt t="83085" x="4572000" y="5715000"/>
          <p14:tracePt t="83103" x="4340225" y="5724525"/>
          <p14:tracePt t="83118" x="4268788" y="5724525"/>
          <p14:tracePt t="83134" x="4179888" y="5724525"/>
          <p14:tracePt t="83154" x="4098925" y="5724525"/>
          <p14:tracePt t="83168" x="4081463" y="5724525"/>
          <p14:tracePt t="83184" x="4062413" y="5724525"/>
          <p14:tracePt t="83691" x="3946525" y="5724525"/>
          <p14:tracePt t="83700" x="3840163" y="5724525"/>
          <p14:tracePt t="83709" x="3751263" y="5724525"/>
          <p14:tracePt t="83718" x="3455988" y="5688013"/>
          <p14:tracePt t="83734" x="3081338" y="5670550"/>
          <p14:tracePt t="83751" x="2822575" y="5616575"/>
          <p14:tracePt t="83770" x="2500313" y="5589588"/>
          <p14:tracePt t="83785" x="2428875" y="5589588"/>
          <p14:tracePt t="83804" x="2374900" y="5581650"/>
          <p14:tracePt t="83808" x="2366963" y="5581650"/>
          <p14:tracePt t="83819" x="2347913" y="5581650"/>
          <p14:tracePt t="83835" x="2330450" y="5581650"/>
          <p14:tracePt t="83852" x="2322513" y="5581650"/>
          <p14:tracePt t="83870" x="2268538" y="5581650"/>
          <p14:tracePt t="83885" x="2197100" y="5581650"/>
          <p14:tracePt t="83901" x="2187575" y="5581650"/>
          <p14:tracePt t="83923" x="2179638" y="5581650"/>
          <p14:tracePt t="83988" x="2170113" y="5581650"/>
          <p14:tracePt t="83994" x="2152650" y="5581650"/>
          <p14:tracePt t="84005" x="2108200" y="5572125"/>
          <p14:tracePt t="84021" x="2054225" y="5562600"/>
          <p14:tracePt t="84043" x="2009775" y="5554663"/>
          <p14:tracePt t="84055" x="1973263" y="5554663"/>
          <p14:tracePt t="84069" x="1955800" y="5537200"/>
          <p14:tracePt t="84085" x="1938338" y="5527675"/>
          <p14:tracePt t="84101" x="1928813" y="5518150"/>
          <p14:tracePt t="84121" x="1919288" y="5518150"/>
          <p14:tracePt t="84449" x="1928813" y="5518150"/>
          <p14:tracePt t="84484" x="1938338" y="5518150"/>
          <p14:tracePt t="84511" x="1946275" y="5518150"/>
          <p14:tracePt t="84643" x="1955800" y="5518150"/>
          <p14:tracePt t="84908" x="1965325" y="5518150"/>
          <p14:tracePt t="84918" x="1973263" y="5518150"/>
          <p14:tracePt t="84925" x="1982788" y="5510213"/>
          <p14:tracePt t="84940" x="2027238" y="5473700"/>
          <p14:tracePt t="84951" x="2312988" y="5313363"/>
          <p14:tracePt t="84968" x="2562225" y="5180013"/>
          <p14:tracePt t="84986" x="2982913" y="5054600"/>
          <p14:tracePt t="85001" x="3187700" y="5000625"/>
          <p14:tracePt t="85018" x="3313113" y="4983163"/>
          <p14:tracePt t="85041" x="3581400" y="4956175"/>
          <p14:tracePt t="85051" x="3679825" y="4956175"/>
          <p14:tracePt t="85068" x="3741738" y="4956175"/>
          <p14:tracePt t="85086" x="3840163" y="4938713"/>
          <p14:tracePt t="85101" x="3919538" y="4938713"/>
          <p14:tracePt t="85118" x="3946525" y="4929188"/>
          <p14:tracePt t="85140" x="3956050" y="4929188"/>
          <p14:tracePt t="85208" x="3965575" y="4929188"/>
          <p14:tracePt t="85233" x="4017963" y="4919663"/>
          <p14:tracePt t="85239" x="4089400" y="4902200"/>
          <p14:tracePt t="85252" x="4152900" y="4875213"/>
          <p14:tracePt t="85268" x="4197350" y="4867275"/>
          <p14:tracePt t="85285" x="4251325" y="4857750"/>
          <p14:tracePt t="85302" x="4286250" y="4857750"/>
          <p14:tracePt t="85318" x="4295775" y="4857750"/>
          <p14:tracePt t="85357" x="4313238" y="4867275"/>
          <p14:tracePt t="85364" x="4367213" y="4867275"/>
          <p14:tracePt t="85371" x="4438650" y="4867275"/>
          <p14:tracePt t="85384" x="4456113" y="4867275"/>
          <p14:tracePt t="85401" x="4510088" y="4867275"/>
          <p14:tracePt t="85417" x="4527550" y="4867275"/>
          <p14:tracePt t="85434" x="4537075" y="4867275"/>
          <p14:tracePt t="85835" x="4545013" y="4867275"/>
          <p14:tracePt t="85841" x="4589463" y="4867275"/>
          <p14:tracePt t="85853" x="4679950" y="4867275"/>
          <p14:tracePt t="85868" x="4714875" y="4867275"/>
          <p14:tracePt t="85890" x="4751388" y="4867275"/>
          <p14:tracePt t="85911" x="4776788" y="4867275"/>
          <p14:tracePt t="85920" x="4813300" y="4867275"/>
          <p14:tracePt t="85934" x="4867275" y="4867275"/>
          <p14:tracePt t="85952" x="4965700" y="4875213"/>
          <p14:tracePt t="85967" x="5062538" y="4875213"/>
          <p14:tracePt t="85984" x="5126038" y="4875213"/>
          <p14:tracePt t="86006" x="5251450" y="4857750"/>
          <p14:tracePt t="86017" x="5340350" y="4857750"/>
          <p14:tracePt t="86034" x="5402263" y="4857750"/>
          <p14:tracePt t="86054" x="5438775" y="4848225"/>
          <p14:tracePt t="86068" x="5446713" y="4848225"/>
          <p14:tracePt t="86084" x="5465763" y="4848225"/>
          <p14:tracePt t="86105" x="5537200" y="4840288"/>
          <p14:tracePt t="86119" x="5599113" y="4830763"/>
          <p14:tracePt t="86134" x="5724525" y="4813300"/>
          <p14:tracePt t="86155" x="5830888" y="4813300"/>
          <p14:tracePt t="86169" x="5946775" y="4813300"/>
          <p14:tracePt t="86184" x="5973763" y="4813300"/>
          <p14:tracePt t="86204" x="6037263" y="4813300"/>
          <p14:tracePt t="86220" x="6108700" y="4813300"/>
          <p14:tracePt t="86241" x="6215063" y="4830763"/>
          <p14:tracePt t="86255" x="6286500" y="4830763"/>
          <p14:tracePt t="86267" x="6340475" y="4830763"/>
          <p14:tracePt t="86284" x="6367463" y="4830763"/>
          <p14:tracePt t="86301" x="6384925" y="4830763"/>
          <p14:tracePt t="86318" x="6419850" y="4830763"/>
          <p14:tracePt t="86335" x="6429375" y="4830763"/>
          <p14:tracePt t="86355" x="6438900" y="4830763"/>
          <p14:tracePt t="86399" x="6465888" y="4830763"/>
          <p14:tracePt t="86406" x="6491288" y="4830763"/>
          <p14:tracePt t="86418" x="6554788" y="4830763"/>
          <p14:tracePt t="86434" x="6608763" y="4830763"/>
          <p14:tracePt t="86451" x="6661150" y="4830763"/>
          <p14:tracePt t="86468" x="6705600" y="4830763"/>
          <p14:tracePt t="86484" x="6732588" y="4830763"/>
          <p14:tracePt t="86501" x="6742113" y="4840288"/>
          <p14:tracePt t="86587" x="6751638" y="4840288"/>
          <p14:tracePt t="86593" x="6759575" y="4840288"/>
          <p14:tracePt t="86601" x="6769100" y="4840288"/>
          <p14:tracePt t="86619" x="6823075" y="4840288"/>
          <p14:tracePt t="86634" x="6875463" y="4840288"/>
          <p14:tracePt t="86651" x="6911975" y="4840288"/>
          <p14:tracePt t="86672" x="6946900" y="4840288"/>
          <p14:tracePt t="86721" x="6946900" y="4848225"/>
          <p14:tracePt t="88056" x="6732588" y="4822825"/>
          <p14:tracePt t="88063" x="6411913" y="4795838"/>
          <p14:tracePt t="88070" x="6313488" y="4786313"/>
          <p14:tracePt t="88083" x="6108700" y="4759325"/>
          <p14:tracePt t="88100" x="5688013" y="4705350"/>
          <p14:tracePt t="88117" x="5527675" y="4687888"/>
          <p14:tracePt t="88133" x="5384800" y="4679950"/>
          <p14:tracePt t="88150" x="5224463" y="4679950"/>
          <p14:tracePt t="88167" x="5170488" y="4670425"/>
          <p14:tracePt t="88183" x="5126038" y="4670425"/>
          <p14:tracePt t="88200" x="5081588" y="4670425"/>
          <p14:tracePt t="88217" x="5062538" y="4670425"/>
          <p14:tracePt t="88562" x="5081588" y="4670425"/>
          <p14:tracePt t="88569" x="5089525" y="4670425"/>
          <p14:tracePt t="88584" x="5126038" y="4679950"/>
          <p14:tracePt t="88603" x="5214938" y="4687888"/>
          <p14:tracePt t="88618" x="5357813" y="4687888"/>
          <p14:tracePt t="88634" x="5473700" y="4687888"/>
          <p14:tracePt t="88654" x="5554663" y="4687888"/>
          <p14:tracePt t="88668" x="5581650" y="4687888"/>
          <p14:tracePt t="88684" x="5589588" y="4687888"/>
          <p14:tracePt t="88703" x="5599113" y="4687888"/>
          <p14:tracePt t="88720" x="5608638" y="4687888"/>
          <p14:tracePt t="88735" x="5643563" y="4687888"/>
          <p14:tracePt t="88752" x="5724525" y="4687888"/>
          <p14:tracePt t="88767" x="5776913" y="4687888"/>
          <p14:tracePt t="88784" x="5830888" y="4687888"/>
          <p14:tracePt t="88803" x="5894388" y="4714875"/>
          <p14:tracePt t="88817" x="5919788" y="4724400"/>
          <p14:tracePt t="88834" x="5946775" y="4732338"/>
          <p14:tracePt t="88852" x="5991225" y="4759325"/>
          <p14:tracePt t="88860" x="6010275" y="4768850"/>
          <p14:tracePt t="88868" x="6037263" y="4776788"/>
          <p14:tracePt t="88884" x="6089650" y="4795838"/>
          <p14:tracePt t="88902" x="6170613" y="4840288"/>
          <p14:tracePt t="88917" x="6215063" y="4857750"/>
          <p14:tracePt t="88934" x="6259513" y="4867275"/>
          <p14:tracePt t="88953" x="6276975" y="4884738"/>
          <p14:tracePt t="88969" x="6286500" y="4884738"/>
          <p14:tracePt t="89004" x="6296025" y="4884738"/>
          <p14:tracePt t="89017" x="6303963" y="4884738"/>
          <p14:tracePt t="89034" x="6323013" y="4884738"/>
          <p14:tracePt t="89057" x="6340475" y="4884738"/>
          <p14:tracePt t="89070" x="6384925" y="4884738"/>
          <p14:tracePt t="89084" x="6419850" y="4884738"/>
          <p14:tracePt t="89147" x="6419850" y="4875213"/>
          <p14:tracePt t="90487" x="6446838" y="4875213"/>
          <p14:tracePt t="90495" x="6465888" y="4875213"/>
          <p14:tracePt t="90503" x="6500813" y="4884738"/>
          <p14:tracePt t="90516" x="6589713" y="4894263"/>
          <p14:tracePt t="90533" x="6680200" y="4911725"/>
          <p14:tracePt t="90549" x="6724650" y="4929188"/>
          <p14:tracePt t="90567" x="6751638" y="4929188"/>
          <p14:tracePt t="90583" x="6796088" y="4929188"/>
          <p14:tracePt t="90599" x="6823075" y="4929188"/>
          <p14:tracePt t="90616" x="6848475" y="4938713"/>
          <p14:tracePt t="90634" x="6919913" y="4938713"/>
          <p14:tracePt t="90650" x="6973888" y="4938713"/>
          <p14:tracePt t="90666" x="7027863" y="4946650"/>
          <p14:tracePt t="90683" x="7108825" y="4946650"/>
          <p14:tracePt t="90700" x="7126288" y="4946650"/>
          <p14:tracePt t="90716" x="7153275" y="4946650"/>
          <p14:tracePt t="90736" x="7161213" y="4956175"/>
          <p14:tracePt t="90767" x="7170738" y="4965700"/>
          <p14:tracePt t="90786" x="7180263" y="4973638"/>
          <p14:tracePt t="90800" x="7205663" y="4973638"/>
          <p14:tracePt t="90820" x="7259638" y="4965700"/>
          <p14:tracePt t="90835" x="7385050" y="4929188"/>
          <p14:tracePt t="90851" x="7510463" y="4884738"/>
          <p14:tracePt t="90867" x="7527925" y="4867275"/>
          <p14:tracePt t="90884" x="7537450" y="4867275"/>
          <p14:tracePt t="92916" x="7491413" y="4867275"/>
          <p14:tracePt t="92922" x="7429500" y="4857750"/>
          <p14:tracePt t="92935" x="7242175" y="4848225"/>
          <p14:tracePt t="92950" x="7126288" y="4830763"/>
          <p14:tracePt t="92967" x="6938963" y="4795838"/>
          <p14:tracePt t="92983" x="6670675" y="4768850"/>
          <p14:tracePt t="93000" x="6562725" y="4768850"/>
          <p14:tracePt t="93016" x="6375400" y="4768850"/>
          <p14:tracePt t="93032" x="6180138" y="4795838"/>
          <p14:tracePt t="93049" x="6116638" y="4803775"/>
          <p14:tracePt t="93066" x="6062663" y="4813300"/>
          <p14:tracePt t="93083" x="6018213" y="4813300"/>
          <p14:tracePt t="93099" x="6010275" y="4813300"/>
          <p14:tracePt t="93144" x="6000750" y="4813300"/>
          <p14:tracePt t="93175" x="5991225" y="4813300"/>
          <p14:tracePt t="93938" x="5776913" y="4840288"/>
          <p14:tracePt t="93945" x="5616575" y="4848225"/>
          <p14:tracePt t="93954" x="5518150" y="4867275"/>
          <p14:tracePt t="93967" x="4965700" y="4946650"/>
          <p14:tracePt t="93983" x="4786313" y="4965700"/>
          <p14:tracePt t="94004" x="4419600" y="4965700"/>
          <p14:tracePt t="94017" x="4295775" y="4965700"/>
          <p14:tracePt t="94036" x="4224338" y="4965700"/>
          <p14:tracePt t="94051" x="4044950" y="4956175"/>
          <p14:tracePt t="94072" x="3956050" y="4956175"/>
          <p14:tracePt t="94083" x="3875088" y="4956175"/>
          <p14:tracePt t="94100" x="3795713" y="5018088"/>
          <p14:tracePt t="94116" x="3741738" y="5054600"/>
          <p14:tracePt t="94133" x="3732213" y="5062538"/>
          <p14:tracePt t="94150" x="3724275" y="5081588"/>
          <p14:tracePt t="94414" x="3608388" y="5108575"/>
          <p14:tracePt t="94421" x="3509963" y="5143500"/>
          <p14:tracePt t="94432" x="3340100" y="5232400"/>
          <p14:tracePt t="94451" x="2847975" y="5438775"/>
          <p14:tracePt t="94466" x="2697163" y="5483225"/>
          <p14:tracePt t="94483" x="2562225" y="5491163"/>
          <p14:tracePt t="94500" x="2490788" y="5491163"/>
          <p14:tracePt t="94517" x="2473325" y="5491163"/>
          <p14:tracePt t="94533" x="2465388" y="5491163"/>
          <p14:tracePt t="94569" x="2455863" y="5491163"/>
          <p14:tracePt t="94594" x="2446338" y="5491163"/>
          <p14:tracePt t="94602" x="2438400" y="5491163"/>
          <p14:tracePt t="94616" x="2401888" y="5500688"/>
          <p14:tracePt t="94633" x="2357438" y="5518150"/>
          <p14:tracePt t="94652" x="2295525" y="5545138"/>
          <p14:tracePt t="94666" x="2241550" y="5562600"/>
          <p14:tracePt t="94682" x="2205038" y="5572125"/>
          <p14:tracePt t="94699" x="2197100" y="5572125"/>
          <p14:tracePt t="94716" x="2187575" y="5572125"/>
          <p14:tracePt t="94809" x="2179638" y="5572125"/>
          <p14:tracePt t="94823" x="2170113" y="5572125"/>
          <p14:tracePt t="94838" x="2160588" y="5572125"/>
          <p14:tracePt t="94859" x="2152650" y="5572125"/>
          <p14:tracePt t="94881" x="2133600" y="5572125"/>
          <p14:tracePt t="94889" x="2108200" y="5572125"/>
          <p14:tracePt t="94899" x="2089150" y="5572125"/>
          <p14:tracePt t="94916" x="2062163" y="5572125"/>
          <p14:tracePt t="94933" x="2044700" y="5572125"/>
          <p14:tracePt t="94949" x="2027238" y="5572125"/>
          <p14:tracePt t="94985" x="2027238" y="5562600"/>
          <p14:tracePt t="95312" x="2027238" y="5554663"/>
          <p14:tracePt t="95624" x="2036763" y="5554663"/>
          <p14:tracePt t="96015" x="2044700" y="5554663"/>
          <p14:tracePt t="96178" x="2054225" y="5554663"/>
          <p14:tracePt t="96228" x="2062163" y="5554663"/>
          <p14:tracePt t="96293" x="2071688" y="5554663"/>
          <p14:tracePt t="96415" x="2081213" y="5554663"/>
          <p14:tracePt t="96449" x="2089150" y="5554663"/>
          <p14:tracePt t="96534" x="2098675" y="5554663"/>
          <p14:tracePt t="96592" x="2108200" y="5554663"/>
          <p14:tracePt t="96716" x="2116138" y="5554663"/>
          <p14:tracePt t="96769" x="2125663" y="5554663"/>
          <p14:tracePt t="96819" x="2133600" y="5554663"/>
          <p14:tracePt t="96907" x="2143125" y="5554663"/>
          <p14:tracePt t="98177" x="2152650" y="5554663"/>
          <p14:tracePt t="98212" x="2160588" y="5554663"/>
          <p14:tracePt t="98226" x="2170113" y="5554663"/>
          <p14:tracePt t="98239" x="2187575" y="5554663"/>
          <p14:tracePt t="98249" x="2197100" y="5554663"/>
          <p14:tracePt t="98284" x="2224088" y="5554663"/>
          <p14:tracePt t="98370" x="2232025" y="5554663"/>
          <p14:tracePt t="98448" x="2251075" y="5554663"/>
          <p14:tracePt t="98520" x="2259013" y="5554663"/>
          <p14:tracePt t="98626" x="2276475" y="5554663"/>
          <p14:tracePt t="98639" x="2295525" y="5545138"/>
          <p14:tracePt t="98647" x="2322513" y="5545138"/>
          <p14:tracePt t="98757" x="2339975" y="5545138"/>
          <p14:tracePt t="98763" x="2366963" y="5545138"/>
          <p14:tracePt t="98769" x="2393950" y="5537200"/>
          <p14:tracePt t="98782" x="2401888" y="5537200"/>
          <p14:tracePt t="98798" x="2419350" y="5537200"/>
          <p14:tracePt t="98815" x="2428875" y="5537200"/>
          <p14:tracePt t="98832" x="2446338" y="5537200"/>
          <p14:tracePt t="98923" x="2455863" y="5537200"/>
          <p14:tracePt t="98941" x="2500313" y="5537200"/>
          <p14:tracePt t="98950" x="2509838" y="5537200"/>
          <p14:tracePt t="98963" x="2517775" y="5537200"/>
          <p14:tracePt t="98972" x="2527300" y="5537200"/>
          <p14:tracePt t="98982" x="2536825" y="5537200"/>
          <p14:tracePt t="99029" x="2554288" y="5537200"/>
          <p14:tracePt t="99036" x="2562225" y="5537200"/>
          <p14:tracePt t="99049" x="2581275" y="5537200"/>
          <p14:tracePt t="99069" x="2616200" y="5537200"/>
          <p14:tracePt t="99085" x="2625725" y="5537200"/>
          <p14:tracePt t="99099" x="2643188" y="5537200"/>
          <p14:tracePt t="99115" x="2652713" y="5537200"/>
          <p14:tracePt t="99132" x="2679700" y="5537200"/>
          <p14:tracePt t="99149" x="2697163" y="5537200"/>
          <p14:tracePt t="99165" x="2732088" y="5537200"/>
          <p14:tracePt t="99181" x="2795588" y="5537200"/>
          <p14:tracePt t="99198" x="2813050" y="5537200"/>
          <p14:tracePt t="99215" x="2830513" y="5537200"/>
          <p14:tracePt t="99234" x="2840038" y="5537200"/>
          <p14:tracePt t="99260" x="2847975" y="5537200"/>
          <p14:tracePt t="99299" x="2857500" y="5537200"/>
          <p14:tracePt t="99304" x="2874963" y="5537200"/>
          <p14:tracePt t="99315" x="2884488" y="5537200"/>
          <p14:tracePt t="99332" x="2919413" y="5537200"/>
          <p14:tracePt t="99349" x="2938463" y="5537200"/>
          <p14:tracePt t="99366" x="2955925" y="5537200"/>
          <p14:tracePt t="99416" x="2965450" y="5537200"/>
          <p14:tracePt t="99466" x="2982913" y="5545138"/>
          <p14:tracePt t="99474" x="3000375" y="5545138"/>
          <p14:tracePt t="99488" x="3044825" y="5545138"/>
          <p14:tracePt t="99516" x="3098800" y="5545138"/>
          <p14:tracePt t="99535" x="3116263" y="5545138"/>
          <p14:tracePt t="99566" x="3125788" y="5545138"/>
          <p14:tracePt t="99622" x="3143250" y="5545138"/>
          <p14:tracePt t="99630" x="3152775" y="5545138"/>
          <p14:tracePt t="99637" x="3160713" y="5545138"/>
          <p14:tracePt t="99649" x="3197225" y="5545138"/>
          <p14:tracePt t="99666" x="3205163" y="5545138"/>
          <p14:tracePt t="99682" x="3214688" y="5545138"/>
          <p14:tracePt t="100252" x="3232150" y="5545138"/>
          <p14:tracePt t="100259" x="3241675" y="5545138"/>
          <p14:tracePt t="100267" x="3251200" y="5545138"/>
          <p14:tracePt t="100282" x="3259138" y="5545138"/>
          <p14:tracePt t="100300" x="3276600" y="5545138"/>
          <p14:tracePt t="100653" x="3286125" y="5545138"/>
          <p14:tracePt t="100662" x="3295650" y="5545138"/>
          <p14:tracePt t="100669" x="3313113" y="5545138"/>
          <p14:tracePt t="100682" x="3340100" y="5545138"/>
          <p14:tracePt t="100699" x="3357563" y="5545138"/>
          <p14:tracePt t="100715" x="3367088" y="5545138"/>
          <p14:tracePt t="100833" x="3384550" y="5545138"/>
          <p14:tracePt t="100840" x="3394075" y="5545138"/>
          <p14:tracePt t="100849" x="3411538" y="5545138"/>
          <p14:tracePt t="100872" x="3446463" y="5545138"/>
          <p14:tracePt t="100896" x="3465513" y="5545138"/>
          <p14:tracePt t="100959" x="3473450" y="5545138"/>
          <p14:tracePt t="100983" x="3482975" y="5545138"/>
          <p14:tracePt t="100988" x="3500438" y="5545138"/>
          <p14:tracePt t="101002" x="3509963" y="5545138"/>
          <p14:tracePt t="101016" x="3517900" y="5545138"/>
          <p14:tracePt t="101031" x="3527425" y="5545138"/>
          <p14:tracePt t="101049" x="3536950" y="5545138"/>
          <p14:tracePt t="103874" x="3509963" y="5562600"/>
          <p14:tracePt t="103883" x="3455988" y="5572125"/>
          <p14:tracePt t="103890" x="3419475" y="5581650"/>
          <p14:tracePt t="103898" x="3384550" y="5581650"/>
          <p14:tracePt t="103919" x="3303588" y="5581650"/>
          <p14:tracePt t="103932" x="3251200" y="5581650"/>
          <p14:tracePt t="103948" x="3241675" y="5581650"/>
          <p14:tracePt t="103973" x="3224213" y="5581650"/>
          <p14:tracePt t="103981" x="3214688" y="5581650"/>
          <p14:tracePt t="104039" x="3205163" y="5581650"/>
          <p14:tracePt t="104048" x="3197225" y="5581650"/>
          <p14:tracePt t="104055" x="3170238" y="5581650"/>
          <p14:tracePt t="104067" x="3116263" y="5589588"/>
          <p14:tracePt t="104088" x="3098800" y="5589588"/>
          <p14:tracePt t="104098" x="3062288" y="5589588"/>
          <p14:tracePt t="104118" x="3009900" y="5599113"/>
          <p14:tracePt t="104132" x="2990850" y="5599113"/>
          <p14:tracePt t="104148" x="2938463" y="5599113"/>
          <p14:tracePt t="104165" x="2759075" y="5608638"/>
          <p14:tracePt t="104181" x="2643188" y="5626100"/>
          <p14:tracePt t="104198" x="2554288" y="5626100"/>
          <p14:tracePt t="104214" x="2482850" y="5634038"/>
          <p14:tracePt t="104231" x="2339975" y="5634038"/>
          <p14:tracePt t="104247" x="2259013" y="5634038"/>
          <p14:tracePt t="104267" x="2179638" y="5634038"/>
          <p14:tracePt t="104281" x="2170113" y="5634038"/>
          <p14:tracePt t="104297" x="2152650" y="5634038"/>
          <p14:tracePt t="104314" x="2143125" y="5634038"/>
          <p14:tracePt t="104398" x="2133600" y="5634038"/>
          <p14:tracePt t="104414" x="2116138" y="5634038"/>
          <p14:tracePt t="104422" x="2098675" y="5634038"/>
          <p14:tracePt t="104434" x="2089150" y="5634038"/>
          <p14:tracePt t="104448" x="2081213" y="5634038"/>
          <p14:tracePt t="104693" x="2116138" y="5643563"/>
          <p14:tracePt t="104703" x="2125663" y="5653088"/>
          <p14:tracePt t="104718" x="2214563" y="5653088"/>
          <p14:tracePt t="104734" x="2286000" y="5661025"/>
          <p14:tracePt t="104748" x="2339975" y="5661025"/>
          <p14:tracePt t="104764" x="2393950" y="5661025"/>
          <p14:tracePt t="104784" x="2473325" y="5670550"/>
          <p14:tracePt t="104798" x="2527300" y="5670550"/>
          <p14:tracePt t="104815" x="2581275" y="5680075"/>
          <p14:tracePt t="104833" x="2652713" y="5688013"/>
          <p14:tracePt t="104848" x="2705100" y="5688013"/>
          <p14:tracePt t="104867" x="2751138" y="5688013"/>
          <p14:tracePt t="104882" x="2822575" y="5688013"/>
          <p14:tracePt t="104897" x="2867025" y="5688013"/>
          <p14:tracePt t="104914" x="2919413" y="5688013"/>
          <p14:tracePt t="104933" x="2955925" y="5697538"/>
          <p14:tracePt t="104947" x="2973388" y="5705475"/>
          <p14:tracePt t="104964" x="2982913" y="5705475"/>
          <p14:tracePt t="104982" x="3009900" y="5705475"/>
          <p14:tracePt t="104997" x="3054350" y="5705475"/>
          <p14:tracePt t="105014" x="3081338" y="5705475"/>
          <p14:tracePt t="105032" x="3108325" y="5705475"/>
          <p14:tracePt t="105048" x="3116263" y="5705475"/>
          <p14:tracePt t="105215" x="3116263" y="5715000"/>
          <p14:tracePt t="105221" x="3108325" y="5715000"/>
          <p14:tracePt t="105234" x="2946400" y="5724525"/>
          <p14:tracePt t="105250" x="2714625" y="5786438"/>
          <p14:tracePt t="105265" x="2527300" y="5830888"/>
          <p14:tracePt t="105281" x="2241550" y="5884863"/>
          <p14:tracePt t="105300" x="2098675" y="5902325"/>
          <p14:tracePt t="105315" x="2062163" y="5902325"/>
          <p14:tracePt t="105331" x="2054225" y="5902325"/>
          <p14:tracePt t="105348" x="2036763" y="5902325"/>
          <p14:tracePt t="105427" x="2036763" y="5911850"/>
          <p14:tracePt t="105589" x="2044700" y="5911850"/>
          <p14:tracePt t="105599" x="2054225" y="5911850"/>
          <p14:tracePt t="105613" x="2062163" y="5911850"/>
          <p14:tracePt t="105627" x="2081213" y="5911850"/>
          <p14:tracePt t="105647" x="2224088" y="5911850"/>
          <p14:tracePt t="105664" x="2286000" y="5911850"/>
          <p14:tracePt t="105682" x="2322513" y="5911850"/>
          <p14:tracePt t="105701" x="2366963" y="5919788"/>
          <p14:tracePt t="105714" x="2374900" y="5919788"/>
          <p14:tracePt t="105736" x="2384425" y="5919788"/>
          <p14:tracePt t="105752" x="2401888" y="5929313"/>
          <p14:tracePt t="105774" x="2446338" y="5929313"/>
          <p14:tracePt t="105781" x="2473325" y="5929313"/>
          <p14:tracePt t="105800" x="2598738" y="5946775"/>
          <p14:tracePt t="105814" x="2670175" y="5956300"/>
          <p14:tracePt t="105831" x="2697163" y="5965825"/>
          <p14:tracePt t="105850" x="2732088" y="5965825"/>
          <p14:tracePt t="105866" x="2741613" y="5965825"/>
          <p14:tracePt t="105899" x="2768600" y="5965825"/>
          <p14:tracePt t="105914" x="2803525" y="5965825"/>
          <p14:tracePt t="105931" x="2847975" y="5965825"/>
          <p14:tracePt t="105950" x="2938463" y="5965825"/>
          <p14:tracePt t="105965" x="2982913" y="5965825"/>
          <p14:tracePt t="105981" x="3009900" y="5965825"/>
          <p14:tracePt t="106000" x="3017838" y="5965825"/>
          <p14:tracePt t="106015" x="3062288" y="5965825"/>
          <p14:tracePt t="106031" x="3116263" y="5965825"/>
          <p14:tracePt t="106036" x="3143250" y="5965825"/>
          <p14:tracePt t="106050" x="3197225" y="5965825"/>
          <p14:tracePt t="106065" x="3268663" y="5956300"/>
          <p14:tracePt t="106082" x="3375025" y="5929313"/>
          <p14:tracePt t="106101" x="3482975" y="5929313"/>
          <p14:tracePt t="106114" x="3517900" y="5929313"/>
          <p14:tracePt t="106131" x="3544888" y="5929313"/>
          <p14:tracePt t="106152" x="3571875" y="5929313"/>
          <p14:tracePt t="106165" x="3625850" y="5929313"/>
          <p14:tracePt t="106181" x="3679825" y="5929313"/>
          <p14:tracePt t="106198" x="3751263" y="5938838"/>
          <p14:tracePt t="106216" x="3759200" y="5938838"/>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タイトル 11"/>
          <p:cNvSpPr>
            <a:spLocks noGrp="1"/>
          </p:cNvSpPr>
          <p:nvPr>
            <p:ph type="ctrTitle"/>
          </p:nvPr>
        </p:nvSpPr>
        <p:spPr>
          <a:xfrm>
            <a:off x="128588" y="115888"/>
            <a:ext cx="9648825" cy="576262"/>
          </a:xfrm>
        </p:spPr>
        <p:txBody>
          <a:bodyPr/>
          <a:lstStyle/>
          <a:p>
            <a:r>
              <a:rPr lang="en-US" altLang="ja-JP" smtClean="0"/>
              <a:t>0. </a:t>
            </a:r>
            <a:r>
              <a:rPr smtClean="0"/>
              <a:t>目次</a:t>
            </a:r>
          </a:p>
        </p:txBody>
      </p:sp>
      <p:sp>
        <p:nvSpPr>
          <p:cNvPr id="44035" name="スライド番号プレースホルダー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fontAlgn="base" hangingPunct="1">
              <a:spcBef>
                <a:spcPct val="0"/>
              </a:spcBef>
              <a:spcAft>
                <a:spcPct val="0"/>
              </a:spcAft>
            </a:pPr>
            <a:fld id="{B98F9813-F74F-463F-AAA6-B0F88B3F2928}" type="slidenum">
              <a:rPr smtClean="0">
                <a:solidFill>
                  <a:srgbClr val="414243"/>
                </a:solidFill>
                <a:ea typeface="メイリオ" pitchFamily="50" charset="-128"/>
              </a:rPr>
              <a:pPr eaLnBrk="1" fontAlgn="base" hangingPunct="1">
                <a:spcBef>
                  <a:spcPct val="0"/>
                </a:spcBef>
                <a:spcAft>
                  <a:spcPct val="0"/>
                </a:spcAft>
              </a:pPr>
              <a:t>2</a:t>
            </a:fld>
            <a:endParaRPr smtClean="0">
              <a:solidFill>
                <a:srgbClr val="414243"/>
              </a:solidFill>
              <a:ea typeface="メイリオ" pitchFamily="50" charset="-128"/>
            </a:endParaRPr>
          </a:p>
        </p:txBody>
      </p:sp>
      <p:sp>
        <p:nvSpPr>
          <p:cNvPr id="44036" name="テキスト ボックス 1"/>
          <p:cNvSpPr txBox="1">
            <a:spLocks noChangeArrowheads="1"/>
          </p:cNvSpPr>
          <p:nvPr/>
        </p:nvSpPr>
        <p:spPr bwMode="auto">
          <a:xfrm>
            <a:off x="200472" y="1700808"/>
            <a:ext cx="8857232" cy="3744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2400" dirty="0">
                <a:latin typeface="Meiryo UI" pitchFamily="50" charset="-128"/>
                <a:ea typeface="Meiryo UI" pitchFamily="50" charset="-128"/>
              </a:rPr>
              <a:t>１</a:t>
            </a:r>
            <a:r>
              <a:rPr lang="ja-JP" altLang="en-US" sz="2400" dirty="0" smtClean="0">
                <a:latin typeface="Meiryo UI" pitchFamily="50" charset="-128"/>
                <a:ea typeface="Meiryo UI" pitchFamily="50" charset="-128"/>
              </a:rPr>
              <a:t>．近年の水災の特徴</a:t>
            </a:r>
            <a:endParaRPr lang="en-US" altLang="ja-JP" sz="2400" dirty="0">
              <a:latin typeface="Meiryo UI" pitchFamily="50" charset="-128"/>
              <a:ea typeface="Meiryo UI" pitchFamily="50" charset="-128"/>
            </a:endParaRPr>
          </a:p>
          <a:p>
            <a:pPr eaLnBrk="1" hangingPunct="1"/>
            <a:endParaRPr lang="en-US" altLang="ja-JP" sz="2400" dirty="0">
              <a:latin typeface="Meiryo UI" pitchFamily="50" charset="-128"/>
              <a:ea typeface="Meiryo UI" pitchFamily="50" charset="-128"/>
            </a:endParaRPr>
          </a:p>
          <a:p>
            <a:pPr eaLnBrk="1" hangingPunct="1"/>
            <a:r>
              <a:rPr lang="ja-JP" altLang="en-US" sz="2400" dirty="0">
                <a:latin typeface="Meiryo UI" pitchFamily="50" charset="-128"/>
                <a:ea typeface="Meiryo UI" pitchFamily="50" charset="-128"/>
              </a:rPr>
              <a:t>２</a:t>
            </a:r>
            <a:r>
              <a:rPr lang="ja-JP" altLang="en-US" sz="2400" dirty="0" smtClean="0">
                <a:latin typeface="Meiryo UI" pitchFamily="50" charset="-128"/>
                <a:ea typeface="Meiryo UI" pitchFamily="50" charset="-128"/>
              </a:rPr>
              <a:t>．タイムラインと</a:t>
            </a:r>
            <a:r>
              <a:rPr lang="ja-JP" altLang="en-US" sz="2400" dirty="0">
                <a:latin typeface="Meiryo UI" pitchFamily="50" charset="-128"/>
                <a:ea typeface="Meiryo UI" pitchFamily="50" charset="-128"/>
              </a:rPr>
              <a:t>は</a:t>
            </a:r>
            <a:endParaRPr lang="en-US" altLang="ja-JP" sz="2400" dirty="0">
              <a:latin typeface="Meiryo UI" pitchFamily="50" charset="-128"/>
              <a:ea typeface="Meiryo UI" pitchFamily="50" charset="-128"/>
            </a:endParaRPr>
          </a:p>
          <a:p>
            <a:pPr eaLnBrk="1" hangingPunct="1"/>
            <a:endParaRPr lang="en-US" altLang="ja-JP" sz="2400" dirty="0">
              <a:latin typeface="Meiryo UI" pitchFamily="50" charset="-128"/>
              <a:ea typeface="Meiryo UI" pitchFamily="50" charset="-128"/>
            </a:endParaRPr>
          </a:p>
          <a:p>
            <a:pPr eaLnBrk="1" hangingPunct="1"/>
            <a:r>
              <a:rPr lang="ja-JP" altLang="en-US" sz="2400" dirty="0">
                <a:latin typeface="Meiryo UI" pitchFamily="50" charset="-128"/>
                <a:ea typeface="Meiryo UI" pitchFamily="50" charset="-128"/>
              </a:rPr>
              <a:t>３</a:t>
            </a:r>
            <a:r>
              <a:rPr lang="ja-JP" altLang="en-US" sz="2400" dirty="0" smtClean="0">
                <a:latin typeface="Meiryo UI" pitchFamily="50" charset="-128"/>
                <a:ea typeface="Meiryo UI" pitchFamily="50" charset="-128"/>
              </a:rPr>
              <a:t>．</a:t>
            </a:r>
            <a:r>
              <a:rPr lang="ja-JP" altLang="en-US" sz="2400" dirty="0">
                <a:latin typeface="Meiryo UI" pitchFamily="50" charset="-128"/>
                <a:ea typeface="Meiryo UI" pitchFamily="50" charset="-128"/>
              </a:rPr>
              <a:t>警戒レベルを活用した水災タイムラインの策定</a:t>
            </a:r>
            <a:br>
              <a:rPr lang="ja-JP" altLang="en-US" sz="2400" dirty="0">
                <a:latin typeface="Meiryo UI" pitchFamily="50" charset="-128"/>
                <a:ea typeface="Meiryo UI" pitchFamily="50" charset="-128"/>
              </a:rPr>
            </a:br>
            <a:r>
              <a:rPr lang="ja-JP" altLang="en-US" sz="2400" dirty="0">
                <a:latin typeface="Meiryo UI" pitchFamily="50" charset="-128"/>
                <a:ea typeface="Meiryo UI" pitchFamily="50" charset="-128"/>
              </a:rPr>
              <a:t>      </a:t>
            </a:r>
            <a:endParaRPr lang="en-US" altLang="ja-JP" sz="2400" dirty="0">
              <a:latin typeface="Meiryo UI" pitchFamily="50" charset="-128"/>
              <a:ea typeface="Meiryo UI" pitchFamily="50" charset="-128"/>
            </a:endParaRPr>
          </a:p>
          <a:p>
            <a:pPr eaLnBrk="1" hangingPunct="1"/>
            <a:r>
              <a:rPr lang="ja-JP" altLang="en-US" sz="2400" dirty="0">
                <a:latin typeface="Meiryo UI" pitchFamily="50" charset="-128"/>
                <a:ea typeface="Meiryo UI" pitchFamily="50" charset="-128"/>
              </a:rPr>
              <a:t>４</a:t>
            </a:r>
            <a:r>
              <a:rPr lang="ja-JP" altLang="en-US" sz="2400" dirty="0" smtClean="0">
                <a:latin typeface="Meiryo UI" pitchFamily="50" charset="-128"/>
                <a:ea typeface="Meiryo UI" pitchFamily="50" charset="-128"/>
              </a:rPr>
              <a:t>．重要業務を守るためのタイムライン・対策の考え方</a:t>
            </a:r>
            <a:endParaRPr lang="en-US" altLang="ja-JP" sz="2400" dirty="0" smtClean="0">
              <a:latin typeface="Meiryo UI" pitchFamily="50" charset="-128"/>
              <a:ea typeface="Meiryo UI" pitchFamily="50" charset="-128"/>
            </a:endParaRPr>
          </a:p>
          <a:p>
            <a:pPr eaLnBrk="1" hangingPunct="1"/>
            <a:endParaRPr lang="en-US" altLang="ja-JP" sz="2400" dirty="0">
              <a:latin typeface="Meiryo UI" pitchFamily="50" charset="-128"/>
              <a:ea typeface="Meiryo UI" pitchFamily="50" charset="-128"/>
            </a:endParaRPr>
          </a:p>
          <a:p>
            <a:pPr eaLnBrk="1" hangingPunct="1"/>
            <a:r>
              <a:rPr lang="ja-JP" altLang="en-US" sz="2400" dirty="0">
                <a:latin typeface="Meiryo UI" pitchFamily="50" charset="-128"/>
                <a:ea typeface="Meiryo UI" pitchFamily="50" charset="-128"/>
              </a:rPr>
              <a:t>５．コロナ以降に必要な災害時の対応</a:t>
            </a:r>
            <a:endParaRPr lang="en-US" altLang="ja-JP" sz="2400" dirty="0">
              <a:latin typeface="Meiryo UI" pitchFamily="50" charset="-128"/>
              <a:ea typeface="Meiryo UI" pitchFamily="50" charset="-128"/>
            </a:endParaRPr>
          </a:p>
          <a:p>
            <a:pPr eaLnBrk="1" hangingPunct="1"/>
            <a:endParaRPr lang="en-US" altLang="ja-JP" sz="2000" dirty="0">
              <a:latin typeface="Meiryo UI" pitchFamily="50" charset="-128"/>
              <a:ea typeface="Meiryo UI" pitchFamily="50" charset="-128"/>
            </a:endParaRPr>
          </a:p>
          <a:p>
            <a:pPr eaLnBrk="1" hangingPunct="1"/>
            <a:endParaRPr lang="ja-JP" altLang="en-US" sz="2000" dirty="0">
              <a:latin typeface="Meiryo UI" pitchFamily="50" charset="-128"/>
              <a:ea typeface="Meiryo UI" pitchFamily="50" charset="-128"/>
            </a:endParaRPr>
          </a:p>
        </p:txBody>
      </p:sp>
    </p:spTree>
  </p:cSld>
  <p:clrMapOvr>
    <a:masterClrMapping/>
  </p:clrMapOvr>
  <mc:AlternateContent xmlns:mc="http://schemas.openxmlformats.org/markup-compatibility/2006" xmlns:p14="http://schemas.microsoft.com/office/powerpoint/2010/main">
    <mc:Choice Requires="p14">
      <p:transition spd="slow" p14:dur="2000" advTm="100260"/>
    </mc:Choice>
    <mc:Fallback xmlns="">
      <p:transition spd="slow" advTm="10026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スライド番号プレースホルダー 2"/>
          <p:cNvSpPr>
            <a:spLocks noGrp="1"/>
          </p:cNvSpPr>
          <p:nvPr>
            <p:ph type="sldNum" sz="quarter" idx="10"/>
          </p:nvPr>
        </p:nvSpPr>
        <p:spPr bwMode="auto">
          <a:xfrm>
            <a:off x="9298414" y="6453336"/>
            <a:ext cx="461963" cy="28803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fontAlgn="base" hangingPunct="1">
              <a:spcBef>
                <a:spcPct val="0"/>
              </a:spcBef>
              <a:spcAft>
                <a:spcPct val="0"/>
              </a:spcAft>
            </a:pPr>
            <a:fld id="{5F82F160-9AED-467D-A47B-DBCBDA99B8AC}" type="slidenum">
              <a:rPr smtClean="0">
                <a:solidFill>
                  <a:srgbClr val="414243"/>
                </a:solidFill>
                <a:ea typeface="メイリオ" pitchFamily="50" charset="-128"/>
              </a:rPr>
              <a:pPr eaLnBrk="1" fontAlgn="base" hangingPunct="1">
                <a:spcBef>
                  <a:spcPct val="0"/>
                </a:spcBef>
                <a:spcAft>
                  <a:spcPct val="0"/>
                </a:spcAft>
              </a:pPr>
              <a:t>20</a:t>
            </a:fld>
            <a:endParaRPr lang="ja-JP" altLang="en-US" dirty="0" smtClean="0">
              <a:solidFill>
                <a:srgbClr val="414243"/>
              </a:solidFill>
              <a:ea typeface="メイリオ" pitchFamily="50" charset="-128"/>
            </a:endParaRPr>
          </a:p>
        </p:txBody>
      </p:sp>
      <p:sp>
        <p:nvSpPr>
          <p:cNvPr id="69636" name="テキスト ボックス 1"/>
          <p:cNvSpPr txBox="1">
            <a:spLocks noChangeArrowheads="1"/>
          </p:cNvSpPr>
          <p:nvPr/>
        </p:nvSpPr>
        <p:spPr bwMode="auto">
          <a:xfrm>
            <a:off x="200025" y="836613"/>
            <a:ext cx="8785225" cy="504825"/>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eaLnBrk="1" hangingPunct="1">
              <a:spcBef>
                <a:spcPct val="0"/>
              </a:spcBef>
              <a:buClrTx/>
              <a:buSzTx/>
              <a:buFontTx/>
              <a:buNone/>
            </a:pPr>
            <a:r>
              <a:rPr lang="en-US" altLang="ja-JP" sz="2400" b="1" dirty="0" smtClean="0">
                <a:solidFill>
                  <a:srgbClr val="FFFFFF"/>
                </a:solidFill>
              </a:rPr>
              <a:t>b) </a:t>
            </a:r>
            <a:r>
              <a:rPr lang="ja-JP" altLang="en-US" sz="2400" b="1" dirty="0" smtClean="0">
                <a:solidFill>
                  <a:srgbClr val="FFFFFF"/>
                </a:solidFill>
              </a:rPr>
              <a:t>設備</a:t>
            </a:r>
            <a:r>
              <a:rPr lang="ja-JP" altLang="en-US" sz="2400" b="1" dirty="0">
                <a:solidFill>
                  <a:srgbClr val="FFFFFF"/>
                </a:solidFill>
              </a:rPr>
              <a:t>等の安全対策　</a:t>
            </a:r>
            <a:endParaRPr lang="en-US" altLang="ja-JP" sz="2400" b="1" dirty="0">
              <a:solidFill>
                <a:srgbClr val="FFFFFF"/>
              </a:solidFill>
            </a:endParaRPr>
          </a:p>
        </p:txBody>
      </p:sp>
      <p:graphicFrame>
        <p:nvGraphicFramePr>
          <p:cNvPr id="12" name="表 11"/>
          <p:cNvGraphicFramePr>
            <a:graphicFrameLocks noGrp="1"/>
          </p:cNvGraphicFramePr>
          <p:nvPr>
            <p:extLst/>
          </p:nvPr>
        </p:nvGraphicFramePr>
        <p:xfrm>
          <a:off x="200025" y="1557338"/>
          <a:ext cx="9577388" cy="4663440"/>
        </p:xfrm>
        <a:graphic>
          <a:graphicData uri="http://schemas.openxmlformats.org/drawingml/2006/table">
            <a:tbl>
              <a:tblPr firstRow="1" bandRow="1">
                <a:tableStyleId>{5940675A-B579-460E-94D1-54222C63F5DA}</a:tableStyleId>
              </a:tblPr>
              <a:tblGrid>
                <a:gridCol w="2232695">
                  <a:extLst>
                    <a:ext uri="{9D8B030D-6E8A-4147-A177-3AD203B41FA5}">
                      <a16:colId xmlns:a16="http://schemas.microsoft.com/office/drawing/2014/main" val="20000"/>
                    </a:ext>
                  </a:extLst>
                </a:gridCol>
                <a:gridCol w="7344693">
                  <a:extLst>
                    <a:ext uri="{9D8B030D-6E8A-4147-A177-3AD203B41FA5}">
                      <a16:colId xmlns:a16="http://schemas.microsoft.com/office/drawing/2014/main" val="20001"/>
                    </a:ext>
                  </a:extLst>
                </a:gridCol>
              </a:tblGrid>
              <a:tr h="118332">
                <a:tc>
                  <a:txBody>
                    <a:bodyPr/>
                    <a:lstStyle/>
                    <a:p>
                      <a:pPr algn="ct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防災行動</a:t>
                      </a:r>
                      <a:endParaRPr kumimoji="1" lang="ja-JP" altLang="en-US" sz="1400" dirty="0">
                        <a:latin typeface="Meiryo UI" panose="020B0604030504040204" pitchFamily="50" charset="-128"/>
                        <a:ea typeface="Meiryo UI" panose="020B0604030504040204" pitchFamily="50" charset="-128"/>
                        <a:cs typeface="Meiryo UI" panose="020B0604030504040204" pitchFamily="50" charset="-128"/>
                      </a:endParaRPr>
                    </a:p>
                  </a:txBody>
                  <a:tcPr marL="91443" marR="91443" anchor="ctr">
                    <a:lnL w="12700" cap="flat" cmpd="sng" algn="ctr">
                      <a:solidFill>
                        <a:schemeClr val="tx1"/>
                      </a:solidFill>
                      <a:prstDash val="solid"/>
                      <a:round/>
                      <a:headEnd type="none" w="med" len="med"/>
                      <a:tailEnd type="none" w="med" len="med"/>
                    </a:lnL>
                    <a:solidFill>
                      <a:schemeClr val="bg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具体的な対策例および検討事項</a:t>
                      </a:r>
                    </a:p>
                  </a:txBody>
                  <a:tcPr marL="91443" marR="91443" anchor="ctr">
                    <a:solidFill>
                      <a:schemeClr val="bg1">
                        <a:lumMod val="75000"/>
                      </a:schemeClr>
                    </a:solidFill>
                  </a:tcPr>
                </a:tc>
                <a:extLst>
                  <a:ext uri="{0D108BD9-81ED-4DB2-BD59-A6C34878D82A}">
                    <a16:rowId xmlns:a16="http://schemas.microsoft.com/office/drawing/2014/main" val="10000"/>
                  </a:ext>
                </a:extLst>
              </a:tr>
              <a:tr h="118332">
                <a:tc>
                  <a:txBody>
                    <a:bodyPr/>
                    <a:lstStyle/>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土嚢を積む</a:t>
                      </a:r>
                      <a:endParaRPr kumimoji="1" lang="ja-JP" altLang="en-US" sz="1400" dirty="0">
                        <a:latin typeface="Meiryo UI" panose="020B0604030504040204" pitchFamily="50" charset="-128"/>
                        <a:ea typeface="Meiryo UI" panose="020B0604030504040204" pitchFamily="50" charset="-128"/>
                        <a:cs typeface="Meiryo UI" panose="020B0604030504040204" pitchFamily="50" charset="-128"/>
                      </a:endParaRPr>
                    </a:p>
                  </a:txBody>
                  <a:tcPr marL="91443" marR="91443" anchor="ctr">
                    <a:lnL w="12700" cap="flat" cmpd="sng" algn="ctr">
                      <a:solidFill>
                        <a:schemeClr val="tx1"/>
                      </a:solidFill>
                      <a:prstDash val="solid"/>
                      <a:round/>
                      <a:headEnd type="none" w="med" len="med"/>
                      <a:tailEnd type="none" w="med" len="med"/>
                    </a:lnL>
                  </a:tcPr>
                </a:tc>
                <a:tc>
                  <a:txBody>
                    <a:bodyPr/>
                    <a:lstStyle/>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建物入口に土嚢を積む。</a:t>
                      </a:r>
                      <a:endParaRPr kumimoji="1" lang="en-US" altLang="ja-JP"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L="91443" marR="91443" anchor="ctr"/>
                </a:tc>
                <a:extLst>
                  <a:ext uri="{0D108BD9-81ED-4DB2-BD59-A6C34878D82A}">
                    <a16:rowId xmlns:a16="http://schemas.microsoft.com/office/drawing/2014/main" val="1446062496"/>
                  </a:ext>
                </a:extLst>
              </a:tr>
              <a:tr h="118332">
                <a:tc>
                  <a:txBody>
                    <a:bodyPr/>
                    <a:lstStyle/>
                    <a:p>
                      <a:r>
                        <a:rPr kumimoji="1" lang="ja-JP" altLang="en-US"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止水板の設置</a:t>
                      </a: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L="91443" marR="91443" anchor="ctr">
                    <a:lnL w="12700" cap="flat" cmpd="sng" algn="ctr">
                      <a:solidFill>
                        <a:schemeClr val="tx1"/>
                      </a:solidFill>
                      <a:prstDash val="solid"/>
                      <a:round/>
                      <a:headEnd type="none" w="med" len="med"/>
                      <a:tailEnd type="none" w="med" len="med"/>
                    </a:lnL>
                  </a:tcPr>
                </a:tc>
                <a:tc>
                  <a:txBody>
                    <a:bodyPr/>
                    <a:lstStyle/>
                    <a:p>
                      <a:r>
                        <a:rPr kumimoji="1" lang="ja-JP" altLang="en-US"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・止水板を設置する。</a:t>
                      </a:r>
                      <a:endParaRPr kumimoji="1" lang="en-US" altLang="ja-JP"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L="91443" marR="91443" anchor="ctr"/>
                </a:tc>
                <a:extLst>
                  <a:ext uri="{0D108BD9-81ED-4DB2-BD59-A6C34878D82A}">
                    <a16:rowId xmlns:a16="http://schemas.microsoft.com/office/drawing/2014/main" val="1400840626"/>
                  </a:ext>
                </a:extLst>
              </a:tr>
              <a:tr h="283997">
                <a:tc>
                  <a:txBody>
                    <a:bodyPr/>
                    <a:lstStyle/>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屋根や窓対策</a:t>
                      </a:r>
                      <a:endParaRPr kumimoji="1" lang="ja-JP" altLang="en-US" sz="1400" dirty="0">
                        <a:latin typeface="Meiryo UI" panose="020B0604030504040204" pitchFamily="50" charset="-128"/>
                        <a:ea typeface="Meiryo UI" panose="020B0604030504040204" pitchFamily="50" charset="-128"/>
                        <a:cs typeface="Meiryo UI" panose="020B0604030504040204" pitchFamily="50" charset="-128"/>
                      </a:endParaRPr>
                    </a:p>
                  </a:txBody>
                  <a:tcPr marL="91443" marR="91443" anchor="ctr">
                    <a:lnL w="12700" cap="flat" cmpd="sng" algn="ctr">
                      <a:solidFill>
                        <a:schemeClr val="tx1"/>
                      </a:solidFill>
                      <a:prstDash val="solid"/>
                      <a:round/>
                      <a:headEnd type="none" w="med" len="med"/>
                      <a:tailEnd type="none" w="med" len="med"/>
                    </a:lnL>
                  </a:tcPr>
                </a:tc>
                <a:tc>
                  <a:txBody>
                    <a:bodyPr/>
                    <a:lstStyle/>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・台風の風により雨水が入らないか点検し、必要に応じ養生する。</a:t>
                      </a: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・屋根や窓等に破損個所がある場合、応急の措置をする。</a:t>
                      </a: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・破損に備え、補強を行う。</a:t>
                      </a: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txBody>
                  <a:tcPr marL="91443" marR="91443" anchor="ctr"/>
                </a:tc>
                <a:extLst>
                  <a:ext uri="{0D108BD9-81ED-4DB2-BD59-A6C34878D82A}">
                    <a16:rowId xmlns:a16="http://schemas.microsoft.com/office/drawing/2014/main" val="2213917116"/>
                  </a:ext>
                </a:extLst>
              </a:tr>
              <a:tr h="118332">
                <a:tc>
                  <a:txBody>
                    <a:bodyPr/>
                    <a:lstStyle/>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飛散・流失対策</a:t>
                      </a:r>
                      <a:endParaRPr kumimoji="1" lang="ja-JP" altLang="en-US" sz="1400" dirty="0">
                        <a:latin typeface="Meiryo UI" panose="020B0604030504040204" pitchFamily="50" charset="-128"/>
                        <a:ea typeface="Meiryo UI" panose="020B0604030504040204" pitchFamily="50" charset="-128"/>
                        <a:cs typeface="Meiryo UI" panose="020B0604030504040204" pitchFamily="50" charset="-128"/>
                      </a:endParaRPr>
                    </a:p>
                  </a:txBody>
                  <a:tcPr marL="91443" marR="91443" anchor="ctr">
                    <a:lnL w="12700" cap="flat" cmpd="sng" algn="ctr">
                      <a:solidFill>
                        <a:schemeClr val="tx1"/>
                      </a:solidFill>
                      <a:prstDash val="solid"/>
                      <a:round/>
                      <a:headEnd type="none" w="med" len="med"/>
                      <a:tailEnd type="none" w="med" len="med"/>
                    </a:lnL>
                  </a:tcPr>
                </a:tc>
                <a:tc>
                  <a:txBody>
                    <a:bodyPr/>
                    <a:lstStyle/>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・風による設置物の飛散や、浸水による流失（特に毒物や危険物など）に伴う賠償を防ぐための</a:t>
                      </a: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400" baseline="0" dirty="0" smtClean="0">
                          <a:latin typeface="Meiryo UI" panose="020B0604030504040204" pitchFamily="50" charset="-128"/>
                          <a:ea typeface="Meiryo UI" panose="020B0604030504040204" pitchFamily="50" charset="-128"/>
                          <a:cs typeface="Meiryo UI" panose="020B0604030504040204" pitchFamily="50" charset="-128"/>
                        </a:rPr>
                        <a:t> </a:t>
                      </a: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点検を行う。</a:t>
                      </a: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txBody>
                  <a:tcPr marL="91443" marR="91443" anchor="ctr"/>
                </a:tc>
                <a:extLst>
                  <a:ext uri="{0D108BD9-81ED-4DB2-BD59-A6C34878D82A}">
                    <a16:rowId xmlns:a16="http://schemas.microsoft.com/office/drawing/2014/main" val="743580025"/>
                  </a:ext>
                </a:extLst>
              </a:tr>
              <a:tr h="449661">
                <a:tc>
                  <a:txBody>
                    <a:bodyPr/>
                    <a:lstStyle/>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高所移動</a:t>
                      </a:r>
                      <a:r>
                        <a:rPr kumimoji="1" lang="en-US" altLang="ja-JP" sz="14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endParaRPr kumimoji="1" lang="ja-JP" altLang="en-US" sz="14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txBody>
                  <a:tcPr marL="91443" marR="91443" anchor="ctr">
                    <a:lnL w="12700" cap="flat" cmpd="sng" algn="ctr">
                      <a:solidFill>
                        <a:schemeClr val="tx1"/>
                      </a:solidFill>
                      <a:prstDash val="solid"/>
                      <a:round/>
                      <a:headEnd type="none" w="med" len="med"/>
                      <a:tailEnd type="none" w="med" len="med"/>
                    </a:lnL>
                  </a:tcPr>
                </a:tc>
                <a:tc>
                  <a:txBody>
                    <a:bodyPr/>
                    <a:lstStyle/>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・車両系機械を高所に移動する。</a:t>
                      </a: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・協定を結んでいた企業の敷地に車両系機械を移動する。</a:t>
                      </a: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・サーバーや重要書類を高い場所に移動する</a:t>
                      </a: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a:t>
                      </a: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・重要な機械や工具を２</a:t>
                      </a:r>
                      <a:r>
                        <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rPr>
                        <a:t>F</a:t>
                      </a: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に移動する。</a:t>
                      </a: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・救命救急用品や非常用設備（発電機や排水用設備など）を高所に移動する。</a:t>
                      </a: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txBody>
                  <a:tcPr marL="91443" marR="91443" anchor="ctr"/>
                </a:tc>
                <a:extLst>
                  <a:ext uri="{0D108BD9-81ED-4DB2-BD59-A6C34878D82A}">
                    <a16:rowId xmlns:a16="http://schemas.microsoft.com/office/drawing/2014/main" val="1309693649"/>
                  </a:ext>
                </a:extLst>
              </a:tr>
              <a:tr h="118332">
                <a:tc>
                  <a:txBody>
                    <a:bodyPr/>
                    <a:lstStyle/>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電源確保</a:t>
                      </a:r>
                      <a:r>
                        <a:rPr kumimoji="1" lang="en-US" altLang="ja-JP" sz="14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endParaRPr kumimoji="1" lang="ja-JP" altLang="en-US" sz="14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txBody>
                  <a:tcPr marL="91443" marR="91443"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・停電に備えて非常用電源を確保する（停電によって設備に安全上の問題が発生する場合）。</a:t>
                      </a: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txBody>
                  <a:tcPr marL="91443" marR="91443" anchor="ctr"/>
                </a:tc>
                <a:extLst>
                  <a:ext uri="{0D108BD9-81ED-4DB2-BD59-A6C34878D82A}">
                    <a16:rowId xmlns:a16="http://schemas.microsoft.com/office/drawing/2014/main" val="10005"/>
                  </a:ext>
                </a:extLst>
              </a:tr>
              <a:tr h="201164">
                <a:tc>
                  <a:txBody>
                    <a:bodyPr/>
                    <a:lstStyle/>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廃棄対策</a:t>
                      </a:r>
                      <a:r>
                        <a:rPr kumimoji="1" lang="en-US" altLang="ja-JP" sz="14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endParaRPr kumimoji="1" lang="ja-JP" altLang="en-US" sz="14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txBody>
                  <a:tcPr marL="91443" marR="91443"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・廃棄物の飛散を防止するため、廃棄物に蓋を設置する、または移動させる。</a:t>
                      </a: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・台風接近前から生産量を調整して廃棄を最小限に抑える。</a:t>
                      </a: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txBody>
                  <a:tcPr marL="91443" marR="91443" anchor="ctr"/>
                </a:tc>
                <a:extLst>
                  <a:ext uri="{0D108BD9-81ED-4DB2-BD59-A6C34878D82A}">
                    <a16:rowId xmlns:a16="http://schemas.microsoft.com/office/drawing/2014/main" val="10006"/>
                  </a:ext>
                </a:extLst>
              </a:tr>
              <a:tr h="201164">
                <a:tc>
                  <a:txBody>
                    <a:bodyPr/>
                    <a:lstStyle/>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応急対応要員の確保</a:t>
                      </a:r>
                      <a:r>
                        <a:rPr kumimoji="1" lang="en-US" altLang="ja-JP" sz="14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endParaRPr kumimoji="1" lang="ja-JP" altLang="en-US" sz="14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txBody>
                  <a:tcPr marL="91443" marR="91443"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・必要性最低限の要員を</a:t>
                      </a:r>
                      <a:r>
                        <a:rPr kumimoji="1" lang="ja-JP" altLang="en-US"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確保する必要がある場合は、水災リスクの低い近隣のホテルに宿泊させる</a:t>
                      </a:r>
                      <a:endParaRPr kumimoji="1" lang="en-US" altLang="ja-JP"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・製造ラインが</a:t>
                      </a:r>
                      <a:r>
                        <a:rPr kumimoji="1" lang="en-US" altLang="ja-JP"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24</a:t>
                      </a:r>
                      <a:r>
                        <a:rPr kumimoji="1" lang="ja-JP" altLang="en-US"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時間止められない場合、非常時対応の要員を水災リスクの低い場所に待機させる。</a:t>
                      </a:r>
                      <a:endParaRPr kumimoji="1" lang="en-US" altLang="ja-JP"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L="91443" marR="91443" anchor="ctr"/>
                </a:tc>
                <a:extLst>
                  <a:ext uri="{0D108BD9-81ED-4DB2-BD59-A6C34878D82A}">
                    <a16:rowId xmlns:a16="http://schemas.microsoft.com/office/drawing/2014/main" val="10008"/>
                  </a:ext>
                </a:extLst>
              </a:tr>
            </a:tbl>
          </a:graphicData>
        </a:graphic>
      </p:graphicFrame>
      <p:sp>
        <p:nvSpPr>
          <p:cNvPr id="8" name="タイトル 1"/>
          <p:cNvSpPr>
            <a:spLocks noGrp="1"/>
          </p:cNvSpPr>
          <p:nvPr>
            <p:ph type="ctrTitle"/>
          </p:nvPr>
        </p:nvSpPr>
        <p:spPr/>
        <p:txBody>
          <a:bodyPr/>
          <a:lstStyle/>
          <a:p>
            <a:r>
              <a:rPr lang="en-US" altLang="ja-JP" sz="2000" dirty="0">
                <a:solidFill>
                  <a:schemeClr val="tx1"/>
                </a:solidFill>
              </a:rPr>
              <a:t>3</a:t>
            </a:r>
            <a:r>
              <a:rPr lang="ja-JP" altLang="en-US" sz="2000" dirty="0" err="1" smtClean="0">
                <a:solidFill>
                  <a:schemeClr val="tx1"/>
                </a:solidFill>
              </a:rPr>
              <a:t>．</a:t>
            </a:r>
            <a:r>
              <a:rPr lang="ja-JP" altLang="en-US" sz="2000" dirty="0">
                <a:solidFill>
                  <a:schemeClr val="tx1"/>
                </a:solidFill>
              </a:rPr>
              <a:t>警戒レベルを活用した水災タイムラインの</a:t>
            </a:r>
            <a:r>
              <a:rPr lang="ja-JP" altLang="en-US" sz="2000" dirty="0" smtClean="0">
                <a:solidFill>
                  <a:schemeClr val="tx1"/>
                </a:solidFill>
              </a:rPr>
              <a:t>策定</a:t>
            </a:r>
            <a:r>
              <a:rPr lang="en-US" altLang="ja-JP" sz="2000" dirty="0">
                <a:solidFill>
                  <a:schemeClr val="tx1"/>
                </a:solidFill>
              </a:rPr>
              <a:t/>
            </a:r>
            <a:br>
              <a:rPr lang="en-US" altLang="ja-JP" sz="2000" dirty="0">
                <a:solidFill>
                  <a:schemeClr val="tx1"/>
                </a:solidFill>
              </a:rPr>
            </a:br>
            <a:r>
              <a:rPr lang="ja-JP" altLang="en-US" sz="2000" dirty="0">
                <a:solidFill>
                  <a:schemeClr val="tx1"/>
                </a:solidFill>
              </a:rPr>
              <a:t>　</a:t>
            </a:r>
            <a:r>
              <a:rPr lang="en-US" altLang="ja-JP" sz="2000" dirty="0" smtClean="0">
                <a:solidFill>
                  <a:schemeClr val="tx1"/>
                </a:solidFill>
              </a:rPr>
              <a:t>(1)</a:t>
            </a:r>
            <a:r>
              <a:rPr lang="ja-JP" altLang="en-US" sz="2000" dirty="0" smtClean="0">
                <a:solidFill>
                  <a:schemeClr val="tx1"/>
                </a:solidFill>
              </a:rPr>
              <a:t>準備・基礎知識　</a:t>
            </a:r>
            <a:r>
              <a:rPr lang="ja-JP" altLang="en-US" sz="2000" dirty="0">
                <a:solidFill>
                  <a:schemeClr val="tx1"/>
                </a:solidFill>
              </a:rPr>
              <a:t>②</a:t>
            </a:r>
            <a:r>
              <a:rPr lang="ja-JP" altLang="en-US" sz="2000" dirty="0" smtClean="0">
                <a:solidFill>
                  <a:schemeClr val="tx1"/>
                </a:solidFill>
              </a:rPr>
              <a:t>防災行動の整理</a:t>
            </a:r>
            <a:r>
              <a:rPr lang="en-US" altLang="ja-JP" sz="2000" dirty="0" smtClean="0">
                <a:solidFill>
                  <a:schemeClr val="tx1"/>
                </a:solidFill>
              </a:rPr>
              <a:t>_</a:t>
            </a:r>
            <a:r>
              <a:rPr lang="ja-JP" altLang="en-US" sz="2000" dirty="0" smtClean="0">
                <a:solidFill>
                  <a:schemeClr val="tx1"/>
                </a:solidFill>
              </a:rPr>
              <a:t>その</a:t>
            </a:r>
            <a:r>
              <a:rPr lang="ja-JP" altLang="en-US" sz="2000" dirty="0">
                <a:solidFill>
                  <a:schemeClr val="tx1"/>
                </a:solidFill>
              </a:rPr>
              <a:t>３</a:t>
            </a:r>
            <a:endParaRPr lang="zh-TW" sz="2000" dirty="0" smtClean="0"/>
          </a:p>
        </p:txBody>
      </p:sp>
      <p:sp>
        <p:nvSpPr>
          <p:cNvPr id="2" name="テキスト ボックス 1"/>
          <p:cNvSpPr txBox="1"/>
          <p:nvPr/>
        </p:nvSpPr>
        <p:spPr>
          <a:xfrm>
            <a:off x="200025" y="6252866"/>
            <a:ext cx="9649519" cy="272478"/>
          </a:xfrm>
          <a:prstGeom prst="rect">
            <a:avLst/>
          </a:prstGeom>
          <a:noFill/>
          <a:ln w="12700">
            <a:noFill/>
          </a:ln>
        </p:spPr>
        <p:txBody>
          <a:bodyPr wrap="none" tIns="0" bIns="0" rtlCol="0">
            <a:noAutofit/>
          </a:bodyPr>
          <a:lstStyle/>
          <a:p>
            <a:r>
              <a:rPr kumimoji="1" lang="en-US" altLang="ja-JP" sz="11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1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印を付けた防災行動については、自社の</a:t>
            </a:r>
            <a:r>
              <a:rPr kumimoji="1" lang="ja-JP" altLang="en-US" sz="11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重要業務を特定</a:t>
            </a:r>
            <a:r>
              <a:rPr lang="ja-JP" altLang="en-US" sz="11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したうえでこの重要</a:t>
            </a:r>
            <a:r>
              <a:rPr kumimoji="1" lang="ja-JP" altLang="en-US" sz="11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業務</a:t>
            </a:r>
            <a:r>
              <a:rPr lang="ja-JP" altLang="en-US" sz="11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に係るヒトとモノ</a:t>
            </a:r>
            <a:r>
              <a:rPr lang="en-US" altLang="ja-JP" sz="11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1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リソース</a:t>
            </a:r>
            <a:r>
              <a:rPr lang="en-US" altLang="ja-JP" sz="11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の</a:t>
            </a:r>
            <a:r>
              <a:rPr lang="ja-JP" altLang="en-US" sz="11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保護を高い優先順位で実施することが良い。</a:t>
            </a:r>
            <a:endParaRPr kumimoji="1" lang="ja-JP" altLang="en-US"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78395185"/>
      </p:ext>
    </p:extLst>
  </p:cSld>
  <p:clrMapOvr>
    <a:masterClrMapping/>
  </p:clrMapOvr>
  <mc:AlternateContent xmlns:mc="http://schemas.openxmlformats.org/markup-compatibility/2006" xmlns:p14="http://schemas.microsoft.com/office/powerpoint/2010/main">
    <mc:Choice Requires="p14">
      <p:transition spd="slow" p14:dur="2000" advTm="122576"/>
    </mc:Choice>
    <mc:Fallback xmlns="">
      <p:transition spd="slow" advTm="122576"/>
    </mc:Fallback>
  </mc:AlternateContent>
  <p:timing>
    <p:tnLst>
      <p:par>
        <p:cTn id="1" dur="indefinite" restart="never" nodeType="tmRoot"/>
      </p:par>
    </p:tnLst>
  </p:timing>
  <p:extLst mod="1">
    <p:ext uri="{3A86A75C-4F4B-4683-9AE1-C65F6400EC91}">
      <p14:laserTraceLst xmlns:p14="http://schemas.microsoft.com/office/powerpoint/2010/main">
        <p14:tracePtLst>
          <p14:tracePt t="4186" x="3776663" y="5894388"/>
          <p14:tracePt t="4190" x="3795713" y="5830888"/>
          <p14:tracePt t="4197" x="3813175" y="5741988"/>
          <p14:tracePt t="4213" x="3911600" y="5456238"/>
          <p14:tracePt t="4230" x="3983038" y="5303838"/>
          <p14:tracePt t="4247" x="4089400" y="5000625"/>
          <p14:tracePt t="4263" x="4133850" y="4776788"/>
          <p14:tracePt t="4279" x="4143375" y="4633913"/>
          <p14:tracePt t="4296" x="4170363" y="4276725"/>
          <p14:tracePt t="4313" x="4170363" y="4160838"/>
          <p14:tracePt t="4333" x="4170363" y="4062413"/>
          <p14:tracePt t="4347" x="4170363" y="4000500"/>
          <p14:tracePt t="4363" x="4179888" y="3983038"/>
          <p14:tracePt t="4380" x="4187825" y="3929063"/>
          <p14:tracePt t="4398" x="4197350" y="3894138"/>
          <p14:tracePt t="4666" x="3759200" y="3527425"/>
          <p14:tracePt t="4687" x="3089275" y="3170238"/>
          <p14:tracePt t="4700" x="2660650" y="2786063"/>
          <p14:tracePt t="4713" x="2393950" y="2581275"/>
          <p14:tracePt t="4729" x="2251075" y="2490788"/>
          <p14:tracePt t="4746" x="2081213" y="2411413"/>
          <p14:tracePt t="4762" x="2044700" y="2401888"/>
          <p14:tracePt t="4779" x="2027238" y="2401888"/>
          <p14:tracePt t="5091" x="1990725" y="2357438"/>
          <p14:tracePt t="5098" x="1946275" y="2286000"/>
          <p14:tracePt t="5105" x="1919288" y="2232025"/>
          <p14:tracePt t="5112" x="1901825" y="2205038"/>
          <p14:tracePt t="5129" x="1847850" y="2116138"/>
          <p14:tracePt t="5147" x="1822450" y="2009775"/>
          <p14:tracePt t="5163" x="1803400" y="1955800"/>
          <p14:tracePt t="5180" x="1776413" y="1938338"/>
          <p14:tracePt t="5213" x="1768475" y="1938338"/>
          <p14:tracePt t="5234" x="1768475" y="1946275"/>
          <p14:tracePt t="5249" x="1768475" y="1955800"/>
          <p14:tracePt t="5280" x="1768475" y="1965325"/>
          <p14:tracePt t="5306" x="1758950" y="1965325"/>
          <p14:tracePt t="5329" x="1751013" y="1965325"/>
          <p14:tracePt t="5350" x="1741488" y="1965325"/>
          <p14:tracePt t="5356" x="1731963" y="1965325"/>
          <p14:tracePt t="5371" x="1724025" y="1965325"/>
          <p14:tracePt t="5385" x="1714500" y="1965325"/>
          <p14:tracePt t="5421" x="1697038" y="1965325"/>
          <p14:tracePt t="5428" x="1633538" y="1990725"/>
          <p14:tracePt t="5435" x="1608138" y="2017713"/>
          <p14:tracePt t="5446" x="1571625" y="2036763"/>
          <p14:tracePt t="5464" x="1509713" y="2098675"/>
          <p14:tracePt t="5480" x="1490663" y="2125663"/>
          <p14:tracePt t="5496" x="1482725" y="2133600"/>
          <p14:tracePt t="5718" x="1465263" y="2125663"/>
          <p14:tracePt t="5746" x="1446213" y="2071688"/>
          <p14:tracePt t="5762" x="1428750" y="2062163"/>
          <p14:tracePt t="5779" x="1419225" y="2062163"/>
          <p14:tracePt t="6821" x="1419225" y="2071688"/>
          <p14:tracePt t="6870" x="1419225" y="2081213"/>
          <p14:tracePt t="6897" x="1428750" y="2081213"/>
          <p14:tracePt t="6991" x="1438275" y="2081213"/>
          <p14:tracePt t="7063" x="1438275" y="2089150"/>
          <p14:tracePt t="7106" x="1438275" y="2098675"/>
          <p14:tracePt t="7127" x="1446213" y="2108200"/>
          <p14:tracePt t="11842" x="1455738" y="2108200"/>
          <p14:tracePt t="12199" x="1455738" y="2116138"/>
          <p14:tracePt t="12218" x="1465263" y="2116138"/>
          <p14:tracePt t="12225" x="1465263" y="2125663"/>
          <p14:tracePt t="12240" x="1465263" y="2133600"/>
          <p14:tracePt t="12252" x="1465263" y="2143125"/>
          <p14:tracePt t="12262" x="1465263" y="2152650"/>
          <p14:tracePt t="12303" x="1465263" y="2160588"/>
          <p14:tracePt t="12375" x="1465263" y="2170113"/>
          <p14:tracePt t="12423" x="1465263" y="2179638"/>
          <p14:tracePt t="12447" x="1465263" y="2187575"/>
          <p14:tracePt t="12452" x="1465263" y="2205038"/>
          <p14:tracePt t="12462" x="1465263" y="2214563"/>
          <p14:tracePt t="12481" x="1465263" y="2232025"/>
          <p14:tracePt t="12497" x="1465263" y="2241550"/>
          <p14:tracePt t="12512" x="1465263" y="2259013"/>
          <p14:tracePt t="12996" x="1455738" y="2251075"/>
          <p14:tracePt t="13012" x="1455738" y="2241550"/>
          <p14:tracePt t="13027" x="1455738" y="2232025"/>
          <p14:tracePt t="13043" x="1455738" y="2214563"/>
          <p14:tracePt t="13050" x="1455738" y="2205038"/>
          <p14:tracePt t="13062" x="1455738" y="2187575"/>
          <p14:tracePt t="13078" x="1455738" y="2170113"/>
          <p14:tracePt t="13095" x="1455738" y="2160588"/>
          <p14:tracePt t="13111" x="1455738" y="2152650"/>
          <p14:tracePt t="13128" x="1446213" y="2143125"/>
          <p14:tracePt t="13147" x="1446213" y="2125663"/>
          <p14:tracePt t="13161" x="1446213" y="2116138"/>
          <p14:tracePt t="13178" x="1446213" y="2108200"/>
          <p14:tracePt t="13195" x="1446213" y="2098675"/>
          <p14:tracePt t="13211" x="1446213" y="2089150"/>
          <p14:tracePt t="13228" x="1446213" y="2081213"/>
          <p14:tracePt t="13505" x="1455738" y="2089150"/>
          <p14:tracePt t="13520" x="1465263" y="2089150"/>
          <p14:tracePt t="13529" x="1473200" y="2108200"/>
          <p14:tracePt t="13550" x="1482725" y="2170113"/>
          <p14:tracePt t="13562" x="1490663" y="2214563"/>
          <p14:tracePt t="13578" x="1490663" y="2251075"/>
          <p14:tracePt t="13597" x="1490663" y="2259013"/>
          <p14:tracePt t="13612" x="1490663" y="2268538"/>
          <p14:tracePt t="13629" x="1490663" y="2286000"/>
          <p14:tracePt t="13649" x="1490663" y="2295525"/>
          <p14:tracePt t="13715" x="1490663" y="2303463"/>
          <p14:tracePt t="13750" x="1490663" y="2312988"/>
          <p14:tracePt t="13764" x="1490663" y="2322513"/>
          <p14:tracePt t="13775" x="1490663" y="2330450"/>
          <p14:tracePt t="13783" x="1490663" y="2339975"/>
          <p14:tracePt t="13795" x="1490663" y="2357438"/>
          <p14:tracePt t="13811" x="1490663" y="2393950"/>
          <p14:tracePt t="13828" x="1490663" y="2411413"/>
          <p14:tracePt t="13847" x="1490663" y="2419350"/>
          <p14:tracePt t="13862" x="1490663" y="2438400"/>
          <p14:tracePt t="14428" x="1490663" y="2446338"/>
          <p14:tracePt t="14438" x="1490663" y="2455863"/>
          <p14:tracePt t="14458" x="1490663" y="2465388"/>
          <p14:tracePt t="14793" x="1490663" y="2455863"/>
          <p14:tracePt t="14809" x="1490663" y="2446338"/>
          <p14:tracePt t="14830" x="1490663" y="2438400"/>
          <p14:tracePt t="14838" x="1500188" y="2428875"/>
          <p14:tracePt t="14845" x="1500188" y="2419350"/>
          <p14:tracePt t="14872" x="1500188" y="2411413"/>
          <p14:tracePt t="14891" x="1500188" y="2401888"/>
          <p14:tracePt t="14907" x="1500188" y="2393950"/>
          <p14:tracePt t="14935" x="1500188" y="2384425"/>
          <p14:tracePt t="14944" x="1509713" y="2384425"/>
          <p14:tracePt t="14994" x="1571625" y="2339975"/>
          <p14:tracePt t="15001" x="1608138" y="2322513"/>
          <p14:tracePt t="15011" x="1625600" y="2312988"/>
          <p14:tracePt t="15028" x="1633538" y="2295525"/>
          <p14:tracePt t="15045" x="1643063" y="2295525"/>
          <p14:tracePt t="15072" x="1643063" y="2286000"/>
          <p14:tracePt t="15197" x="1633538" y="2286000"/>
          <p14:tracePt t="15222" x="1625600" y="2286000"/>
          <p14:tracePt t="15238" x="1616075" y="2286000"/>
          <p14:tracePt t="16447" x="1616075" y="2322513"/>
          <p14:tracePt t="16455" x="1608138" y="2374900"/>
          <p14:tracePt t="16464" x="1608138" y="2401888"/>
          <p14:tracePt t="16478" x="1598613" y="2455863"/>
          <p14:tracePt t="16498" x="1598613" y="2482850"/>
          <p14:tracePt t="16512" x="1598613" y="2490788"/>
          <p14:tracePt t="16528" x="1598613" y="2500313"/>
          <p14:tracePt t="17316" x="1598613" y="2490788"/>
          <p14:tracePt t="17323" x="1598613" y="2482850"/>
          <p14:tracePt t="17335" x="1589088" y="2455863"/>
          <p14:tracePt t="17345" x="1581150" y="2446338"/>
          <p14:tracePt t="17364" x="1571625" y="2438400"/>
          <p14:tracePt t="17670" x="1571625" y="2428875"/>
          <p14:tracePt t="17695" x="1554163" y="2428875"/>
          <p14:tracePt t="17716" x="1554163" y="2419350"/>
          <p14:tracePt t="17735" x="1544638" y="2411413"/>
          <p14:tracePt t="18825" x="1544638" y="2455863"/>
          <p14:tracePt t="18846" x="1544638" y="2616200"/>
          <p14:tracePt t="18853" x="1544638" y="2652713"/>
          <p14:tracePt t="18859" x="1544638" y="2670175"/>
          <p14:tracePt t="18869" x="1544638" y="2679700"/>
          <p14:tracePt t="18877" x="1544638" y="2697163"/>
          <p14:tracePt t="18894" x="1544638" y="2741613"/>
          <p14:tracePt t="18910" x="1544638" y="2776538"/>
          <p14:tracePt t="18928" x="1544638" y="2822575"/>
          <p14:tracePt t="18946" x="1554163" y="2884488"/>
          <p14:tracePt t="18961" x="1562100" y="2919413"/>
          <p14:tracePt t="18981" x="1562100" y="2946400"/>
          <p14:tracePt t="18995" x="1562100" y="2965450"/>
          <p14:tracePt t="19011" x="1562100" y="2973388"/>
          <p14:tracePt t="20106" x="1562100" y="2982913"/>
          <p14:tracePt t="20142" x="1562100" y="2990850"/>
          <p14:tracePt t="20155" x="1562100" y="3000375"/>
          <p14:tracePt t="20165" x="1562100" y="3009900"/>
          <p14:tracePt t="20177" x="1562100" y="3044825"/>
          <p14:tracePt t="20194" x="1562100" y="3062288"/>
          <p14:tracePt t="20213" x="1562100" y="3089275"/>
          <p14:tracePt t="20281" x="1562100" y="3098800"/>
          <p14:tracePt t="20299" x="1562100" y="3108325"/>
          <p14:tracePt t="20310" x="1554163" y="3116263"/>
          <p14:tracePt t="20317" x="1554163" y="3125788"/>
          <p14:tracePt t="20329" x="1554163" y="3143250"/>
          <p14:tracePt t="20348" x="1554163" y="3152775"/>
          <p14:tracePt t="20361" x="1554163" y="3160713"/>
          <p14:tracePt t="25264" x="1554163" y="3179763"/>
          <p14:tracePt t="25271" x="1554163" y="3205163"/>
          <p14:tracePt t="25282" x="1554163" y="3251200"/>
          <p14:tracePt t="25293" x="1554163" y="3259138"/>
          <p14:tracePt t="25310" x="1554163" y="3303588"/>
          <p14:tracePt t="25327" x="1554163" y="3375025"/>
          <p14:tracePt t="25343" x="1554163" y="3419475"/>
          <p14:tracePt t="25360" x="1554163" y="3455988"/>
          <p14:tracePt t="25377" x="1554163" y="3473450"/>
          <p14:tracePt t="25432" x="1554163" y="3482975"/>
          <p14:tracePt t="25439" x="1554163" y="3500438"/>
          <p14:tracePt t="25453" x="1544638" y="3509963"/>
          <p14:tracePt t="25462" x="1544638" y="3536950"/>
          <p14:tracePt t="25477" x="1536700" y="3581400"/>
          <p14:tracePt t="25493" x="1527175" y="3625850"/>
          <p14:tracePt t="25510" x="1517650" y="3660775"/>
          <p14:tracePt t="25526" x="1517650" y="3679825"/>
          <p14:tracePt t="26307" x="1517650" y="3660775"/>
          <p14:tracePt t="26314" x="1527175" y="3643313"/>
          <p14:tracePt t="26327" x="1544638" y="3608388"/>
          <p14:tracePt t="26391" x="1544638" y="3598863"/>
          <p14:tracePt t="26476" x="1544638" y="3589338"/>
          <p14:tracePt t="26484" x="1554163" y="3554413"/>
          <p14:tracePt t="26493" x="1562100" y="3527425"/>
          <p14:tracePt t="26509" x="1598613" y="3482975"/>
          <p14:tracePt t="26526" x="1625600" y="3446463"/>
          <p14:tracePt t="26543" x="1625600" y="3438525"/>
          <p14:tracePt t="39528" x="1643063" y="3500438"/>
          <p14:tracePt t="39538" x="1652588" y="3544888"/>
          <p14:tracePt t="39553" x="1652588" y="3589338"/>
          <p14:tracePt t="39560" x="1652588" y="3608388"/>
          <p14:tracePt t="39574" x="1652588" y="3670300"/>
          <p14:tracePt t="39591" x="1652588" y="3759200"/>
          <p14:tracePt t="39608" x="1633538" y="3973513"/>
          <p14:tracePt t="39624" x="1633538" y="4027488"/>
          <p14:tracePt t="39641" x="1633538" y="4054475"/>
          <p14:tracePt t="39660" x="1633538" y="4071938"/>
          <p14:tracePt t="39674" x="1633538" y="4081463"/>
          <p14:tracePt t="39768" x="1625600" y="4089400"/>
          <p14:tracePt t="39781" x="1616075" y="4098925"/>
          <p14:tracePt t="39791" x="1616075" y="4108450"/>
          <p14:tracePt t="39812" x="1608138" y="4116388"/>
          <p14:tracePt t="39827" x="1598613" y="4133850"/>
          <p14:tracePt t="39841" x="1581150" y="4160838"/>
          <p14:tracePt t="39860" x="1562100" y="4179888"/>
          <p14:tracePt t="39875" x="1562100" y="4187825"/>
          <p14:tracePt t="40344" x="1517650" y="4179888"/>
          <p14:tracePt t="40352" x="1419225" y="4160838"/>
          <p14:tracePt t="40359" x="1312863" y="4133850"/>
          <p14:tracePt t="40374" x="1169988" y="4108450"/>
          <p14:tracePt t="40390" x="1081088" y="4081463"/>
          <p14:tracePt t="40407" x="1009650" y="4071938"/>
          <p14:tracePt t="40424" x="965200" y="4062413"/>
          <p14:tracePt t="40440" x="919163" y="4037013"/>
          <p14:tracePt t="40457" x="884238" y="4027488"/>
          <p14:tracePt t="40473" x="822325" y="4017963"/>
          <p14:tracePt t="40490" x="795338" y="4017963"/>
          <p14:tracePt t="40507" x="758825" y="4017963"/>
          <p14:tracePt t="40526" x="723900" y="4017963"/>
          <p14:tracePt t="40531" x="714375" y="4017963"/>
          <p14:tracePt t="40557" x="704850" y="4017963"/>
          <p14:tracePt t="40580" x="687388" y="4017963"/>
          <p14:tracePt t="40590" x="660400" y="4017963"/>
          <p14:tracePt t="40607" x="642938" y="4017963"/>
          <p14:tracePt t="40625" x="608013" y="4017963"/>
          <p14:tracePt t="40641" x="581025" y="4037013"/>
          <p14:tracePt t="40657" x="554038" y="4044950"/>
          <p14:tracePt t="40676" x="517525" y="4044950"/>
          <p14:tracePt t="40693" x="490538" y="4062413"/>
          <p14:tracePt t="40707" x="455613" y="4062413"/>
          <p14:tracePt t="40727" x="393700" y="4089400"/>
          <p14:tracePt t="40741" x="366713" y="4108450"/>
          <p14:tracePt t="40757" x="339725" y="4116388"/>
          <p14:tracePt t="40777" x="330200" y="4133850"/>
          <p14:tracePt t="40791" x="322263" y="4133850"/>
          <p14:tracePt t="40807" x="322263" y="4143375"/>
          <p14:tracePt t="40840" x="303213" y="4179888"/>
          <p14:tracePt t="40857" x="276225" y="4276725"/>
          <p14:tracePt t="40878" x="231775" y="4419600"/>
          <p14:tracePt t="40890" x="196850" y="4473575"/>
          <p14:tracePt t="40907" x="196850" y="4500563"/>
          <p14:tracePt t="40929" x="196850" y="4518025"/>
          <p14:tracePt t="40957" x="196850" y="4527550"/>
          <p14:tracePt t="40974" x="231775" y="4554538"/>
          <p14:tracePt t="40991" x="303213" y="4589463"/>
          <p14:tracePt t="41007" x="357188" y="4598988"/>
          <p14:tracePt t="41024" x="411163" y="4616450"/>
          <p14:tracePt t="41043" x="509588" y="4633913"/>
          <p14:tracePt t="41048" x="536575" y="4643438"/>
          <p14:tracePt t="41057" x="581025" y="4660900"/>
          <p14:tracePt t="41075" x="608013" y="4670425"/>
          <p14:tracePt t="41092" x="669925" y="4670425"/>
          <p14:tracePt t="41107" x="704850" y="4679950"/>
          <p14:tracePt t="41126" x="750888" y="4679950"/>
          <p14:tracePt t="41142" x="893763" y="4679950"/>
          <p14:tracePt t="41157" x="982663" y="4679950"/>
          <p14:tracePt t="41175" x="1054100" y="4679950"/>
          <p14:tracePt t="41191" x="1152525" y="4652963"/>
          <p14:tracePt t="41207" x="1231900" y="4633913"/>
          <p14:tracePt t="41229" x="1374775" y="4616450"/>
          <p14:tracePt t="41243" x="1455738" y="4608513"/>
          <p14:tracePt t="41257" x="1517650" y="4598988"/>
          <p14:tracePt t="41277" x="1544638" y="4598988"/>
          <p14:tracePt t="41294" x="1571625" y="4598988"/>
          <p14:tracePt t="41307" x="1589088" y="4589463"/>
          <p14:tracePt t="41324" x="1608138" y="4581525"/>
          <p14:tracePt t="41343" x="1652588" y="4562475"/>
          <p14:tracePt t="41357" x="1687513" y="4545013"/>
          <p14:tracePt t="41375" x="1724025" y="4510088"/>
          <p14:tracePt t="41394" x="1758950" y="4473575"/>
          <p14:tracePt t="41407" x="1785938" y="4446588"/>
          <p14:tracePt t="41424" x="1795463" y="4438650"/>
          <p14:tracePt t="41443" x="1795463" y="4429125"/>
          <p14:tracePt t="41457" x="1795463" y="4419600"/>
          <p14:tracePt t="41491" x="1731963" y="4276725"/>
          <p14:tracePt t="41507" x="1643063" y="4187825"/>
          <p14:tracePt t="41524" x="1562100" y="4133850"/>
          <p14:tracePt t="41543" x="1366838" y="4054475"/>
          <p14:tracePt t="41557" x="1196975" y="4017963"/>
          <p14:tracePt t="41574" x="1098550" y="4017963"/>
          <p14:tracePt t="41591" x="1017588" y="4037013"/>
          <p14:tracePt t="41607" x="938213" y="4054475"/>
          <p14:tracePt t="41624" x="830263" y="4062413"/>
          <p14:tracePt t="41640" x="704850" y="4071938"/>
          <p14:tracePt t="41656" x="642938" y="4071938"/>
          <p14:tracePt t="41673" x="598488" y="4071938"/>
          <p14:tracePt t="41690" x="517525" y="4071938"/>
          <p14:tracePt t="41706" x="465138" y="4071938"/>
          <p14:tracePt t="41723" x="411163" y="4071938"/>
          <p14:tracePt t="41740" x="384175" y="4071938"/>
          <p14:tracePt t="41756" x="339725" y="4071938"/>
          <p14:tracePt t="41774" x="322263" y="4081463"/>
          <p14:tracePt t="41793" x="303213" y="4089400"/>
          <p14:tracePt t="41807" x="258763" y="4116388"/>
          <p14:tracePt t="41824" x="241300" y="4152900"/>
          <p14:tracePt t="41841" x="223838" y="4179888"/>
          <p14:tracePt t="41858" x="214313" y="4197350"/>
          <p14:tracePt t="41874" x="214313" y="4205288"/>
          <p14:tracePt t="41892" x="214313" y="4286250"/>
          <p14:tracePt t="41907" x="214313" y="4384675"/>
          <p14:tracePt t="41924" x="214313" y="4429125"/>
          <p14:tracePt t="41941" x="214313" y="4456113"/>
          <p14:tracePt t="41964" x="214313" y="4500563"/>
          <p14:tracePt t="41974" x="214313" y="4510088"/>
          <p14:tracePt t="41991" x="214313" y="4518025"/>
          <p14:tracePt t="42008" x="223838" y="4527550"/>
          <p14:tracePt t="42025" x="258763" y="4572000"/>
          <p14:tracePt t="42041" x="357188" y="4616450"/>
          <p14:tracePt t="42058" x="544513" y="4643438"/>
          <p14:tracePt t="42065" x="598488" y="4643438"/>
          <p14:tracePt t="42079" x="652463" y="4643438"/>
          <p14:tracePt t="42091" x="679450" y="4643438"/>
          <p14:tracePt t="42108" x="785813" y="4625975"/>
          <p14:tracePt t="42124" x="847725" y="4616450"/>
          <p14:tracePt t="42145" x="946150" y="4616450"/>
          <p14:tracePt t="42157" x="973138" y="4608513"/>
          <p14:tracePt t="42176" x="1044575" y="4589463"/>
          <p14:tracePt t="42191" x="1143000" y="4581525"/>
          <p14:tracePt t="42208" x="1258888" y="4545013"/>
          <p14:tracePt t="42224" x="1401763" y="4518025"/>
          <p14:tracePt t="42241" x="1446213" y="4500563"/>
          <p14:tracePt t="42259" x="1500188" y="4483100"/>
          <p14:tracePt t="42274" x="1554163" y="4473575"/>
          <p14:tracePt t="42297" x="1643063" y="4438650"/>
          <p14:tracePt t="42310" x="1679575" y="4429125"/>
          <p14:tracePt t="42324" x="1687513" y="4429125"/>
          <p14:tracePt t="42359" x="1687513" y="4419600"/>
          <p14:tracePt t="42381" x="1687513" y="4411663"/>
          <p14:tracePt t="42408" x="1697038" y="4197350"/>
          <p14:tracePt t="42416" x="1697038" y="4125913"/>
          <p14:tracePt t="42424" x="1679575" y="4062413"/>
          <p14:tracePt t="42441" x="1633538" y="3946525"/>
          <p14:tracePt t="42459" x="1589088" y="3803650"/>
          <p14:tracePt t="42474" x="1536700" y="3741738"/>
          <p14:tracePt t="42491" x="1509713" y="3705225"/>
          <p14:tracePt t="42509" x="1374775" y="3660775"/>
          <p14:tracePt t="42524" x="1214438" y="3652838"/>
          <p14:tracePt t="42541" x="1108075" y="3670300"/>
          <p14:tracePt t="42562" x="1036638" y="3714750"/>
          <p14:tracePt t="42569" x="990600" y="3732213"/>
          <p14:tracePt t="42576" x="965200" y="3751263"/>
          <p14:tracePt t="42591" x="901700" y="3776663"/>
          <p14:tracePt t="42612" x="795338" y="3830638"/>
          <p14:tracePt t="42626" x="714375" y="3867150"/>
          <p14:tracePt t="42641" x="652463" y="3894138"/>
          <p14:tracePt t="42659" x="588963" y="3919538"/>
          <p14:tracePt t="42674" x="517525" y="3938588"/>
          <p14:tracePt t="42690" x="455613" y="3956050"/>
          <p14:tracePt t="42709" x="384175" y="3965575"/>
          <p14:tracePt t="42724" x="366713" y="3965575"/>
          <p14:tracePt t="42740" x="357188" y="3965575"/>
          <p14:tracePt t="42760" x="339725" y="3973513"/>
          <p14:tracePt t="42790" x="339725" y="3983038"/>
          <p14:tracePt t="42809" x="312738" y="4054475"/>
          <p14:tracePt t="42824" x="276225" y="4143375"/>
          <p14:tracePt t="42841" x="241300" y="4224338"/>
          <p14:tracePt t="42858" x="231775" y="4268788"/>
          <p14:tracePt t="42875" x="223838" y="4322763"/>
          <p14:tracePt t="42890" x="223838" y="4330700"/>
          <p14:tracePt t="42907" x="223838" y="4340225"/>
          <p14:tracePt t="42932" x="223838" y="4357688"/>
          <p14:tracePt t="42949" x="223838" y="4402138"/>
          <p14:tracePt t="42961" x="241300" y="4473575"/>
          <p14:tracePt t="42974" x="250825" y="4537075"/>
          <p14:tracePt t="42990" x="258763" y="4581525"/>
          <p14:tracePt t="43007" x="276225" y="4616450"/>
          <p14:tracePt t="43024" x="285750" y="4643438"/>
          <p14:tracePt t="43040" x="285750" y="4652963"/>
          <p14:tracePt t="43057" x="330200" y="4670425"/>
          <p14:tracePt t="43071" x="374650" y="4687888"/>
          <p14:tracePt t="43079" x="384175" y="4697413"/>
          <p14:tracePt t="43090" x="401638" y="4705350"/>
          <p14:tracePt t="43107" x="411163" y="4705350"/>
          <p14:tracePt t="43260" x="419100" y="4714875"/>
          <p14:tracePt t="43272" x="419100" y="4724400"/>
          <p14:tracePt t="43294" x="419100" y="4732338"/>
          <p14:tracePt t="43379" x="419100" y="4741863"/>
          <p14:tracePt t="43420" x="428625" y="4741863"/>
          <p14:tracePt t="43433" x="438150" y="4751388"/>
          <p14:tracePt t="43440" x="438150" y="4759325"/>
          <p14:tracePt t="43786" x="419100" y="4768850"/>
          <p14:tracePt t="43794" x="393700" y="4768850"/>
          <p14:tracePt t="43807" x="347663" y="4786313"/>
          <p14:tracePt t="43828" x="295275" y="4803775"/>
          <p14:tracePt t="43841" x="285750" y="4813300"/>
          <p14:tracePt t="43857" x="276225" y="4813300"/>
          <p14:tracePt t="43875" x="268288" y="4822825"/>
          <p14:tracePt t="43890" x="250825" y="4840288"/>
          <p14:tracePt t="43907" x="241300" y="4857750"/>
          <p14:tracePt t="43926" x="214313" y="4911725"/>
          <p14:tracePt t="43946" x="214313" y="4938713"/>
          <p14:tracePt t="43962" x="196850" y="4983163"/>
          <p14:tracePt t="43974" x="196850" y="4991100"/>
          <p14:tracePt t="43990" x="196850" y="5010150"/>
          <p14:tracePt t="44021" x="196850" y="5018088"/>
          <p14:tracePt t="44029" x="196850" y="5037138"/>
          <p14:tracePt t="44043" x="187325" y="5072063"/>
          <p14:tracePt t="44057" x="187325" y="5099050"/>
          <p14:tracePt t="44063" x="179388" y="5116513"/>
          <p14:tracePt t="44081" x="179388" y="5133975"/>
          <p14:tracePt t="44095" x="179388" y="5143500"/>
          <p14:tracePt t="44194" x="179388" y="5153025"/>
          <p14:tracePt t="44202" x="196850" y="5153025"/>
          <p14:tracePt t="44209" x="214313" y="5160963"/>
          <p14:tracePt t="44224" x="231775" y="5187950"/>
          <p14:tracePt t="44243" x="285750" y="5205413"/>
          <p14:tracePt t="44257" x="312738" y="5214938"/>
          <p14:tracePt t="44277" x="347663" y="5224463"/>
          <p14:tracePt t="44295" x="401638" y="5232400"/>
          <p14:tracePt t="44307" x="438150" y="5232400"/>
          <p14:tracePt t="44324" x="465138" y="5232400"/>
          <p14:tracePt t="44344" x="536575" y="5232400"/>
          <p14:tracePt t="44360" x="608013" y="5224463"/>
          <p14:tracePt t="44383" x="776288" y="5197475"/>
          <p14:tracePt t="44404" x="874713" y="5187950"/>
          <p14:tracePt t="44429" x="990600" y="5187950"/>
          <p14:tracePt t="44443" x="1054100" y="5187950"/>
          <p14:tracePt t="44456" x="1098550" y="5187950"/>
          <p14:tracePt t="44473" x="1133475" y="5187950"/>
          <p14:tracePt t="44489" x="1143000" y="5187950"/>
          <p14:tracePt t="44523" x="1152525" y="5187950"/>
          <p14:tracePt t="44539" x="1196975" y="5160963"/>
          <p14:tracePt t="44556" x="1258888" y="5143500"/>
          <p14:tracePt t="44573" x="1322388" y="5126038"/>
          <p14:tracePt t="44591" x="1419225" y="5116513"/>
          <p14:tracePt t="44606" x="1482725" y="5116513"/>
          <p14:tracePt t="44623" x="1509713" y="5116513"/>
          <p14:tracePt t="44642" x="1527175" y="5116513"/>
          <p14:tracePt t="44751" x="1527175" y="5099050"/>
          <p14:tracePt t="44775" x="1527175" y="5089525"/>
          <p14:tracePt t="44781" x="1527175" y="5037138"/>
          <p14:tracePt t="44793" x="1536700" y="4983163"/>
          <p14:tracePt t="44807" x="1544638" y="4965700"/>
          <p14:tracePt t="44823" x="1562100" y="4830763"/>
          <p14:tracePt t="44843" x="1562100" y="4813300"/>
          <p14:tracePt t="44880" x="1554163" y="4803775"/>
          <p14:tracePt t="44899" x="1544638" y="4803775"/>
          <p14:tracePt t="44909" x="1536700" y="4803775"/>
          <p14:tracePt t="44923" x="1509713" y="4795838"/>
          <p14:tracePt t="44940" x="1446213" y="4776788"/>
          <p14:tracePt t="44957" x="1401763" y="4776788"/>
          <p14:tracePt t="44980" x="1312863" y="4776788"/>
          <p14:tracePt t="44990" x="1295400" y="4776788"/>
          <p14:tracePt t="45007" x="1241425" y="4776788"/>
          <p14:tracePt t="45023" x="1204913" y="4776788"/>
          <p14:tracePt t="45041" x="1089025" y="4786313"/>
          <p14:tracePt t="45057" x="1017588" y="4786313"/>
          <p14:tracePt t="45074" x="928688" y="4786313"/>
          <p14:tracePt t="45085" x="893763" y="4786313"/>
          <p14:tracePt t="45094" x="785813" y="4786313"/>
          <p14:tracePt t="45107" x="687388" y="4786313"/>
          <p14:tracePt t="45123" x="633413" y="4786313"/>
          <p14:tracePt t="45140" x="608013" y="4786313"/>
          <p14:tracePt t="45157" x="581025" y="4786313"/>
          <p14:tracePt t="45190" x="571500" y="4786313"/>
          <p14:tracePt t="45208" x="544513" y="4786313"/>
          <p14:tracePt t="45223" x="500063" y="4786313"/>
          <p14:tracePt t="45241" x="455613" y="4786313"/>
          <p14:tracePt t="45259" x="347663" y="4803775"/>
          <p14:tracePt t="45274" x="322263" y="4813300"/>
          <p14:tracePt t="45291" x="303213" y="4813300"/>
          <p14:tracePt t="45352" x="303213" y="4822825"/>
          <p14:tracePt t="45381" x="303213" y="4830763"/>
          <p14:tracePt t="45396" x="303213" y="4840288"/>
          <p14:tracePt t="45416" x="303213" y="4848225"/>
          <p14:tracePt t="45432" x="303213" y="4857750"/>
          <p14:tracePt t="45440" x="303213" y="4867275"/>
          <p14:tracePt t="45452" x="303213" y="4875213"/>
          <p14:tracePt t="45469" x="285750" y="4911725"/>
          <p14:tracePt t="45496" x="223838" y="4983163"/>
          <p14:tracePt t="45510" x="196850" y="5010150"/>
          <p14:tracePt t="45532" x="187325" y="5027613"/>
          <p14:tracePt t="45561" x="187325" y="5045075"/>
          <p14:tracePt t="45581" x="187325" y="5054600"/>
          <p14:tracePt t="45633" x="196850" y="5099050"/>
          <p14:tracePt t="45641" x="196850" y="5153025"/>
          <p14:tracePt t="45658" x="196850" y="5170488"/>
          <p14:tracePt t="45673" x="196850" y="5187950"/>
          <p14:tracePt t="45690" x="204788" y="5187950"/>
          <p14:tracePt t="45709" x="223838" y="5205413"/>
          <p14:tracePt t="45723" x="231775" y="5214938"/>
          <p14:tracePt t="45740" x="250825" y="5251450"/>
          <p14:tracePt t="45761" x="276225" y="5268913"/>
          <p14:tracePt t="45773" x="276225" y="5276850"/>
          <p14:tracePt t="45790" x="339725" y="5286375"/>
          <p14:tracePt t="45809" x="419100" y="5286375"/>
          <p14:tracePt t="45823" x="465138" y="5286375"/>
          <p14:tracePt t="45840" x="517525" y="5286375"/>
          <p14:tracePt t="45858" x="571500" y="5286375"/>
          <p14:tracePt t="45873" x="660400" y="5286375"/>
          <p14:tracePt t="45890" x="687388" y="5286375"/>
          <p14:tracePt t="45906" x="696913" y="5286375"/>
          <p14:tracePt t="45939" x="795338" y="5286375"/>
          <p14:tracePt t="45956" x="839788" y="5286375"/>
          <p14:tracePt t="45972" x="884238" y="5286375"/>
          <p14:tracePt t="45989" x="893763" y="5286375"/>
          <p14:tracePt t="46053" x="901700" y="5286375"/>
          <p14:tracePt t="46063" x="946150" y="5286375"/>
          <p14:tracePt t="46076" x="1116013" y="5330825"/>
          <p14:tracePt t="46090" x="1223963" y="5330825"/>
          <p14:tracePt t="46106" x="1276350" y="5330825"/>
          <p14:tracePt t="46127" x="1330325" y="5340350"/>
          <p14:tracePt t="46140" x="1339850" y="5340350"/>
          <p14:tracePt t="46196" x="1411288" y="5340350"/>
          <p14:tracePt t="46202" x="1544638" y="5322888"/>
          <p14:tracePt t="46212" x="1633538" y="5313363"/>
          <p14:tracePt t="46224" x="1731963" y="5286375"/>
          <p14:tracePt t="46240" x="1785938" y="5268913"/>
          <p14:tracePt t="46256" x="1803400" y="5268913"/>
          <p14:tracePt t="46518" x="1803400" y="5259388"/>
          <p14:tracePt t="46554" x="1803400" y="5251450"/>
          <p14:tracePt t="46569" x="1785938" y="5251450"/>
          <p14:tracePt t="46585" x="1704975" y="5153025"/>
          <p14:tracePt t="46625" x="1401763" y="4983163"/>
          <p14:tracePt t="46633" x="1366838" y="4965700"/>
          <p14:tracePt t="46662" x="1231900" y="4902200"/>
          <p14:tracePt t="46684" x="1133475" y="4857750"/>
          <p14:tracePt t="46706" x="1062038" y="4822825"/>
          <p14:tracePt t="46714" x="1036638" y="4813300"/>
          <p14:tracePt t="46725" x="1000125" y="4803775"/>
          <p14:tracePt t="46740" x="973138" y="4795838"/>
          <p14:tracePt t="46757" x="965200" y="4795838"/>
          <p14:tracePt t="46778" x="928688" y="4795838"/>
          <p14:tracePt t="46790" x="919163" y="4795838"/>
          <p14:tracePt t="46806" x="901700" y="4795838"/>
          <p14:tracePt t="46848" x="893763" y="4795838"/>
          <p14:tracePt t="46869" x="884238" y="4795838"/>
          <p14:tracePt t="46878" x="866775" y="4795838"/>
          <p14:tracePt t="46890" x="822325" y="4803775"/>
          <p14:tracePt t="46906" x="758825" y="4840288"/>
          <p14:tracePt t="46923" x="679450" y="4875213"/>
          <p14:tracePt t="46940" x="660400" y="4894263"/>
          <p14:tracePt t="46956" x="652463" y="4894263"/>
          <p14:tracePt t="46979" x="633413" y="4894263"/>
          <p14:tracePt t="46991" x="615950" y="4894263"/>
          <p14:tracePt t="47006" x="571500" y="4894263"/>
          <p14:tracePt t="47023" x="527050" y="4894263"/>
          <p14:tracePt t="47040" x="446088" y="4919663"/>
          <p14:tracePt t="47056" x="411163" y="4919663"/>
          <p14:tracePt t="47063" x="401638" y="4919663"/>
          <p14:tracePt t="47078" x="393700" y="4919663"/>
          <p14:tracePt t="47090" x="384175" y="4919663"/>
          <p14:tracePt t="47113" x="384175" y="4929188"/>
          <p14:tracePt t="47216" x="384175" y="4938713"/>
          <p14:tracePt t="47229" x="384175" y="4946650"/>
          <p14:tracePt t="47262" x="374650" y="4956175"/>
          <p14:tracePt t="47269" x="347663" y="4973638"/>
          <p14:tracePt t="47277" x="339725" y="4983163"/>
          <p14:tracePt t="47289" x="330200" y="4983163"/>
          <p14:tracePt t="47306" x="285750" y="5000625"/>
          <p14:tracePt t="47322" x="268288" y="5010150"/>
          <p14:tracePt t="47339" x="231775" y="5018088"/>
          <p14:tracePt t="47356" x="223838" y="5018088"/>
          <p14:tracePt t="47373" x="214313" y="5018088"/>
          <p14:tracePt t="47389" x="196850" y="5027613"/>
          <p14:tracePt t="47406" x="196850" y="5037138"/>
          <p14:tracePt t="47449" x="196850" y="5045075"/>
          <p14:tracePt t="47455" x="204788" y="5045075"/>
          <p14:tracePt t="47479" x="204788" y="5054600"/>
          <p14:tracePt t="47489" x="214313" y="5062538"/>
          <p14:tracePt t="47503" x="214313" y="5072063"/>
          <p14:tracePt t="47518" x="223838" y="5108575"/>
          <p14:tracePt t="47525" x="231775" y="5116513"/>
          <p14:tracePt t="47543" x="241300" y="5153025"/>
          <p14:tracePt t="47557" x="250825" y="5187950"/>
          <p14:tracePt t="47565" x="250825" y="5197475"/>
          <p14:tracePt t="47579" x="250825" y="5205413"/>
          <p14:tracePt t="47591" x="250825" y="5214938"/>
          <p14:tracePt t="47615" x="258763" y="5214938"/>
          <p14:tracePt t="47629" x="268288" y="5214938"/>
          <p14:tracePt t="47648" x="322263" y="5214938"/>
          <p14:tracePt t="47656" x="366713" y="5214938"/>
          <p14:tracePt t="47673" x="473075" y="5197475"/>
          <p14:tracePt t="47693" x="588963" y="5170488"/>
          <p14:tracePt t="47706" x="625475" y="5170488"/>
          <p14:tracePt t="47728" x="696913" y="5170488"/>
          <p14:tracePt t="47752" x="741363" y="5170488"/>
          <p14:tracePt t="47779" x="866775" y="5180013"/>
          <p14:tracePt t="47803" x="1081088" y="5187950"/>
          <p14:tracePt t="47826" x="1276350" y="5214938"/>
          <p14:tracePt t="47864" x="1339850" y="5224463"/>
          <p14:tracePt t="47914" x="1347788" y="5224463"/>
          <p14:tracePt t="47930" x="1357313" y="5224463"/>
          <p14:tracePt t="47980" x="1366838" y="5224463"/>
          <p14:tracePt t="48015" x="1374775" y="5224463"/>
          <p14:tracePt t="48029" x="1428750" y="5224463"/>
          <p14:tracePt t="48035" x="1446213" y="5205413"/>
          <p14:tracePt t="48042" x="1455738" y="5205413"/>
          <p14:tracePt t="48059" x="1455738" y="5197475"/>
          <p14:tracePt t="48099" x="1455738" y="5187950"/>
          <p14:tracePt t="48115" x="1455738" y="5180013"/>
          <p14:tracePt t="48129" x="1455738" y="5160963"/>
          <p14:tracePt t="48140" x="1455738" y="5153025"/>
          <p14:tracePt t="48157" x="1482725" y="4973638"/>
          <p14:tracePt t="48177" x="1482725" y="4938713"/>
          <p14:tracePt t="48190" x="1482725" y="4919663"/>
          <p14:tracePt t="48207" x="1482725" y="4911725"/>
          <p14:tracePt t="48225" x="1473200" y="4911725"/>
          <p14:tracePt t="48241" x="1465263" y="4911725"/>
          <p14:tracePt t="48257" x="1446213" y="4911725"/>
          <p14:tracePt t="48279" x="1428750" y="4911725"/>
          <p14:tracePt t="48294" x="1393825" y="4902200"/>
          <p14:tracePt t="48308" x="1339850" y="4884738"/>
          <p14:tracePt t="48325" x="1214438" y="4875213"/>
          <p14:tracePt t="48341" x="1152525" y="4875213"/>
          <p14:tracePt t="48358" x="1081088" y="4875213"/>
          <p14:tracePt t="48374" x="1036638" y="4875213"/>
          <p14:tracePt t="48394" x="1000125" y="4875213"/>
          <p14:tracePt t="48408" x="928688" y="4857750"/>
          <p14:tracePt t="48423" x="884238" y="4848225"/>
          <p14:tracePt t="48440" x="795338" y="4840288"/>
          <p14:tracePt t="48461" x="679450" y="4884738"/>
          <p14:tracePt t="48473" x="571500" y="4911725"/>
          <p14:tracePt t="48489" x="500063" y="4929188"/>
          <p14:tracePt t="48508" x="465138" y="4929188"/>
          <p14:tracePt t="48523" x="455613" y="4929188"/>
          <p14:tracePt t="48540" x="438150" y="4929188"/>
          <p14:tracePt t="48558" x="428625" y="4929188"/>
          <p14:tracePt t="48573" x="419100" y="4919663"/>
          <p14:tracePt t="48589" x="419100" y="4911725"/>
          <p14:tracePt t="48619" x="411163" y="4902200"/>
          <p14:tracePt t="48627" x="401638" y="4902200"/>
          <p14:tracePt t="48656" x="384175" y="4902200"/>
          <p14:tracePt t="48663" x="374650" y="4902200"/>
          <p14:tracePt t="48680" x="366713" y="4902200"/>
          <p14:tracePt t="48778" x="366713" y="4911725"/>
          <p14:tracePt t="48841" x="366713" y="4919663"/>
          <p14:tracePt t="48895" x="374650" y="4919663"/>
          <p14:tracePt t="50085" x="366713" y="4956175"/>
          <p14:tracePt t="50093" x="357188" y="5000625"/>
          <p14:tracePt t="50106" x="330200" y="5045075"/>
          <p14:tracePt t="50113" x="312738" y="5072063"/>
          <p14:tracePt t="50127" x="295275" y="5108575"/>
          <p14:tracePt t="50140" x="285750" y="5153025"/>
          <p14:tracePt t="50156" x="276225" y="5187950"/>
          <p14:tracePt t="50173" x="258763" y="5232400"/>
          <p14:tracePt t="50190" x="258763" y="5241925"/>
          <p14:tracePt t="50206" x="258763" y="5251450"/>
          <p14:tracePt t="50223" x="258763" y="5259388"/>
          <p14:tracePt t="50240" x="241300" y="5295900"/>
          <p14:tracePt t="50256" x="231775" y="5313363"/>
          <p14:tracePt t="50273" x="231775" y="5330825"/>
          <p14:tracePt t="50290" x="214313" y="5367338"/>
          <p14:tracePt t="50306" x="196850" y="5394325"/>
          <p14:tracePt t="50328" x="187325" y="5411788"/>
          <p14:tracePt t="51126" x="187325" y="5419725"/>
          <p14:tracePt t="51133" x="187325" y="5429250"/>
          <p14:tracePt t="51149" x="187325" y="5438775"/>
          <p14:tracePt t="51169" x="187325" y="5446713"/>
          <p14:tracePt t="51183" x="187325" y="5465763"/>
          <p14:tracePt t="51191" x="187325" y="5473700"/>
          <p14:tracePt t="51207" x="187325" y="5483225"/>
          <p14:tracePt t="51301" x="187325" y="5491163"/>
          <p14:tracePt t="51316" x="196850" y="5500688"/>
          <p14:tracePt t="51332" x="223838" y="5510213"/>
          <p14:tracePt t="51340" x="258763" y="5527675"/>
          <p14:tracePt t="51360" x="339725" y="5537200"/>
          <p14:tracePt t="51373" x="393700" y="5537200"/>
          <p14:tracePt t="51389" x="419100" y="5537200"/>
          <p14:tracePt t="51408" x="455613" y="5545138"/>
          <p14:tracePt t="51423" x="473075" y="5554663"/>
          <p14:tracePt t="51439" x="509588" y="5554663"/>
          <p14:tracePt t="51457" x="571500" y="5554663"/>
          <p14:tracePt t="51473" x="642938" y="5554663"/>
          <p14:tracePt t="51489" x="704850" y="5554663"/>
          <p14:tracePt t="51508" x="741363" y="5554663"/>
          <p14:tracePt t="51522" x="795338" y="5562600"/>
          <p14:tracePt t="51539" x="874713" y="5581650"/>
          <p14:tracePt t="51563" x="928688" y="5599113"/>
          <p14:tracePt t="51578" x="973138" y="5616575"/>
          <p14:tracePt t="51589" x="1027113" y="5626100"/>
          <p14:tracePt t="51594" x="1081088" y="5643563"/>
          <p14:tracePt t="51607" x="1169988" y="5688013"/>
          <p14:tracePt t="51622" x="1285875" y="5715000"/>
          <p14:tracePt t="51639" x="1357313" y="5741988"/>
          <p14:tracePt t="51659" x="1401763" y="5795963"/>
          <p14:tracePt t="51674" x="1446213" y="5830888"/>
          <p14:tracePt t="51689" x="1500188" y="5857875"/>
          <p14:tracePt t="51708" x="1536700" y="5884863"/>
          <p14:tracePt t="51723" x="1544638" y="5884863"/>
          <p14:tracePt t="51755" x="1554163" y="5884863"/>
          <p14:tracePt t="51797" x="1571625" y="5884863"/>
          <p14:tracePt t="51804" x="1616075" y="5875338"/>
          <p14:tracePt t="51812" x="1633538" y="5857875"/>
          <p14:tracePt t="51823" x="1679575" y="5830888"/>
          <p14:tracePt t="51839" x="1704975" y="5786438"/>
          <p14:tracePt t="51856" x="1714500" y="5768975"/>
          <p14:tracePt t="51872" x="1714500" y="5751513"/>
          <p14:tracePt t="51889" x="1714500" y="5741988"/>
          <p14:tracePt t="51905" x="1714500" y="5732463"/>
          <p14:tracePt t="51922" x="1714500" y="5724525"/>
          <p14:tracePt t="51939" x="1776413" y="5643563"/>
          <p14:tracePt t="51955" x="1803400" y="5608638"/>
          <p14:tracePt t="51972" x="1812925" y="5599113"/>
          <p14:tracePt t="52006" x="1839913" y="5554663"/>
          <p14:tracePt t="52069" x="1839913" y="5545138"/>
          <p14:tracePt t="52081" x="1839913" y="5537200"/>
          <p14:tracePt t="52089" x="1839913" y="5527675"/>
          <p14:tracePt t="52110" x="1839913" y="5518150"/>
          <p14:tracePt t="52126" x="1839913" y="5510213"/>
          <p14:tracePt t="52139" x="1839913" y="5491163"/>
          <p14:tracePt t="52169" x="1830388" y="5491163"/>
          <p14:tracePt t="52180" x="1830388" y="5483225"/>
          <p14:tracePt t="52189" x="1830388" y="5446713"/>
          <p14:tracePt t="52206" x="1812925" y="5357813"/>
          <p14:tracePt t="52224" x="1776413" y="5286375"/>
          <p14:tracePt t="52239" x="1758950" y="5259388"/>
          <p14:tracePt t="52256" x="1724025" y="5224463"/>
          <p14:tracePt t="52273" x="1625600" y="5197475"/>
          <p14:tracePt t="52289" x="1589088" y="5187950"/>
          <p14:tracePt t="52306" x="1544638" y="5187950"/>
          <p14:tracePt t="52324" x="1517650" y="5187950"/>
          <p14:tracePt t="52339" x="1509713" y="5187950"/>
          <p14:tracePt t="52356" x="1500188" y="5187950"/>
          <p14:tracePt t="52373" x="1473200" y="5187950"/>
          <p14:tracePt t="52389" x="1428750" y="5187950"/>
          <p14:tracePt t="52405" x="1285875" y="5197475"/>
          <p14:tracePt t="52424" x="1081088" y="5205413"/>
          <p14:tracePt t="52439" x="1000125" y="5214938"/>
          <p14:tracePt t="52455" x="938213" y="5224463"/>
          <p14:tracePt t="52474" x="847725" y="5224463"/>
          <p14:tracePt t="52489" x="803275" y="5224463"/>
          <p14:tracePt t="52505" x="776288" y="5224463"/>
          <p14:tracePt t="52524" x="750888" y="5224463"/>
          <p14:tracePt t="52539" x="731838" y="5224463"/>
          <p14:tracePt t="52555" x="723900" y="5224463"/>
          <p14:tracePt t="52575" x="669925" y="5205413"/>
          <p14:tracePt t="52589" x="633413" y="5205413"/>
          <p14:tracePt t="52596" x="615950" y="5205413"/>
          <p14:tracePt t="52606" x="588963" y="5197475"/>
          <p14:tracePt t="52624" x="509588" y="5187950"/>
          <p14:tracePt t="52639" x="490538" y="5187950"/>
          <p14:tracePt t="52656" x="482600" y="5187950"/>
          <p14:tracePt t="52672" x="473075" y="5170488"/>
          <p14:tracePt t="52705" x="455613" y="5170488"/>
          <p14:tracePt t="52739" x="446088" y="5170488"/>
          <p14:tracePt t="52750" x="446088" y="5180013"/>
          <p14:tracePt t="52756" x="438150" y="5180013"/>
          <p14:tracePt t="52777" x="438150" y="5187950"/>
          <p14:tracePt t="52799" x="438150" y="5197475"/>
          <p14:tracePt t="52812" x="428625" y="5205413"/>
          <p14:tracePt t="52823" x="428625" y="5214938"/>
          <p14:tracePt t="52839" x="419100" y="5224463"/>
          <p14:tracePt t="52855" x="401638" y="5232400"/>
          <p14:tracePt t="52872" x="393700" y="5241925"/>
          <p14:tracePt t="52889" x="374650" y="5259388"/>
          <p14:tracePt t="52905" x="357188" y="5268913"/>
          <p14:tracePt t="52922" x="357188" y="5286375"/>
          <p14:tracePt t="52939" x="357188" y="5303838"/>
          <p14:tracePt t="52955" x="339725" y="5330825"/>
          <p14:tracePt t="52972" x="322263" y="5348288"/>
          <p14:tracePt t="52989" x="322263" y="5367338"/>
          <p14:tracePt t="53005" x="322263" y="5375275"/>
          <p14:tracePt t="53041" x="322263" y="5438775"/>
          <p14:tracePt t="53071" x="322263" y="5537200"/>
          <p14:tracePt t="53086" x="322263" y="5562600"/>
          <p14:tracePt t="53109" x="322263" y="5599113"/>
          <p14:tracePt t="53120" x="322263" y="5608638"/>
          <p14:tracePt t="53142" x="322263" y="5616575"/>
          <p14:tracePt t="53235" x="330200" y="5626100"/>
          <p14:tracePt t="53249" x="347663" y="5626100"/>
          <p14:tracePt t="53258" x="357188" y="5634038"/>
          <p14:tracePt t="53273" x="384175" y="5661025"/>
          <p14:tracePt t="53291" x="446088" y="5688013"/>
          <p14:tracePt t="53305" x="517525" y="5705475"/>
          <p14:tracePt t="53322" x="588963" y="5724525"/>
          <p14:tracePt t="53341" x="776288" y="5724525"/>
          <p14:tracePt t="53358" x="1009650" y="5688013"/>
          <p14:tracePt t="53372" x="1179513" y="5653088"/>
          <p14:tracePt t="53391" x="1446213" y="5599113"/>
          <p14:tracePt t="53405" x="1536700" y="5589588"/>
          <p14:tracePt t="53422" x="1571625" y="5589588"/>
          <p14:tracePt t="53441" x="1589088" y="5599113"/>
          <p14:tracePt t="53457" x="1598613" y="5616575"/>
          <p14:tracePt t="53514" x="1598613" y="5626100"/>
          <p14:tracePt t="53527" x="1608138" y="5626100"/>
          <p14:tracePt t="53642" x="1625600" y="5626100"/>
          <p14:tracePt t="53651" x="1643063" y="5643563"/>
          <p14:tracePt t="53660" x="1660525" y="5653088"/>
          <p14:tracePt t="53672" x="1724025" y="5680075"/>
          <p14:tracePt t="53693" x="1839913" y="5697538"/>
          <p14:tracePt t="53706" x="2000250" y="5705475"/>
          <p14:tracePt t="53722" x="2036763" y="5705475"/>
          <p14:tracePt t="53759" x="2036763" y="5697538"/>
          <p14:tracePt t="53774" x="2036763" y="5680075"/>
          <p14:tracePt t="53789" x="2036763" y="5653088"/>
          <p14:tracePt t="53809" x="2036763" y="5616575"/>
          <p14:tracePt t="53822" x="2017713" y="5599113"/>
          <p14:tracePt t="53839" x="2009775" y="5589588"/>
          <p14:tracePt t="53855" x="2009775" y="5581650"/>
          <p14:tracePt t="53872" x="2009775" y="5537200"/>
          <p14:tracePt t="53888" x="1990725" y="5510213"/>
          <p14:tracePt t="53905" x="1982788" y="5446713"/>
          <p14:tracePt t="53922" x="1973263" y="5419725"/>
          <p14:tracePt t="53939" x="1955800" y="5402263"/>
          <p14:tracePt t="53958" x="1938338" y="5394325"/>
          <p14:tracePt t="53972" x="1928813" y="5375275"/>
          <p14:tracePt t="53989" x="1884363" y="5357813"/>
          <p14:tracePt t="54007" x="1812925" y="5313363"/>
          <p14:tracePt t="54027" x="1768475" y="5295900"/>
          <p14:tracePt t="54039" x="1741488" y="5286375"/>
          <p14:tracePt t="54056" x="1625600" y="5276850"/>
          <p14:tracePt t="54072" x="1562100" y="5295900"/>
          <p14:tracePt t="54088" x="1527175" y="5295900"/>
          <p14:tracePt t="54107" x="1482725" y="5303838"/>
          <p14:tracePt t="54115" x="1465263" y="5303838"/>
          <p14:tracePt t="54146" x="1411288" y="5303838"/>
          <p14:tracePt t="54165" x="1357313" y="5330825"/>
          <p14:tracePt t="54188" x="1268413" y="5348288"/>
          <p14:tracePt t="54201" x="1196975" y="5348288"/>
          <p14:tracePt t="54221" x="1098550" y="5348288"/>
          <p14:tracePt t="54231" x="1062038" y="5348288"/>
          <p14:tracePt t="54242" x="1017588" y="5348288"/>
          <p14:tracePt t="54254" x="990600" y="5348288"/>
          <p14:tracePt t="54271" x="982663" y="5348288"/>
          <p14:tracePt t="54288" x="973138" y="5340350"/>
          <p14:tracePt t="54304" x="946150" y="5322888"/>
          <p14:tracePt t="54321" x="928688" y="5322888"/>
          <p14:tracePt t="54338" x="911225" y="5322888"/>
          <p14:tracePt t="54355" x="874713" y="5330825"/>
          <p14:tracePt t="54371" x="866775" y="5330825"/>
          <p14:tracePt t="54388" x="857250" y="5330825"/>
          <p14:tracePt t="56047" x="822325" y="5500688"/>
          <p14:tracePt t="56055" x="803275" y="5545138"/>
          <p14:tracePt t="56064" x="795338" y="5599113"/>
          <p14:tracePt t="56075" x="741363" y="5715000"/>
          <p14:tracePt t="56091" x="679450" y="5857875"/>
          <p14:tracePt t="56098" x="660400" y="5919788"/>
          <p14:tracePt t="56106" x="660400" y="5938838"/>
          <p14:tracePt t="56123" x="652463" y="5973763"/>
          <p14:tracePt t="56141" x="642938" y="5983288"/>
          <p14:tracePt t="56613" x="625475" y="5983288"/>
          <p14:tracePt t="56620" x="608013" y="5973763"/>
          <p14:tracePt t="56628" x="581025" y="5973763"/>
          <p14:tracePt t="56640" x="554038" y="5973763"/>
          <p14:tracePt t="56657" x="509588" y="5956300"/>
          <p14:tracePt t="56671" x="490538" y="5946775"/>
          <p14:tracePt t="56687" x="446088" y="5946775"/>
          <p14:tracePt t="56704" x="411163" y="5946775"/>
          <p14:tracePt t="56721" x="401638" y="5946775"/>
          <p14:tracePt t="56738" x="393700" y="5946775"/>
          <p14:tracePt t="56754" x="384175" y="5946775"/>
          <p14:tracePt t="56824" x="374650" y="5946775"/>
          <p14:tracePt t="56951" x="366713" y="5946775"/>
          <p14:tracePt t="56965" x="357188" y="5938838"/>
          <p14:tracePt t="56978" x="339725" y="5929313"/>
          <p14:tracePt t="56993" x="339725" y="5919788"/>
          <p14:tracePt t="57007" x="330200" y="5919788"/>
          <p14:tracePt t="57021" x="312738" y="5919788"/>
          <p14:tracePt t="57114" x="312738" y="5929313"/>
          <p14:tracePt t="57127" x="312738" y="5938838"/>
          <p14:tracePt t="57144" x="312738" y="5946775"/>
          <p14:tracePt t="57158" x="303213" y="5983288"/>
          <p14:tracePt t="57171" x="303213" y="6045200"/>
          <p14:tracePt t="57188" x="303213" y="6108700"/>
          <p14:tracePt t="57207" x="303213" y="6197600"/>
          <p14:tracePt t="57227" x="303213" y="6224588"/>
          <p14:tracePt t="57238" x="303213" y="6232525"/>
          <p14:tracePt t="57257" x="303213" y="6251575"/>
          <p14:tracePt t="57271" x="303213" y="6259513"/>
          <p14:tracePt t="57288" x="303213" y="6276975"/>
          <p14:tracePt t="57305" x="303213" y="6286500"/>
          <p14:tracePt t="57341" x="312738" y="6286500"/>
          <p14:tracePt t="57356" x="330200" y="6286500"/>
          <p14:tracePt t="57371" x="357188" y="6286500"/>
          <p14:tracePt t="57388" x="384175" y="6286500"/>
          <p14:tracePt t="57405" x="482600" y="6286500"/>
          <p14:tracePt t="57421" x="536575" y="6286500"/>
          <p14:tracePt t="57438" x="581025" y="6286500"/>
          <p14:tracePt t="57456" x="679450" y="6286500"/>
          <p14:tracePt t="57472" x="750888" y="6286500"/>
          <p14:tracePt t="57487" x="847725" y="6286500"/>
          <p14:tracePt t="57505" x="955675" y="6286500"/>
          <p14:tracePt t="57521" x="1009650" y="6276975"/>
          <p14:tracePt t="57537" x="1098550" y="6269038"/>
          <p14:tracePt t="57556" x="1250950" y="6269038"/>
          <p14:tracePt t="57571" x="1330325" y="6269038"/>
          <p14:tracePt t="57588" x="1384300" y="6276975"/>
          <p14:tracePt t="57605" x="1411288" y="6276975"/>
          <p14:tracePt t="57609" x="1446213" y="6286500"/>
          <p14:tracePt t="57621" x="1490663" y="6296025"/>
          <p14:tracePt t="57638" x="1554163" y="6313488"/>
          <p14:tracePt t="57655" x="1608138" y="6313488"/>
          <p14:tracePt t="57673" x="1660525" y="6323013"/>
          <p14:tracePt t="57688" x="1687513" y="6323013"/>
          <p14:tracePt t="57704" x="1714500" y="6330950"/>
          <p14:tracePt t="57723" x="1776413" y="6330950"/>
          <p14:tracePt t="57738" x="1803400" y="6330950"/>
          <p14:tracePt t="57754" x="1839913" y="6330950"/>
          <p14:tracePt t="57776" x="1946275" y="6313488"/>
          <p14:tracePt t="57788" x="2036763" y="6296025"/>
          <p14:tracePt t="57808" x="2116138" y="6276975"/>
          <p14:tracePt t="57823" x="2160588" y="6269038"/>
          <p14:tracePt t="57838" x="2179638" y="6269038"/>
          <p14:tracePt t="57855" x="2197100" y="6269038"/>
          <p14:tracePt t="57920" x="2197100" y="6259513"/>
          <p14:tracePt t="57934" x="2205038" y="6259513"/>
          <p14:tracePt t="57941" x="2205038" y="6242050"/>
          <p14:tracePt t="57954" x="2259013" y="6116638"/>
          <p14:tracePt t="57970" x="2286000" y="6045200"/>
          <p14:tracePt t="57987" x="2339975" y="5919788"/>
          <p14:tracePt t="58004" x="2366963" y="5884863"/>
          <p14:tracePt t="58021" x="2366963" y="5875338"/>
          <p14:tracePt t="58054" x="2366963" y="5867400"/>
          <p14:tracePt t="58070" x="2357438" y="5867400"/>
          <p14:tracePt t="58087" x="2330450" y="5776913"/>
          <p14:tracePt t="58104" x="2303463" y="5688013"/>
          <p14:tracePt t="58109" x="2295525" y="5626100"/>
          <p14:tracePt t="58121" x="2276475" y="5599113"/>
          <p14:tracePt t="58137" x="2259013" y="5554663"/>
          <p14:tracePt t="58154" x="2251075" y="5545138"/>
          <p14:tracePt t="58174" x="2232025" y="5537200"/>
          <p14:tracePt t="58188" x="2197100" y="5518150"/>
          <p14:tracePt t="58204" x="2044700" y="5491163"/>
          <p14:tracePt t="58227" x="1866900" y="5473700"/>
          <p14:tracePt t="58238" x="1795463" y="5473700"/>
          <p14:tracePt t="58259" x="1660525" y="5483225"/>
          <p14:tracePt t="58274" x="1465263" y="5527675"/>
          <p14:tracePt t="58288" x="1384300" y="5545138"/>
          <p14:tracePt t="58306" x="1339850" y="5554663"/>
          <p14:tracePt t="58325" x="1250950" y="5554663"/>
          <p14:tracePt t="58340" x="1179513" y="5554663"/>
          <p14:tracePt t="58355" x="1116013" y="5562600"/>
          <p14:tracePt t="58374" x="1027113" y="5581650"/>
          <p14:tracePt t="58388" x="973138" y="5616575"/>
          <p14:tracePt t="58404" x="928688" y="5643563"/>
          <p14:tracePt t="58424" x="847725" y="5680075"/>
          <p14:tracePt t="58437" x="812800" y="5688013"/>
          <p14:tracePt t="58456" x="803275" y="5688013"/>
          <p14:tracePt t="58475" x="785813" y="5688013"/>
          <p14:tracePt t="58488" x="776288" y="5688013"/>
          <p14:tracePt t="58506" x="758825" y="5688013"/>
          <p14:tracePt t="58522" x="723900" y="5688013"/>
          <p14:tracePt t="58537" x="679450" y="5688013"/>
          <p14:tracePt t="58554" x="660400" y="5688013"/>
          <p14:tracePt t="58572" x="625475" y="5688013"/>
          <p14:tracePt t="58587" x="608013" y="5688013"/>
          <p14:tracePt t="58604" x="598488" y="5688013"/>
          <p14:tracePt t="58645" x="581025" y="5688013"/>
          <p14:tracePt t="58659" x="571500" y="5697538"/>
          <p14:tracePt t="58666" x="561975" y="5705475"/>
          <p14:tracePt t="58674" x="554038" y="5705475"/>
          <p14:tracePt t="58687" x="500063" y="5732463"/>
          <p14:tracePt t="58704" x="473075" y="5759450"/>
          <p14:tracePt t="58721" x="455613" y="5776913"/>
          <p14:tracePt t="58737" x="438150" y="5776913"/>
          <p14:tracePt t="58791" x="428625" y="5776913"/>
          <p14:tracePt t="58810" x="401638" y="5786438"/>
          <p14:tracePt t="58817" x="393700" y="5795963"/>
          <p14:tracePt t="58825" x="384175" y="5795963"/>
          <p14:tracePt t="58838" x="374650" y="5813425"/>
          <p14:tracePt t="58854" x="339725" y="5822950"/>
          <p14:tracePt t="58871" x="330200" y="5830888"/>
          <p14:tracePt t="58888" x="322263" y="5840413"/>
          <p14:tracePt t="58959" x="322263" y="5848350"/>
          <p14:tracePt t="58977" x="312738" y="5848350"/>
          <p14:tracePt t="58984" x="303213" y="5867400"/>
          <p14:tracePt t="59006" x="276225" y="5911850"/>
          <p14:tracePt t="59013" x="276225" y="5919788"/>
          <p14:tracePt t="59025" x="258763" y="5946775"/>
          <p14:tracePt t="59040" x="258763" y="5956300"/>
          <p14:tracePt t="59054" x="258763" y="5973763"/>
          <p14:tracePt t="59187" x="258763" y="5983288"/>
          <p14:tracePt t="59194" x="258763" y="5991225"/>
          <p14:tracePt t="59204" x="258763" y="6010275"/>
          <p14:tracePt t="59220" x="258763" y="6062663"/>
          <p14:tracePt t="59237" x="258763" y="6134100"/>
          <p14:tracePt t="59254" x="258763" y="6143625"/>
          <p14:tracePt t="59271" x="258763" y="6161088"/>
          <p14:tracePt t="59287" x="258763" y="6170613"/>
          <p14:tracePt t="59308" x="268288" y="6170613"/>
          <p14:tracePt t="59320" x="285750" y="6170613"/>
          <p14:tracePt t="59337" x="330200" y="6188075"/>
          <p14:tracePt t="59353" x="374650" y="6188075"/>
          <p14:tracePt t="59371" x="419100" y="6197600"/>
          <p14:tracePt t="59388" x="438150" y="6197600"/>
          <p14:tracePt t="59404" x="446088" y="6205538"/>
          <p14:tracePt t="59421" x="455613" y="6205538"/>
          <p14:tracePt t="59441" x="490538" y="6232525"/>
          <p14:tracePt t="59458" x="544513" y="6251575"/>
          <p14:tracePt t="59471" x="652463" y="6276975"/>
          <p14:tracePt t="59489" x="847725" y="6303963"/>
          <p14:tracePt t="59504" x="1009650" y="6303963"/>
          <p14:tracePt t="59521" x="1169988" y="6303963"/>
          <p14:tracePt t="59541" x="1490663" y="6286500"/>
          <p14:tracePt t="59554" x="1598613" y="6286500"/>
          <p14:tracePt t="59571" x="1697038" y="6303963"/>
          <p14:tracePt t="59592" x="1803400" y="6323013"/>
          <p14:tracePt t="59601" x="1822450" y="6330950"/>
          <p14:tracePt t="59614" x="1847850" y="6330950"/>
          <p14:tracePt t="59630" x="1857375" y="6340475"/>
          <p14:tracePt t="59726" x="1866900" y="6340475"/>
          <p14:tracePt t="59736" x="1884363" y="6340475"/>
          <p14:tracePt t="59747" x="1911350" y="6340475"/>
          <p14:tracePt t="59754" x="1919288" y="6340475"/>
          <p14:tracePt t="59771" x="1928813" y="6340475"/>
          <p14:tracePt t="59788" x="1955800" y="6340475"/>
          <p14:tracePt t="59804" x="1990725" y="6330950"/>
          <p14:tracePt t="59821" x="2027238" y="6330950"/>
          <p14:tracePt t="59838" x="2044700" y="6330950"/>
          <p14:tracePt t="59854" x="2089150" y="6323013"/>
          <p14:tracePt t="59871" x="2116138" y="6313488"/>
          <p14:tracePt t="59888" x="2170113" y="6296025"/>
          <p14:tracePt t="59904" x="2187575" y="6276975"/>
          <p14:tracePt t="59921" x="2197100" y="6269038"/>
          <p14:tracePt t="59938" x="2197100" y="6251575"/>
          <p14:tracePt t="59955" x="2197100" y="6232525"/>
          <p14:tracePt t="59972" x="2197100" y="6224588"/>
          <p14:tracePt t="59988" x="2197100" y="6215063"/>
          <p14:tracePt t="60004" x="2197100" y="6205538"/>
          <p14:tracePt t="60026" x="2224088" y="6134100"/>
          <p14:tracePt t="60040" x="2241550" y="6099175"/>
          <p14:tracePt t="60059" x="2251075" y="6062663"/>
          <p14:tracePt t="60071" x="2276475" y="5965825"/>
          <p14:tracePt t="60088" x="2286000" y="5919788"/>
          <p14:tracePt t="60109" x="2286000" y="5911850"/>
          <p14:tracePt t="60150" x="2276475" y="5902325"/>
          <p14:tracePt t="60163" x="2259013" y="5884863"/>
          <p14:tracePt t="60171" x="2241550" y="5875338"/>
          <p14:tracePt t="60188" x="2187575" y="5857875"/>
          <p14:tracePt t="60206" x="2098675" y="5813425"/>
          <p14:tracePt t="60221" x="2054225" y="5803900"/>
          <p14:tracePt t="60243" x="1965325" y="5786438"/>
          <p14:tracePt t="60263" x="1839913" y="5786438"/>
          <p14:tracePt t="60271" x="1741488" y="5795963"/>
          <p14:tracePt t="60288" x="1625600" y="5813425"/>
          <p14:tracePt t="60309" x="1473200" y="5884863"/>
          <p14:tracePt t="60322" x="1384300" y="5938838"/>
          <p14:tracePt t="60338" x="1330325" y="5956300"/>
          <p14:tracePt t="60358" x="1276350" y="5956300"/>
          <p14:tracePt t="60371" x="1231900" y="5946775"/>
          <p14:tracePt t="60388" x="1160463" y="5946775"/>
          <p14:tracePt t="60408" x="1054100" y="5902325"/>
          <p14:tracePt t="60429" x="982663" y="5894388"/>
          <p14:tracePt t="60438" x="965200" y="5884863"/>
          <p14:tracePt t="60456" x="919163" y="5875338"/>
          <p14:tracePt t="60471" x="901700" y="5875338"/>
          <p14:tracePt t="60487" x="884238" y="5875338"/>
          <p14:tracePt t="60506" x="839788" y="5857875"/>
          <p14:tracePt t="60521" x="803275" y="5848350"/>
          <p14:tracePt t="60538" x="785813" y="5848350"/>
          <p14:tracePt t="60556" x="758825" y="5840413"/>
          <p14:tracePt t="60571" x="741363" y="5840413"/>
          <p14:tracePt t="60592" x="731838" y="5840413"/>
          <p14:tracePt t="70193" x="750888" y="5715000"/>
          <p14:tracePt t="70200" x="768350" y="5643563"/>
          <p14:tracePt t="70213" x="795338" y="5572125"/>
          <p14:tracePt t="70222" x="866775" y="5429250"/>
          <p14:tracePt t="70236" x="938213" y="5303838"/>
          <p14:tracePt t="70253" x="1036638" y="5143500"/>
          <p14:tracePt t="70270" x="1098550" y="5062538"/>
          <p14:tracePt t="70286" x="1152525" y="5000625"/>
          <p14:tracePt t="70303" x="1196975" y="4965700"/>
          <p14:tracePt t="70319" x="1223963" y="4929188"/>
          <p14:tracePt t="70336" x="1268413" y="4875213"/>
          <p14:tracePt t="70353" x="1295400" y="4813300"/>
          <p14:tracePt t="70369" x="1339850" y="4751388"/>
          <p14:tracePt t="70388" x="1366838" y="4705350"/>
          <p14:tracePt t="70403" x="1374775" y="4687888"/>
          <p14:tracePt t="70471" x="1384300" y="4687888"/>
          <p14:tracePt t="70805" x="1411288" y="4572000"/>
          <p14:tracePt t="70812" x="1428750" y="4438650"/>
          <p14:tracePt t="70823" x="1455738" y="4259263"/>
          <p14:tracePt t="70842" x="1482725" y="4089400"/>
          <p14:tracePt t="70853" x="1500188" y="3919538"/>
          <p14:tracePt t="70869" x="1509713" y="3830638"/>
          <p14:tracePt t="70885" x="1527175" y="3776663"/>
          <p14:tracePt t="70902" x="1554163" y="3705225"/>
          <p14:tracePt t="70919" x="1562100" y="3660775"/>
          <p14:tracePt t="70939" x="1598613" y="3571875"/>
          <p14:tracePt t="70952" x="1625600" y="3544888"/>
          <p14:tracePt t="70969" x="1625600" y="3536950"/>
          <p14:tracePt t="71003" x="1625600" y="3527425"/>
          <p14:tracePt t="71383" x="1625600" y="3455988"/>
          <p14:tracePt t="71397" x="1652588" y="3187700"/>
          <p14:tracePt t="71410" x="1670050" y="3017838"/>
          <p14:tracePt t="71419" x="1679575" y="2946400"/>
          <p14:tracePt t="71440" x="1714500" y="2705100"/>
          <p14:tracePt t="71456" x="1714500" y="2616200"/>
          <p14:tracePt t="71469" x="1714500" y="2581275"/>
          <p14:tracePt t="71486" x="1714500" y="2544763"/>
          <p14:tracePt t="71502" x="1714500" y="2490788"/>
          <p14:tracePt t="71519" x="1731963" y="2339975"/>
          <p14:tracePt t="71536" x="1751013" y="2251075"/>
          <p14:tracePt t="71553" x="1751013" y="2205038"/>
          <p14:tracePt t="71571" x="1751013" y="2197100"/>
          <p14:tracePt t="71751" x="1751013" y="2214563"/>
          <p14:tracePt t="71782" x="1751013" y="2224088"/>
          <p14:tracePt t="71788" x="1751013" y="2232025"/>
          <p14:tracePt t="71801" x="1751013" y="2259013"/>
          <p14:tracePt t="71818" x="1724025" y="2419350"/>
          <p14:tracePt t="71836" x="1687513" y="2527300"/>
          <p14:tracePt t="71853" x="1598613" y="2911475"/>
          <p14:tracePt t="71868" x="1562100" y="3054350"/>
          <p14:tracePt t="71885" x="1509713" y="3232150"/>
          <p14:tracePt t="71901" x="1455738" y="3473450"/>
          <p14:tracePt t="71918" x="1428750" y="3562350"/>
          <p14:tracePt t="71935" x="1401763" y="3633788"/>
          <p14:tracePt t="71953" x="1339850" y="3840163"/>
          <p14:tracePt t="71969" x="1312863" y="3990975"/>
          <p14:tracePt t="71985" x="1295400" y="4071938"/>
          <p14:tracePt t="72003" x="1285875" y="4143375"/>
          <p14:tracePt t="72019" x="1285875" y="4160838"/>
          <p14:tracePt t="72035" x="1285875" y="4170363"/>
          <p14:tracePt t="72652" x="1285875" y="4259263"/>
          <p14:tracePt t="72673" x="1285875" y="4322763"/>
          <p14:tracePt t="72693" x="1285875" y="4340225"/>
          <p14:tracePt t="72822" x="1285875" y="4348163"/>
          <p14:tracePt t="72891" x="1285875" y="4357688"/>
          <p14:tracePt t="72929" x="1285875" y="4367213"/>
          <p14:tracePt t="72942" x="1285875" y="4384675"/>
          <p14:tracePt t="72952" x="1285875" y="4402138"/>
          <p14:tracePt t="72969" x="1285875" y="4465638"/>
          <p14:tracePt t="72985" x="1285875" y="4510088"/>
          <p14:tracePt t="73001" x="1285875" y="4527550"/>
          <p14:tracePt t="73018" x="1285875" y="4537075"/>
          <p14:tracePt t="73035" x="1285875" y="4554538"/>
          <p14:tracePt t="73126" x="1285875" y="4562475"/>
          <p14:tracePt t="73133" x="1285875" y="4581525"/>
          <p14:tracePt t="73140" x="1285875" y="4598988"/>
          <p14:tracePt t="73152" x="1285875" y="4616450"/>
          <p14:tracePt t="73170" x="1285875" y="4679950"/>
          <p14:tracePt t="73185" x="1295400" y="4795838"/>
          <p14:tracePt t="73202" x="1295400" y="4840288"/>
          <p14:tracePt t="73219" x="1295400" y="4875213"/>
          <p14:tracePt t="73228" x="1295400" y="4894263"/>
          <p14:tracePt t="73238" x="1295400" y="4902200"/>
          <p14:tracePt t="73257" x="1295400" y="4911725"/>
          <p14:tracePt t="73269" x="1295400" y="4919663"/>
          <p14:tracePt t="73287" x="1303338" y="4973638"/>
          <p14:tracePt t="73302" x="1303338" y="5062538"/>
          <p14:tracePt t="73319" x="1303338" y="5143500"/>
          <p14:tracePt t="73337" x="1303338" y="5197475"/>
          <p14:tracePt t="73352" x="1303338" y="5205413"/>
          <p14:tracePt t="73369" x="1303338" y="5214938"/>
          <p14:tracePt t="73479" x="1312863" y="5214938"/>
          <p14:tracePt t="73952" x="1312863" y="5259388"/>
          <p14:tracePt t="73961" x="1303338" y="5322888"/>
          <p14:tracePt t="73969" x="1303338" y="5357813"/>
          <p14:tracePt t="73988" x="1295400" y="5465763"/>
          <p14:tracePt t="74002" x="1295400" y="5518150"/>
          <p14:tracePt t="74019" x="1303338" y="5545138"/>
          <p14:tracePt t="74037" x="1303338" y="5554663"/>
          <p14:tracePt t="74066" x="1312863" y="5554663"/>
          <p14:tracePt t="74075" x="1322388" y="5554663"/>
          <p14:tracePt t="74088" x="1339850" y="5554663"/>
          <p14:tracePt t="74103" x="1374775" y="5554663"/>
          <p14:tracePt t="74118" x="1446213" y="5537200"/>
          <p14:tracePt t="74136" x="1554163" y="5500688"/>
          <p14:tracePt t="74151" x="1670050" y="5500688"/>
          <p14:tracePt t="74168" x="1847850" y="5527675"/>
          <p14:tracePt t="74186" x="1990725" y="5608638"/>
          <p14:tracePt t="74201" x="2089150" y="5670550"/>
          <p14:tracePt t="74218" x="2187575" y="5751513"/>
          <p14:tracePt t="74236" x="2268538" y="5822950"/>
          <p14:tracePt t="74240" x="2303463" y="5840413"/>
          <p14:tracePt t="74251" x="2330450" y="5867400"/>
          <p14:tracePt t="74268" x="2347913" y="5875338"/>
          <p14:tracePt t="74308" x="2347913" y="5884863"/>
          <p14:tracePt t="74336" x="2347913" y="5894388"/>
          <p14:tracePt t="74350" x="2347913" y="5902325"/>
          <p14:tracePt t="74359" x="2357438" y="5919788"/>
          <p14:tracePt t="74368" x="2357438" y="5956300"/>
          <p14:tracePt t="74385" x="2357438" y="6081713"/>
          <p14:tracePt t="74402" x="2357438" y="6224588"/>
          <p14:tracePt t="74418" x="2357438" y="6269038"/>
          <p14:tracePt t="74435" x="2357438" y="6276975"/>
          <p14:tracePt t="74533" x="2347913" y="6276975"/>
          <p14:tracePt t="74559" x="2339975" y="6276975"/>
          <p14:tracePt t="74634" x="2330450" y="6276975"/>
          <p14:tracePt t="74670" x="2312988" y="6276975"/>
          <p14:tracePt t="74691" x="2303463" y="6276975"/>
          <p14:tracePt t="74710" x="2286000" y="6276975"/>
          <p14:tracePt t="74718" x="2276475" y="6269038"/>
          <p14:tracePt t="74735" x="2268538" y="6269038"/>
          <p14:tracePt t="74752" x="2197100" y="6153150"/>
          <p14:tracePt t="74768" x="2143125" y="6062663"/>
          <p14:tracePt t="74785" x="2089150" y="5894388"/>
          <p14:tracePt t="74803" x="2044700" y="5741988"/>
          <p14:tracePt t="74818" x="2009775" y="5608638"/>
          <p14:tracePt t="74835" x="1990725" y="5554663"/>
          <p14:tracePt t="74852" x="1973263" y="5527675"/>
          <p14:tracePt t="74868" x="1965325" y="5518150"/>
          <p14:tracePt t="74885" x="1874838" y="5402263"/>
          <p14:tracePt t="74904" x="1643063" y="5143500"/>
          <p14:tracePt t="74918" x="1571625" y="4929188"/>
          <p14:tracePt t="74940" x="1517650" y="4840288"/>
          <p14:tracePt t="74956" x="1473200" y="4795838"/>
          <p14:tracePt t="74970" x="1455738" y="4786313"/>
          <p14:tracePt t="74985" x="1446213" y="4776788"/>
          <p14:tracePt t="75063" x="1438275" y="4776788"/>
          <p14:tracePt t="75078" x="1438275" y="4768850"/>
          <p14:tracePt t="75092" x="1428750" y="4768850"/>
          <p14:tracePt t="75103" x="1411288" y="4741863"/>
          <p14:tracePt t="75119" x="1384300" y="4679950"/>
          <p14:tracePt t="75135" x="1357313" y="4581525"/>
          <p14:tracePt t="75155" x="1339850" y="4473575"/>
          <p14:tracePt t="75169" x="1322388" y="4446588"/>
          <p14:tracePt t="75185" x="1312863" y="4429125"/>
          <p14:tracePt t="75205" x="1285875" y="4402138"/>
          <p14:tracePt t="75218" x="1276350" y="4394200"/>
          <p14:tracePt t="75235" x="1258888" y="4357688"/>
          <p14:tracePt t="75254" x="1231900" y="4322763"/>
          <p14:tracePt t="75261" x="1223963" y="4303713"/>
          <p14:tracePt t="75271" x="1214438" y="4295775"/>
          <p14:tracePt t="75285" x="1204913" y="4286250"/>
          <p14:tracePt t="75303" x="1196975" y="4286250"/>
          <p14:tracePt t="75672" x="1152525" y="4286250"/>
          <p14:tracePt t="75680" x="1098550" y="4295775"/>
          <p14:tracePt t="75688" x="1000125" y="4303713"/>
          <p14:tracePt t="75705" x="803275" y="4322763"/>
          <p14:tracePt t="75721" x="723900" y="4322763"/>
          <p14:tracePt t="75744" x="687388" y="4322763"/>
          <p14:tracePt t="75759" x="679450" y="4322763"/>
          <p14:tracePt t="75786" x="669925" y="4322763"/>
          <p14:tracePt t="75843" x="660400" y="4322763"/>
          <p14:tracePt t="76200" x="660400" y="4330700"/>
          <p14:tracePt t="76215" x="660400" y="4340225"/>
          <p14:tracePt t="76224" x="714375" y="4554538"/>
          <p14:tracePt t="76235" x="723900" y="4732338"/>
          <p14:tracePt t="76252" x="723900" y="5197475"/>
          <p14:tracePt t="76260" x="723900" y="5322888"/>
          <p14:tracePt t="76272" x="723900" y="5554663"/>
          <p14:tracePt t="76286" x="723900" y="5688013"/>
          <p14:tracePt t="76302" x="723900" y="5705475"/>
          <p14:tracePt t="76318" x="723900" y="5715000"/>
          <p14:tracePt t="76335" x="714375" y="5715000"/>
          <p14:tracePt t="76494" x="714375" y="5705475"/>
          <p14:tracePt t="76516" x="714375" y="5697538"/>
          <p14:tracePt t="76530" x="714375" y="5688013"/>
          <p14:tracePt t="76538" x="714375" y="5680075"/>
          <p14:tracePt t="76551" x="731838" y="5562600"/>
          <p14:tracePt t="76568" x="731838" y="5545138"/>
          <p14:tracePt t="76584" x="758825" y="5438775"/>
          <p14:tracePt t="76601" x="776288" y="5375275"/>
          <p14:tracePt t="76618" x="812800" y="5268913"/>
          <p14:tracePt t="76634" x="812800" y="5251450"/>
          <p14:tracePt t="76676" x="812800" y="5241925"/>
          <p14:tracePt t="76733" x="822325" y="5232400"/>
          <p14:tracePt t="76741" x="830263" y="5160963"/>
          <p14:tracePt t="76751" x="839788" y="5153025"/>
          <p14:tracePt t="76768" x="839788" y="5143500"/>
          <p14:tracePt t="76784" x="857250" y="5089525"/>
          <p14:tracePt t="76801" x="857250" y="5081588"/>
          <p14:tracePt t="76819" x="884238" y="5054600"/>
          <p14:tracePt t="76839" x="884238" y="5045075"/>
          <p14:tracePt t="77167" x="884238" y="5054600"/>
          <p14:tracePt t="77179" x="884238" y="5062538"/>
          <p14:tracePt t="77186" x="884238" y="5072063"/>
          <p14:tracePt t="77201" x="866775" y="5153025"/>
          <p14:tracePt t="77218" x="839788" y="5295900"/>
          <p14:tracePt t="77238" x="812800" y="5384800"/>
          <p14:tracePt t="77252" x="803275" y="5419725"/>
          <p14:tracePt t="77268" x="803275" y="5438775"/>
          <p14:tracePt t="77287" x="803275" y="5446713"/>
          <p14:tracePt t="77346" x="803275" y="5456238"/>
          <p14:tracePt t="77377" x="803275" y="5465763"/>
          <p14:tracePt t="77383" x="803275" y="5473700"/>
          <p14:tracePt t="77396" x="803275" y="5500688"/>
          <p14:tracePt t="77404" x="803275" y="5510213"/>
          <p14:tracePt t="77418" x="803275" y="5518150"/>
          <p14:tracePt t="77435" x="803275" y="5527675"/>
          <p14:tracePt t="78799" x="803275" y="5545138"/>
          <p14:tracePt t="78821" x="803275" y="5616575"/>
          <p14:tracePt t="78855" x="803275" y="5697538"/>
          <p14:tracePt t="78872" x="803275" y="5715000"/>
          <p14:tracePt t="78897" x="803275" y="5732463"/>
          <p14:tracePt t="79000" x="803275" y="5741988"/>
          <p14:tracePt t="79037" x="803275" y="5751513"/>
          <p14:tracePt t="79045" x="803275" y="5759450"/>
          <p14:tracePt t="79056" x="803275" y="5786438"/>
          <p14:tracePt t="79071" x="812800" y="5857875"/>
          <p14:tracePt t="79085" x="812800" y="5911850"/>
          <p14:tracePt t="79101" x="812800" y="6018213"/>
          <p14:tracePt t="79120" x="812800" y="6188075"/>
          <p14:tracePt t="79134" x="812800" y="6242050"/>
          <p14:tracePt t="79151" x="812800" y="6259513"/>
          <p14:tracePt t="79169" x="812800" y="6269038"/>
          <p14:tracePt t="79933" x="847725" y="6269038"/>
          <p14:tracePt t="79939" x="919163" y="6251575"/>
          <p14:tracePt t="79951" x="1071563" y="6224588"/>
          <p14:tracePt t="79968" x="1312863" y="6170613"/>
          <p14:tracePt t="79986" x="1517650" y="6153150"/>
          <p14:tracePt t="80001" x="1652588" y="6153150"/>
          <p14:tracePt t="80018" x="1776413" y="6161088"/>
          <p14:tracePt t="80037" x="1822450" y="6170613"/>
          <p14:tracePt t="80051" x="1822450" y="6180138"/>
          <p14:tracePt t="80571" x="1866900" y="6180138"/>
          <p14:tracePt t="80578" x="1955800" y="6153150"/>
          <p14:tracePt t="80586" x="2062163" y="6134100"/>
          <p14:tracePt t="80600" x="2268538" y="6126163"/>
          <p14:tracePt t="80617" x="2322513" y="6126163"/>
          <p14:tracePt t="80633" x="2339975" y="6126163"/>
          <p14:tracePt t="80937" x="2330450" y="6126163"/>
          <p14:tracePt t="80954" x="2322513" y="6126163"/>
          <p14:tracePt t="80960" x="2303463" y="6126163"/>
          <p14:tracePt t="80967" x="2224088" y="6081713"/>
          <p14:tracePt t="80984" x="2152650" y="6037263"/>
          <p14:tracePt t="81002" x="2125663" y="6000750"/>
          <p14:tracePt t="81017" x="2116138" y="6000750"/>
          <p14:tracePt t="81052" x="2116138" y="5991225"/>
          <p14:tracePt t="81075" x="2116138" y="5983288"/>
          <p14:tracePt t="81084" x="2098675" y="5965825"/>
          <p14:tracePt t="81103" x="2027238" y="5688013"/>
          <p14:tracePt t="81117" x="1938338" y="5438775"/>
          <p14:tracePt t="81136" x="1866900" y="5224463"/>
          <p14:tracePt t="81155" x="1776413" y="5099050"/>
          <p14:tracePt t="81167" x="1741488" y="5062538"/>
          <p14:tracePt t="81187" x="1724025" y="5027613"/>
          <p14:tracePt t="81203" x="1714500" y="5018088"/>
          <p14:tracePt t="81217" x="1714500" y="5010150"/>
          <p14:tracePt t="81253" x="1714500" y="5000625"/>
          <p14:tracePt t="81270" x="1714500" y="4991100"/>
          <p14:tracePt t="81307" x="1714500" y="4983163"/>
          <p14:tracePt t="81371" x="1714500" y="4973638"/>
          <p14:tracePt t="81398" x="1714500" y="4946650"/>
          <p14:tracePt t="81407" x="1714500" y="4938713"/>
          <p14:tracePt t="81422" x="1714500" y="4929188"/>
          <p14:tracePt t="81676" x="1751013" y="4929188"/>
          <p14:tracePt t="81687" x="1803400" y="4938713"/>
          <p14:tracePt t="81693" x="1866900" y="4956175"/>
          <p14:tracePt t="81705" x="1919288" y="4973638"/>
          <p14:tracePt t="81717" x="1965325" y="5000625"/>
          <p14:tracePt t="81733" x="2009775" y="5027613"/>
          <p14:tracePt t="81750" x="2071688" y="5062538"/>
          <p14:tracePt t="81767" x="2143125" y="5108575"/>
          <p14:tracePt t="81784" x="2160588" y="5126038"/>
          <p14:tracePt t="81800" x="2170113" y="5126038"/>
          <p14:tracePt t="81817" x="2179638" y="5133975"/>
          <p14:tracePt t="81850" x="2187575" y="5170488"/>
          <p14:tracePt t="81867" x="2214563" y="5303838"/>
          <p14:tracePt t="81883" x="2205038" y="5491163"/>
          <p14:tracePt t="81900" x="2187575" y="5554663"/>
          <p14:tracePt t="81917" x="2125663" y="5705475"/>
          <p14:tracePt t="81933" x="2116138" y="5795963"/>
          <p14:tracePt t="81950" x="2108200" y="5840413"/>
          <p14:tracePt t="81968" x="2108200" y="5848350"/>
          <p14:tracePt t="81984" x="2108200" y="5857875"/>
          <p14:tracePt t="82143" x="2116138" y="5875338"/>
          <p14:tracePt t="82151" x="2125663" y="5911850"/>
          <p14:tracePt t="82160" x="2152650" y="5938838"/>
          <p14:tracePt t="82168" x="2170113" y="6000750"/>
          <p14:tracePt t="82184" x="2197100" y="6037263"/>
          <p14:tracePt t="82200" x="2214563" y="6072188"/>
          <p14:tracePt t="82218" x="2214563" y="6099175"/>
          <p14:tracePt t="94123" x="2214563" y="6027738"/>
          <p14:tracePt t="94131" x="2179638" y="5894388"/>
          <p14:tracePt t="94138" x="2089150" y="5626100"/>
          <p14:tracePt t="94148" x="2054225" y="5456238"/>
          <p14:tracePt t="94164" x="1955800" y="5259388"/>
          <p14:tracePt t="94181" x="1830388" y="4894263"/>
          <p14:tracePt t="94198" x="1785938" y="4813300"/>
          <p14:tracePt t="94215" x="1758950" y="4759325"/>
          <p14:tracePt t="94231" x="1741488" y="4732338"/>
          <p14:tracePt t="94248" x="1724025" y="4724400"/>
          <p14:tracePt t="94268" x="1714500" y="4724400"/>
          <p14:tracePt t="94284" x="1697038" y="4705350"/>
          <p14:tracePt t="94298" x="1687513" y="4697413"/>
          <p14:tracePt t="94316" x="1660525" y="4687888"/>
          <p14:tracePt t="94340" x="1652588" y="4679950"/>
          <p14:tracePt t="94349" x="1643063" y="4679950"/>
          <p14:tracePt t="94370" x="1643063" y="4670425"/>
          <p14:tracePt t="94384" x="1633538" y="4633913"/>
          <p14:tracePt t="94399" x="1633538" y="4581525"/>
          <p14:tracePt t="94416" x="1633538" y="4537075"/>
          <p14:tracePt t="94424" x="1633538" y="4518025"/>
          <p14:tracePt t="94433" x="1633538" y="4491038"/>
          <p14:tracePt t="94456" x="1616075" y="4473575"/>
          <p14:tracePt t="94465" x="1598613" y="4446588"/>
          <p14:tracePt t="94483" x="1589088" y="4438650"/>
          <p14:tracePt t="94499" x="1562100" y="4419600"/>
          <p14:tracePt t="94515" x="1536700" y="4419600"/>
          <p14:tracePt t="94533" x="1490663" y="4402138"/>
          <p14:tracePt t="94548" x="1482725" y="4394200"/>
          <p14:tracePt t="94570" x="1473200" y="4394200"/>
          <p14:tracePt t="94649" x="1473200" y="4402138"/>
          <p14:tracePt t="94654" x="1473200" y="4446588"/>
          <p14:tracePt t="94665" x="1473200" y="4510088"/>
          <p14:tracePt t="94686" x="1482725" y="4822825"/>
          <p14:tracePt t="94698" x="1482725" y="4929188"/>
          <p14:tracePt t="94715" x="1482725" y="5081588"/>
          <p14:tracePt t="94732" x="1482725" y="5197475"/>
          <p14:tracePt t="94748" x="1482725" y="5295900"/>
          <p14:tracePt t="94769" x="1482725" y="5340350"/>
          <p14:tracePt t="94783" x="1482725" y="5357813"/>
          <p14:tracePt t="94802" x="1482725" y="5438775"/>
          <p14:tracePt t="94816" x="1500188" y="5572125"/>
          <p14:tracePt t="94835" x="1500188" y="5715000"/>
          <p14:tracePt t="94849" x="1500188" y="5803900"/>
          <p14:tracePt t="94865" x="1500188" y="5830888"/>
          <p14:tracePt t="94882" x="1500188" y="5840413"/>
          <p14:tracePt t="94899" x="1509713" y="5848350"/>
          <p14:tracePt t="94921" x="1554163" y="5884863"/>
          <p14:tracePt t="94932" x="1562100" y="5902325"/>
          <p14:tracePt t="94939" x="1608138" y="5946775"/>
          <p14:tracePt t="94948" x="1633538" y="6000750"/>
          <p14:tracePt t="94965" x="1714500" y="6116638"/>
          <p14:tracePt t="94982" x="1751013" y="6161088"/>
          <p14:tracePt t="95001" x="1758950" y="6188075"/>
          <p14:tracePt t="95015" x="1758950" y="6197600"/>
          <p14:tracePt t="95032" x="1758950" y="6215063"/>
          <p14:tracePt t="95051" x="1768475" y="6224588"/>
          <p14:tracePt t="95065" x="1768475" y="6232525"/>
          <p14:tracePt t="95082" x="1785938" y="6242050"/>
          <p14:tracePt t="95099" x="1785938" y="6251575"/>
          <p14:tracePt t="95115" x="1785938" y="6259513"/>
          <p14:tracePt t="95133" x="1785938" y="6269038"/>
          <p14:tracePt t="103828" x="1803400" y="6224588"/>
          <p14:tracePt t="103841" x="1847850" y="6062663"/>
          <p14:tracePt t="103848" x="1874838" y="5983288"/>
          <p14:tracePt t="103864" x="1893888" y="5875338"/>
          <p14:tracePt t="103880" x="1893888" y="5724525"/>
          <p14:tracePt t="103899" x="1884363" y="5483225"/>
          <p14:tracePt t="103914" x="1857375" y="5357813"/>
          <p14:tracePt t="103930" x="1847850" y="5232400"/>
          <p14:tracePt t="103933" x="1847850" y="5187950"/>
          <p14:tracePt t="103946" x="1847850" y="5081588"/>
          <p14:tracePt t="103963" x="1847850" y="5018088"/>
          <p14:tracePt t="103980" x="1866900" y="4991100"/>
          <p14:tracePt t="103997" x="1866900" y="4973638"/>
          <p14:tracePt t="104013" x="1866900" y="4956175"/>
          <p14:tracePt t="104030" x="1893888" y="4919663"/>
          <p14:tracePt t="104046" x="1919288" y="4857750"/>
          <p14:tracePt t="104063" x="1938338" y="4803775"/>
          <p14:tracePt t="104080" x="1946275" y="4776788"/>
          <p14:tracePt t="104096" x="1946275" y="4751388"/>
          <p14:tracePt t="104113" x="1946275" y="4732338"/>
          <p14:tracePt t="104130" x="1946275" y="4616450"/>
          <p14:tracePt t="104146" x="1919288" y="4500563"/>
          <p14:tracePt t="104163" x="1919288" y="4438650"/>
          <p14:tracePt t="104180" x="1919288" y="4375150"/>
          <p14:tracePt t="104201" x="1911350" y="4348163"/>
          <p14:tracePt t="104217" x="1911350" y="4340225"/>
          <p14:tracePt t="104257" x="1901825" y="4340225"/>
          <p14:tracePt t="104272" x="1893888" y="4340225"/>
          <p14:tracePt t="104286" x="1884363" y="4340225"/>
          <p14:tracePt t="104303" x="1874838" y="4340225"/>
          <p14:tracePt t="104320" x="1866900" y="4340225"/>
          <p14:tracePt t="104430" x="1866900" y="4348163"/>
          <p14:tracePt t="104438" x="1866900" y="4367213"/>
          <p14:tracePt t="104453" x="1857375" y="4402138"/>
          <p14:tracePt t="104465" x="1857375" y="4465638"/>
          <p14:tracePt t="104480" x="1847850" y="4562475"/>
          <p14:tracePt t="104501" x="1839913" y="4759325"/>
          <p14:tracePt t="104513" x="1839913" y="4848225"/>
          <p14:tracePt t="104530" x="1830388" y="4902200"/>
          <p14:tracePt t="104547" x="1830388" y="4956175"/>
          <p14:tracePt t="104564" x="1830388" y="5081588"/>
          <p14:tracePt t="104580" x="1830388" y="5143500"/>
          <p14:tracePt t="104597" x="1830388" y="5214938"/>
          <p14:tracePt t="104614" x="1847850" y="5268913"/>
          <p14:tracePt t="104630" x="1866900" y="5357813"/>
          <p14:tracePt t="104647" x="1884363" y="5456238"/>
          <p14:tracePt t="104666" x="1928813" y="5661025"/>
          <p14:tracePt t="104680" x="1965325" y="5741988"/>
          <p14:tracePt t="104697" x="1973263" y="5759450"/>
          <p14:tracePt t="104714" x="1990725" y="5776913"/>
          <p14:tracePt t="104730" x="2000250" y="5786438"/>
          <p14:tracePt t="104750" x="2017713" y="5803900"/>
          <p14:tracePt t="104768" x="2044700" y="5803900"/>
          <p14:tracePt t="104782" x="2081213" y="5813425"/>
          <p14:tracePt t="104801" x="2116138" y="5822950"/>
          <p14:tracePt t="104815" x="2143125" y="5822950"/>
          <p14:tracePt t="104830" x="2152650" y="5822950"/>
          <p14:tracePt t="104847" x="2160588" y="5830888"/>
          <p14:tracePt t="104866" x="2187575" y="5830888"/>
          <p14:tracePt t="104880" x="2232025" y="5848350"/>
          <p14:tracePt t="104897" x="2303463" y="5867400"/>
          <p14:tracePt t="104916" x="2393950" y="5902325"/>
          <p14:tracePt t="104930" x="2419350" y="5929313"/>
          <p14:tracePt t="104951" x="2446338" y="5946775"/>
          <p14:tracePt t="104958" x="2446338" y="5956300"/>
          <p14:tracePt t="104999" x="2446338" y="5965825"/>
          <p14:tracePt t="105016" x="2446338" y="5973763"/>
          <p14:tracePt t="105031" x="2446338" y="5983288"/>
          <p14:tracePt t="105052" x="2446338" y="6018213"/>
          <p14:tracePt t="105060" x="2446338" y="6045200"/>
          <p14:tracePt t="105067" x="2428875" y="6089650"/>
          <p14:tracePt t="105080" x="2411413" y="6134100"/>
          <p14:tracePt t="105097" x="2401888" y="6170613"/>
          <p14:tracePt t="105117" x="2401888" y="6188075"/>
          <p14:tracePt t="105131" x="2401888" y="6197600"/>
          <p14:tracePt t="105241" x="2393950" y="6197600"/>
          <p14:tracePt t="105259" x="2384425" y="6197600"/>
          <p14:tracePt t="105316" x="2384425" y="6188075"/>
          <p14:tracePt t="105325" x="2374900" y="6180138"/>
          <p14:tracePt t="105331" x="2374900" y="6170613"/>
          <p14:tracePt t="105347" x="2384425" y="6037263"/>
          <p14:tracePt t="105367" x="2401888" y="5803900"/>
          <p14:tracePt t="105384" x="2401888" y="5670550"/>
          <p14:tracePt t="105397" x="2384425" y="5419725"/>
          <p14:tracePt t="105417" x="2339975" y="5224463"/>
          <p14:tracePt t="105431" x="2303463" y="5160963"/>
          <p14:tracePt t="105447" x="2286000" y="5081588"/>
          <p14:tracePt t="105451" x="2276475" y="5045075"/>
          <p14:tracePt t="105463" x="2268538" y="4973638"/>
          <p14:tracePt t="105479" x="2259013" y="4813300"/>
          <p14:tracePt t="105496" x="2259013" y="4751388"/>
          <p14:tracePt t="105513" x="2259013" y="4697413"/>
          <p14:tracePt t="105529" x="2259013" y="4652963"/>
          <p14:tracePt t="105546" x="2259013" y="4633913"/>
          <p14:tracePt t="105563" x="2241550" y="4633913"/>
          <p14:tracePt t="105580" x="2232025" y="4616450"/>
          <p14:tracePt t="105596" x="2205038" y="4545013"/>
          <p14:tracePt t="105613" x="2170113" y="4465638"/>
          <p14:tracePt t="105630" x="2133600" y="4394200"/>
          <p14:tracePt t="105646" x="2125663" y="4367213"/>
          <p14:tracePt t="105663" x="2108200" y="4348163"/>
          <p14:tracePt t="105680" x="2089150" y="4340225"/>
          <p14:tracePt t="105697" x="2081213" y="4340225"/>
          <p14:tracePt t="105713" x="2062163" y="4330700"/>
          <p14:tracePt t="105730" x="1973263" y="4322763"/>
          <p14:tracePt t="105746" x="1928813" y="4313238"/>
          <p14:tracePt t="105763" x="1884363" y="4313238"/>
          <p14:tracePt t="105780" x="1847850" y="4313238"/>
          <p14:tracePt t="105796" x="1839913" y="4313238"/>
          <p14:tracePt t="105845" x="1830388" y="4313238"/>
          <p14:tracePt t="105862" x="1812925" y="4313238"/>
          <p14:tracePt t="105869" x="1803400" y="4313238"/>
          <p14:tracePt t="105881" x="1776413" y="4330700"/>
          <p14:tracePt t="105897" x="1714500" y="4340225"/>
          <p14:tracePt t="105914" x="1679575" y="4348163"/>
          <p14:tracePt t="105931" x="1562100" y="4375150"/>
          <p14:tracePt t="105947" x="1500188" y="4402138"/>
          <p14:tracePt t="105964" x="1482725" y="4411663"/>
          <p14:tracePt t="105974" x="1473200" y="4411663"/>
          <p14:tracePt t="105985" x="1465263" y="4411663"/>
          <p14:tracePt t="106016" x="1465263" y="4419600"/>
          <p14:tracePt t="106090" x="1482725" y="4438650"/>
          <p14:tracePt t="106104" x="1527175" y="4491038"/>
          <p14:tracePt t="106113" x="1554163" y="4527550"/>
          <p14:tracePt t="106133" x="1633538" y="4697413"/>
          <p14:tracePt t="106147" x="1652588" y="4795838"/>
          <p14:tracePt t="106164" x="1670050" y="4911725"/>
          <p14:tracePt t="106182" x="1670050" y="5037138"/>
          <p14:tracePt t="106197" x="1670050" y="5072063"/>
          <p14:tracePt t="106214" x="1670050" y="5099050"/>
          <p14:tracePt t="106232" x="1670050" y="5108575"/>
          <p14:tracePt t="106247" x="1670050" y="5116513"/>
          <p14:tracePt t="106264" x="1670050" y="5133975"/>
          <p14:tracePt t="106282" x="1679575" y="5160963"/>
          <p14:tracePt t="106297" x="1679575" y="5197475"/>
          <p14:tracePt t="106313" x="1687513" y="5214938"/>
          <p14:tracePt t="106332" x="1724025" y="5259388"/>
          <p14:tracePt t="106347" x="1751013" y="5286375"/>
          <p14:tracePt t="106364" x="1795463" y="5322888"/>
          <p14:tracePt t="106383" x="1973263" y="5367338"/>
          <p14:tracePt t="106397" x="2133600" y="5411788"/>
          <p14:tracePt t="106414" x="2241550" y="5438775"/>
          <p14:tracePt t="106435" x="2303463" y="5491163"/>
          <p14:tracePt t="106459" x="2347913" y="5545138"/>
          <p14:tracePt t="106486" x="2384425" y="5599113"/>
          <p14:tracePt t="106500" x="2428875" y="5732463"/>
          <p14:tracePt t="106514" x="2428875" y="5803900"/>
          <p14:tracePt t="106533" x="2446338" y="5894388"/>
          <p14:tracePt t="106551" x="2455863" y="5929313"/>
          <p14:tracePt t="106571" x="2465388" y="5965825"/>
          <p14:tracePt t="106592" x="2490788" y="6018213"/>
          <p14:tracePt t="106607" x="2517775" y="6062663"/>
          <p14:tracePt t="106616" x="2544763" y="6153150"/>
          <p14:tracePt t="106630" x="2571750" y="6251575"/>
          <p14:tracePt t="106646" x="2589213" y="6348413"/>
          <p14:tracePt t="106663" x="2589213" y="6357938"/>
          <p14:tracePt t="106680" x="2589213" y="6375400"/>
          <p14:tracePt t="106748" x="2589213" y="6367463"/>
          <p14:tracePt t="106763" x="2589213" y="6357938"/>
          <p14:tracePt t="106784" x="2589213" y="6348413"/>
          <p14:tracePt t="106792" x="2589213" y="6340475"/>
          <p14:tracePt t="108084" x="2571750" y="6259513"/>
          <p14:tracePt t="108091" x="2554288" y="6170613"/>
          <p14:tracePt t="108098" x="2544763" y="6010275"/>
          <p14:tracePt t="108113" x="2544763" y="5680075"/>
          <p14:tracePt t="108129" x="2544763" y="5562600"/>
          <p14:tracePt t="108146" x="2544763" y="5473700"/>
          <p14:tracePt t="108162" x="2536825" y="5348288"/>
          <p14:tracePt t="108179" x="2490788" y="5224463"/>
          <p14:tracePt t="108196" x="2465388" y="5187950"/>
          <p14:tracePt t="108213" x="2438400" y="5153025"/>
          <p14:tracePt t="108229" x="2428875" y="5143500"/>
          <p14:tracePt t="108284" x="2419350" y="5143500"/>
          <p14:tracePt t="108291" x="2419350" y="5133975"/>
          <p14:tracePt t="108826" x="2393950" y="5081588"/>
          <p14:tracePt t="108833" x="2366963" y="4991100"/>
          <p14:tracePt t="108846" x="2322513" y="4884738"/>
          <p14:tracePt t="108863" x="2286000" y="4759325"/>
          <p14:tracePt t="108882" x="2268538" y="4625975"/>
          <p14:tracePt t="108896" x="2268538" y="4572000"/>
          <p14:tracePt t="108914" x="2251075" y="4545013"/>
          <p14:tracePt t="108931" x="2241550" y="4537075"/>
          <p14:tracePt t="108946" x="2241550" y="4527550"/>
          <p14:tracePt t="108981" x="2241550" y="4518025"/>
          <p14:tracePt t="109025" x="2232025" y="4510088"/>
          <p14:tracePt t="109035" x="2232025" y="4491038"/>
          <p14:tracePt t="109046" x="2232025" y="4446588"/>
          <p14:tracePt t="109063" x="2214563" y="4402138"/>
          <p14:tracePt t="109085" x="2187575" y="4375150"/>
          <p14:tracePt t="109096" x="2187575" y="4357688"/>
          <p14:tracePt t="109114" x="2179638" y="4357688"/>
          <p14:tracePt t="109138" x="2152650" y="4330700"/>
          <p14:tracePt t="109149" x="2133600" y="4322763"/>
          <p14:tracePt t="109163" x="2098675" y="4286250"/>
          <p14:tracePt t="109184" x="2089150" y="4268788"/>
          <p14:tracePt t="109196" x="2062163" y="4268788"/>
          <p14:tracePt t="109218" x="2044700" y="4268788"/>
          <p14:tracePt t="109557" x="2036763" y="4268788"/>
          <p14:tracePt t="109563" x="2036763" y="4276725"/>
          <p14:tracePt t="109579" x="2000250" y="4330700"/>
          <p14:tracePt t="109596" x="1955800" y="4367213"/>
          <p14:tracePt t="109612" x="1938338" y="4394200"/>
          <p14:tracePt t="109629" x="1919288" y="4402138"/>
          <p14:tracePt t="109645" x="1901825" y="4419600"/>
          <p14:tracePt t="109662" x="1893888" y="4429125"/>
          <p14:tracePt t="109679" x="1884363" y="4438650"/>
          <p14:tracePt t="109697" x="1758950" y="4456113"/>
          <p14:tracePt t="109713" x="1598613" y="4465638"/>
          <p14:tracePt t="109730" x="1517650" y="4473575"/>
          <p14:tracePt t="109747" x="1411288" y="4491038"/>
          <p14:tracePt t="109763" x="1339850" y="4500563"/>
          <p14:tracePt t="109780" x="1276350" y="4510088"/>
          <p14:tracePt t="109801" x="1187450" y="4510088"/>
          <p14:tracePt t="109813" x="1125538" y="4510088"/>
          <p14:tracePt t="109830" x="1071563" y="4510088"/>
          <p14:tracePt t="109849" x="938213" y="4483100"/>
          <p14:tracePt t="109863" x="847725" y="4465638"/>
          <p14:tracePt t="109879" x="812800" y="4446588"/>
          <p14:tracePt t="109896" x="776288" y="4438650"/>
          <p14:tracePt t="109919" x="750888" y="4438650"/>
          <p14:tracePt t="109947" x="696913" y="4438650"/>
          <p14:tracePt t="109963" x="687388" y="4438650"/>
          <p14:tracePt t="109983" x="669925" y="4438650"/>
          <p14:tracePt t="110078" x="660400" y="4438650"/>
          <p14:tracePt t="110092" x="660400" y="4429125"/>
          <p14:tracePt t="110107" x="660400" y="4419600"/>
          <p14:tracePt t="110115" x="660400" y="4411663"/>
          <p14:tracePt t="110130" x="660400" y="4375150"/>
          <p14:tracePt t="110151" x="660400" y="4286250"/>
          <p14:tracePt t="110163" x="660400" y="4276725"/>
          <p14:tracePt t="110237" x="679450" y="4276725"/>
          <p14:tracePt t="110244" x="704850" y="4251325"/>
          <p14:tracePt t="110251" x="723900" y="4232275"/>
          <p14:tracePt t="110263" x="750888" y="4224338"/>
          <p14:tracePt t="110280" x="758825" y="4224338"/>
          <p14:tracePt t="110300" x="884238" y="4214813"/>
          <p14:tracePt t="110313" x="973138" y="4214813"/>
          <p14:tracePt t="110330" x="1054100" y="4187825"/>
          <p14:tracePt t="110351" x="1169988" y="4160838"/>
          <p14:tracePt t="110363" x="1303338" y="4160838"/>
          <p14:tracePt t="110384" x="1419225" y="4160838"/>
          <p14:tracePt t="110399" x="1446213" y="4179888"/>
          <p14:tracePt t="110413" x="1455738" y="4197350"/>
          <p14:tracePt t="110430" x="1465263" y="4205288"/>
          <p14:tracePt t="110449" x="1465263" y="4214813"/>
          <p14:tracePt t="110480" x="1473200" y="4224338"/>
          <p14:tracePt t="110499" x="1473200" y="4232275"/>
          <p14:tracePt t="110535" x="1473200" y="4251325"/>
          <p14:tracePt t="110542" x="1473200" y="4259263"/>
          <p14:tracePt t="110571" x="1490663" y="4303713"/>
          <p14:tracePt t="110614" x="1490663" y="4357688"/>
          <p14:tracePt t="110630" x="1490663" y="4367213"/>
          <p14:tracePt t="110637" x="1490663" y="4375150"/>
          <p14:tracePt t="111625" x="1490663" y="4419600"/>
          <p14:tracePt t="111647" x="1500188" y="4589463"/>
          <p14:tracePt t="111660" x="1500188" y="4652963"/>
          <p14:tracePt t="111674" x="1509713" y="4697413"/>
          <p14:tracePt t="111695" x="1509713" y="4714875"/>
          <p14:tracePt t="111734" x="1509713" y="4724400"/>
          <p14:tracePt t="111810" x="1517650" y="4732338"/>
          <p14:tracePt t="111823" x="1517650" y="4759325"/>
          <p14:tracePt t="111829" x="1527175" y="4803775"/>
          <p14:tracePt t="111846" x="1536700" y="4848225"/>
          <p14:tracePt t="111862" x="1536700" y="4894263"/>
          <p14:tracePt t="111879" x="1536700" y="4911725"/>
          <p14:tracePt t="111895" x="1536700" y="4919663"/>
          <p14:tracePt t="111912" x="1536700" y="4929188"/>
          <p14:tracePt t="111974" x="1536700" y="4938713"/>
          <p14:tracePt t="111999" x="1536700" y="4946650"/>
          <p14:tracePt t="112005" x="1536700" y="4956175"/>
          <p14:tracePt t="112013" x="1536700" y="4965700"/>
          <p14:tracePt t="112032" x="1536700" y="5018088"/>
          <p14:tracePt t="112047" x="1536700" y="5045075"/>
          <p14:tracePt t="112063" x="1536700" y="5081588"/>
          <p14:tracePt t="112086" x="1536700" y="5099050"/>
          <p14:tracePt t="112364" x="1517650" y="5099050"/>
          <p14:tracePt t="112372" x="1482725" y="5099050"/>
          <p14:tracePt t="112381" x="1438275" y="5108575"/>
          <p14:tracePt t="112395" x="1312863" y="5133975"/>
          <p14:tracePt t="112412" x="1214438" y="5143500"/>
          <p14:tracePt t="112431" x="1143000" y="5160963"/>
          <p14:tracePt t="112445" x="1098550" y="5160963"/>
          <p14:tracePt t="112462" x="1062038" y="5170488"/>
          <p14:tracePt t="112482" x="946150" y="5180013"/>
          <p14:tracePt t="112497" x="884238" y="5180013"/>
          <p14:tracePt t="112502" x="857250" y="5180013"/>
          <p14:tracePt t="112512" x="839788" y="5187950"/>
          <p14:tracePt t="112531" x="785813" y="5187950"/>
          <p14:tracePt t="112545" x="758825" y="5187950"/>
          <p14:tracePt t="112562" x="750888" y="5187950"/>
          <p14:tracePt t="112579" x="741363" y="5187950"/>
          <p14:tracePt t="112602" x="731838" y="5187950"/>
          <p14:tracePt t="112634" x="723900" y="5187950"/>
          <p14:tracePt t="112639" x="704850" y="5187950"/>
          <p14:tracePt t="112650" x="687388" y="5187950"/>
          <p14:tracePt t="112662" x="642938" y="5214938"/>
          <p14:tracePt t="112679" x="608013" y="5214938"/>
          <p14:tracePt t="112696" x="581025" y="5214938"/>
          <p14:tracePt t="112712" x="571500" y="5214938"/>
          <p14:tracePt t="112733" x="561975" y="5214938"/>
          <p14:tracePt t="112753" x="544513" y="5214938"/>
          <p14:tracePt t="112770" x="536575" y="5205413"/>
          <p14:tracePt t="112781" x="482600" y="5180013"/>
          <p14:tracePt t="112797" x="411163" y="5160963"/>
          <p14:tracePt t="112812" x="374650" y="5160963"/>
          <p14:tracePt t="112829" x="366713" y="5153025"/>
          <p14:tracePt t="112846" x="347663" y="5153025"/>
          <p14:tracePt t="113079" x="347663" y="5143500"/>
          <p14:tracePt t="113098" x="347663" y="5133975"/>
          <p14:tracePt t="113114" x="347663" y="5126038"/>
          <p14:tracePt t="113228" x="357188" y="5126038"/>
          <p14:tracePt t="113256" x="366713" y="5126038"/>
          <p14:tracePt t="113291" x="374650" y="5126038"/>
          <p14:tracePt t="113311" x="393700" y="5126038"/>
          <p14:tracePt t="113318" x="401638" y="5126038"/>
          <p14:tracePt t="113328" x="465138" y="5116513"/>
          <p14:tracePt t="113347" x="652463" y="5081588"/>
          <p14:tracePt t="113362" x="750888" y="5072063"/>
          <p14:tracePt t="113379" x="785813" y="5054600"/>
          <p14:tracePt t="113396" x="830263" y="5045075"/>
          <p14:tracePt t="113412" x="839788" y="5045075"/>
          <p14:tracePt t="113477" x="847725" y="5045075"/>
          <p14:tracePt t="113482" x="874713" y="5045075"/>
          <p14:tracePt t="113495" x="919163" y="5045075"/>
          <p14:tracePt t="113511" x="1009650" y="5037138"/>
          <p14:tracePt t="113528" x="1036638" y="5037138"/>
          <p14:tracePt t="113532" x="1062038" y="5037138"/>
          <p14:tracePt t="113546" x="1089025" y="5037138"/>
          <p14:tracePt t="113561" x="1116013" y="5037138"/>
          <p14:tracePt t="113578" x="1133475" y="5037138"/>
          <p14:tracePt t="113596" x="1143000" y="5037138"/>
          <p14:tracePt t="113629" x="1152525" y="5037138"/>
          <p14:tracePt t="113645" x="1160463" y="5037138"/>
          <p14:tracePt t="113662" x="1223963" y="5045075"/>
          <p14:tracePt t="113679" x="1312863" y="5045075"/>
          <p14:tracePt t="113698" x="1401763" y="5045075"/>
          <p14:tracePt t="113714" x="1419225" y="5045075"/>
          <p14:tracePt t="113771" x="1419225" y="5054600"/>
          <p14:tracePt t="113805" x="1419225" y="5062538"/>
          <p14:tracePt t="113837" x="1419225" y="5072063"/>
          <p14:tracePt t="113850" x="1419225" y="5081588"/>
          <p14:tracePt t="113877" x="1419225" y="5089525"/>
          <p14:tracePt t="113886" x="1419225" y="5099050"/>
          <p14:tracePt t="113895" x="1419225" y="5108575"/>
          <p14:tracePt t="113913" x="1419225" y="5116513"/>
          <p14:tracePt t="113929" x="1411288" y="5133975"/>
          <p14:tracePt t="113946" x="1393825" y="5133975"/>
          <p14:tracePt t="115069" x="1446213" y="5116513"/>
          <p14:tracePt t="115076" x="1527175" y="5062538"/>
          <p14:tracePt t="115090" x="1731963" y="4929188"/>
          <p14:tracePt t="115102" x="1822450" y="4840288"/>
          <p14:tracePt t="115112" x="1847850" y="4803775"/>
          <p14:tracePt t="115132" x="1874838" y="4768850"/>
          <p14:tracePt t="115145" x="1884363" y="4759325"/>
          <p14:tracePt t="115161" x="1884363" y="4751388"/>
          <p14:tracePt t="115223" x="1884363" y="4741863"/>
          <p14:tracePt t="115369" x="1884363" y="4732338"/>
          <p14:tracePt t="115384" x="1884363" y="4724400"/>
          <p14:tracePt t="115397" x="1884363" y="4705350"/>
          <p14:tracePt t="115406" x="1901825" y="4670425"/>
          <p14:tracePt t="115412" x="1928813" y="4643438"/>
          <p14:tracePt t="115431" x="1946275" y="4608513"/>
          <p14:tracePt t="115446" x="1946275" y="4598988"/>
          <p14:tracePt t="115516" x="1946275" y="4589463"/>
          <p14:tracePt t="115525" x="1946275" y="4581525"/>
          <p14:tracePt t="115549" x="1955800" y="4572000"/>
          <p14:tracePt t="115556" x="1965325" y="4554538"/>
          <p14:tracePt t="115562" x="2000250" y="4510088"/>
          <p14:tracePt t="115581" x="2017713" y="4473575"/>
          <p14:tracePt t="115640" x="2017713" y="4465638"/>
          <p14:tracePt t="116807" x="2017713" y="4473575"/>
          <p14:tracePt t="116815" x="2017713" y="4491038"/>
          <p14:tracePt t="116828" x="2017713" y="4537075"/>
          <p14:tracePt t="116845" x="2017713" y="4554538"/>
          <p14:tracePt t="116861" x="2017713" y="4562475"/>
          <p14:tracePt t="116878" x="2017713" y="4581525"/>
          <p14:tracePt t="116919" x="2017713" y="4589463"/>
          <p14:tracePt t="117049" x="2017713" y="4598988"/>
          <p14:tracePt t="117065" x="2017713" y="4616450"/>
          <p14:tracePt t="117073" x="2017713" y="4625975"/>
          <p14:tracePt t="117078" x="2017713" y="4652963"/>
          <p14:tracePt t="117095" x="2017713" y="4670425"/>
          <p14:tracePt t="117111" x="2017713" y="4705350"/>
          <p14:tracePt t="117127" x="2017713" y="4732338"/>
          <p14:tracePt t="117144" x="2017713" y="4741863"/>
          <p14:tracePt t="117162" x="2017713" y="4759325"/>
          <p14:tracePt t="117194" x="2027238" y="4776788"/>
          <p14:tracePt t="117211" x="2054225" y="4848225"/>
          <p14:tracePt t="117228" x="2098675" y="5037138"/>
          <p14:tracePt t="117244" x="2116138" y="5224463"/>
          <p14:tracePt t="117262" x="2143125" y="5330825"/>
          <p14:tracePt t="117278" x="2152650" y="5367338"/>
          <p14:tracePt t="117295" x="2152650" y="5384800"/>
          <p14:tracePt t="117313" x="2152650" y="5394325"/>
          <p14:tracePt t="117328" x="2152650" y="5402263"/>
          <p14:tracePt t="117363" x="2170113" y="5446713"/>
          <p14:tracePt t="117378" x="2197100" y="5554663"/>
          <p14:tracePt t="117394" x="2214563" y="5626100"/>
          <p14:tracePt t="117411" x="2214563" y="5688013"/>
          <p14:tracePt t="117428" x="2214563" y="5697538"/>
          <p14:tracePt t="117445" x="2214563" y="5715000"/>
          <p14:tracePt t="117524" x="2224088" y="5715000"/>
          <p14:tracePt t="117532" x="2232025" y="5715000"/>
          <p14:tracePt t="117545" x="2251075" y="5724525"/>
          <p14:tracePt t="117562" x="2276475" y="5741988"/>
          <p14:tracePt t="117578" x="2322513" y="5768975"/>
          <p14:tracePt t="117595" x="2339975" y="5786438"/>
          <p14:tracePt t="117642" x="2339975" y="5795963"/>
          <p14:tracePt t="117708" x="2339975" y="5803900"/>
          <p14:tracePt t="117722" x="2339975" y="5830888"/>
          <p14:tracePt t="117730" x="2339975" y="5840413"/>
          <p14:tracePt t="117745" x="2339975" y="5938838"/>
          <p14:tracePt t="117762" x="2330450" y="6018213"/>
          <p14:tracePt t="117778" x="2312988" y="6081713"/>
          <p14:tracePt t="117795" x="2312988" y="6089650"/>
          <p14:tracePt t="117812" x="2312988" y="6099175"/>
          <p14:tracePt t="118095" x="2312988" y="6010275"/>
          <p14:tracePt t="118103" x="2312988" y="5902325"/>
          <p14:tracePt t="118112" x="2312988" y="5867400"/>
          <p14:tracePt t="118130" x="2312988" y="5634038"/>
          <p14:tracePt t="118145" x="2312988" y="5330825"/>
          <p14:tracePt t="118162" x="2303463" y="5197475"/>
          <p14:tracePt t="118182" x="2286000" y="5089525"/>
          <p14:tracePt t="118195" x="2276475" y="5072063"/>
          <p14:tracePt t="118212" x="2276475" y="5054600"/>
          <p14:tracePt t="118233" x="2259013" y="4938713"/>
          <p14:tracePt t="118245" x="2241550" y="4840288"/>
          <p14:tracePt t="118262" x="2214563" y="4714875"/>
          <p14:tracePt t="118282" x="2152650" y="4491038"/>
          <p14:tracePt t="118296" x="2125663" y="4394200"/>
          <p14:tracePt t="118312" x="2108200" y="4357688"/>
          <p14:tracePt t="118332" x="2089150" y="4330700"/>
          <p14:tracePt t="118345" x="2081213" y="4322763"/>
          <p14:tracePt t="118361" x="2054225" y="4303713"/>
          <p14:tracePt t="118378" x="2009775" y="4241800"/>
          <p14:tracePt t="118394" x="1965325" y="4214813"/>
          <p14:tracePt t="118411" x="1946275" y="4197350"/>
          <p14:tracePt t="118431" x="1919288" y="4179888"/>
          <p14:tracePt t="118444" x="1901825" y="4170363"/>
          <p14:tracePt t="118461" x="1884363" y="4170363"/>
          <p14:tracePt t="118478" x="1857375" y="4170363"/>
          <p14:tracePt t="118494" x="1847850" y="4170363"/>
          <p14:tracePt t="118511" x="1839913" y="4170363"/>
          <p14:tracePt t="118528" x="1830388" y="4170363"/>
          <p14:tracePt t="118544" x="1795463" y="4187825"/>
          <p14:tracePt t="118561" x="1741488" y="4214813"/>
          <p14:tracePt t="118581" x="1704975" y="4232275"/>
          <p14:tracePt t="118594" x="1697038" y="4232275"/>
          <p14:tracePt t="118611" x="1687513" y="4232275"/>
          <p14:tracePt t="118859" x="1687513" y="4268788"/>
          <p14:tracePt t="118866" x="1687513" y="4313238"/>
          <p14:tracePt t="118877" x="1687513" y="4340225"/>
          <p14:tracePt t="118894" x="1704975" y="4473575"/>
          <p14:tracePt t="118911" x="1704975" y="4510088"/>
          <p14:tracePt t="118928" x="1704975" y="4527550"/>
          <p14:tracePt t="118947" x="1704975" y="4545013"/>
          <p14:tracePt t="118961" x="1704975" y="4554538"/>
          <p14:tracePt t="118977" x="1704975" y="4562475"/>
          <p14:tracePt t="119011" x="1704975" y="4643438"/>
          <p14:tracePt t="119028" x="1704975" y="4795838"/>
          <p14:tracePt t="119045" x="1687513" y="5010150"/>
          <p14:tracePt t="119061" x="1687513" y="5099050"/>
          <p14:tracePt t="119080" x="1687513" y="5153025"/>
          <p14:tracePt t="119083" x="1687513" y="5160963"/>
          <p14:tracePt t="119095" x="1687513" y="5170488"/>
          <p14:tracePt t="119111" x="1697038" y="5187950"/>
          <p14:tracePt t="119130" x="1697038" y="5197475"/>
          <p14:tracePt t="119148" x="1704975" y="5214938"/>
          <p14:tracePt t="119161" x="1714500" y="5224463"/>
          <p14:tracePt t="119178" x="1714500" y="5232400"/>
          <p14:tracePt t="119198" x="1731963" y="5268913"/>
          <p14:tracePt t="119211" x="1758950" y="5303838"/>
          <p14:tracePt t="119228" x="1785938" y="5348288"/>
          <p14:tracePt t="119249" x="1812925" y="5419725"/>
          <p14:tracePt t="119270" x="1866900" y="5545138"/>
          <p14:tracePt t="119279" x="1874838" y="5581650"/>
          <p14:tracePt t="119298" x="1928813" y="5670550"/>
          <p14:tracePt t="119311" x="1946275" y="5715000"/>
          <p14:tracePt t="119328" x="1973263" y="5732463"/>
          <p14:tracePt t="119347" x="2027238" y="5759450"/>
          <p14:tracePt t="119361" x="2054225" y="5786438"/>
          <p14:tracePt t="119378" x="2071688" y="5803900"/>
          <p14:tracePt t="119397" x="2116138" y="5840413"/>
          <p14:tracePt t="119412" x="2160588" y="5867400"/>
          <p14:tracePt t="119428" x="2170113" y="5894388"/>
          <p14:tracePt t="119448" x="2197100" y="5929313"/>
          <p14:tracePt t="119462" x="2197100" y="5946775"/>
          <p14:tracePt t="119478" x="2197100" y="5956300"/>
          <p14:tracePt t="119501" x="2197100" y="5973763"/>
          <p14:tracePt t="119528" x="2197100" y="5983288"/>
          <p14:tracePt t="119549" x="2197100" y="6010275"/>
          <p14:tracePt t="119561" x="2197100" y="6018213"/>
          <p14:tracePt t="119578" x="2197100" y="6037263"/>
          <p14:tracePt t="119596" x="2197100" y="6045200"/>
          <p14:tracePt t="119699" x="2197100" y="5983288"/>
          <p14:tracePt t="119711" x="2197100" y="5973763"/>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en-US" altLang="ja-JP" sz="2000" dirty="0">
                <a:solidFill>
                  <a:schemeClr val="tx1"/>
                </a:solidFill>
              </a:rPr>
              <a:t>3</a:t>
            </a:r>
            <a:r>
              <a:rPr lang="ja-JP" altLang="en-US" sz="2000" dirty="0" err="1">
                <a:solidFill>
                  <a:schemeClr val="tx1"/>
                </a:solidFill>
              </a:rPr>
              <a:t>．</a:t>
            </a:r>
            <a:r>
              <a:rPr lang="ja-JP" altLang="en-US" sz="2000" dirty="0">
                <a:solidFill>
                  <a:schemeClr val="tx1"/>
                </a:solidFill>
              </a:rPr>
              <a:t>警戒レベルを活用した水災タイムラインの策定</a:t>
            </a:r>
            <a:r>
              <a:rPr lang="en-US" altLang="ja-JP" sz="2000" dirty="0">
                <a:solidFill>
                  <a:schemeClr val="tx1"/>
                </a:solidFill>
              </a:rPr>
              <a:t/>
            </a:r>
            <a:br>
              <a:rPr lang="en-US" altLang="ja-JP" sz="2000" dirty="0">
                <a:solidFill>
                  <a:schemeClr val="tx1"/>
                </a:solidFill>
              </a:rPr>
            </a:br>
            <a:r>
              <a:rPr lang="ja-JP" altLang="en-US" sz="2000" dirty="0" smtClean="0"/>
              <a:t>　</a:t>
            </a:r>
            <a:r>
              <a:rPr lang="en-US" altLang="ja-JP" sz="2000" dirty="0" smtClean="0"/>
              <a:t>【</a:t>
            </a:r>
            <a:r>
              <a:rPr lang="ja-JP" altLang="en-US" sz="2000" dirty="0" smtClean="0"/>
              <a:t>ご参考</a:t>
            </a:r>
            <a:r>
              <a:rPr lang="en-US" altLang="ja-JP" sz="2000" dirty="0" smtClean="0"/>
              <a:t>】</a:t>
            </a:r>
            <a:r>
              <a:rPr lang="ja-JP" altLang="en-US" sz="2000" dirty="0" smtClean="0"/>
              <a:t>　水嚢による浸水対策例</a:t>
            </a:r>
            <a:r>
              <a:rPr kumimoji="1" lang="ja-JP" altLang="en-US" sz="2000" dirty="0" smtClean="0"/>
              <a:t>　</a:t>
            </a:r>
            <a:endParaRPr kumimoji="1" lang="ja-JP" altLang="en-US" sz="2000" dirty="0"/>
          </a:p>
        </p:txBody>
      </p:sp>
      <p:sp>
        <p:nvSpPr>
          <p:cNvPr id="3" name="正方形/長方形 2"/>
          <p:cNvSpPr/>
          <p:nvPr/>
        </p:nvSpPr>
        <p:spPr>
          <a:xfrm>
            <a:off x="128589" y="980727"/>
            <a:ext cx="9648825" cy="432049"/>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防災行動の具体例として水嚢による浸水対策の例を下に示します。</a:t>
            </a:r>
            <a:endPar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5" name="図 4"/>
          <p:cNvPicPr>
            <a:picLocks noChangeAspect="1"/>
          </p:cNvPicPr>
          <p:nvPr/>
        </p:nvPicPr>
        <p:blipFill rotWithShape="1">
          <a:blip r:embed="rId2"/>
          <a:srcRect t="2483" r="28318"/>
          <a:stretch/>
        </p:blipFill>
        <p:spPr>
          <a:xfrm>
            <a:off x="4334220" y="3993079"/>
            <a:ext cx="5155284" cy="2172225"/>
          </a:xfrm>
          <a:prstGeom prst="rect">
            <a:avLst/>
          </a:prstGeom>
        </p:spPr>
      </p:pic>
      <p:pic>
        <p:nvPicPr>
          <p:cNvPr id="6" name="図 5"/>
          <p:cNvPicPr>
            <a:picLocks noChangeAspect="1"/>
          </p:cNvPicPr>
          <p:nvPr/>
        </p:nvPicPr>
        <p:blipFill rotWithShape="1">
          <a:blip r:embed="rId2"/>
          <a:srcRect l="73639" t="2483" b="1"/>
          <a:stretch/>
        </p:blipFill>
        <p:spPr>
          <a:xfrm>
            <a:off x="430515" y="1803973"/>
            <a:ext cx="1858189" cy="2129083"/>
          </a:xfrm>
          <a:prstGeom prst="rect">
            <a:avLst/>
          </a:prstGeom>
        </p:spPr>
      </p:pic>
      <p:pic>
        <p:nvPicPr>
          <p:cNvPr id="7" name="図 6"/>
          <p:cNvPicPr>
            <a:picLocks noChangeAspect="1"/>
          </p:cNvPicPr>
          <p:nvPr/>
        </p:nvPicPr>
        <p:blipFill>
          <a:blip r:embed="rId3"/>
          <a:stretch>
            <a:fillRect/>
          </a:stretch>
        </p:blipFill>
        <p:spPr>
          <a:xfrm>
            <a:off x="2576736" y="2016817"/>
            <a:ext cx="2953584" cy="1912760"/>
          </a:xfrm>
          <a:prstGeom prst="rect">
            <a:avLst/>
          </a:prstGeom>
        </p:spPr>
      </p:pic>
      <p:sp>
        <p:nvSpPr>
          <p:cNvPr id="8" name="角丸四角形 7"/>
          <p:cNvSpPr/>
          <p:nvPr/>
        </p:nvSpPr>
        <p:spPr>
          <a:xfrm>
            <a:off x="560512" y="2016817"/>
            <a:ext cx="5040560" cy="1912760"/>
          </a:xfrm>
          <a:prstGeom prst="roundRect">
            <a:avLst/>
          </a:prstGeom>
          <a:noFill/>
          <a:ln w="9525">
            <a:solidFill>
              <a:srgbClr val="73767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10" name="角丸四角形 9"/>
          <p:cNvSpPr/>
          <p:nvPr/>
        </p:nvSpPr>
        <p:spPr>
          <a:xfrm>
            <a:off x="4315586" y="4204836"/>
            <a:ext cx="5173917" cy="1912760"/>
          </a:xfrm>
          <a:prstGeom prst="roundRect">
            <a:avLst/>
          </a:prstGeom>
          <a:noFill/>
          <a:ln w="9525">
            <a:solidFill>
              <a:srgbClr val="73767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4" name="テキスト ボックス 3"/>
          <p:cNvSpPr txBox="1"/>
          <p:nvPr/>
        </p:nvSpPr>
        <p:spPr>
          <a:xfrm>
            <a:off x="5025008" y="6278651"/>
            <a:ext cx="4704294" cy="174685"/>
          </a:xfrm>
          <a:prstGeom prst="rect">
            <a:avLst/>
          </a:prstGeom>
          <a:noFill/>
          <a:ln w="12700">
            <a:noFill/>
          </a:ln>
        </p:spPr>
        <p:txBody>
          <a:bodyPr wrap="none" tIns="0" bIns="0" rtlCol="0">
            <a:noAutofit/>
          </a:bodyPr>
          <a:lstStyle/>
          <a:p>
            <a:pPr algn="ct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出典：いわき市「ハザードマップ」、国土交通省「家庭で役立つ</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防災</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スライド番号プレースホルダー 2"/>
          <p:cNvSpPr txBox="1">
            <a:spLocks/>
          </p:cNvSpPr>
          <p:nvPr/>
        </p:nvSpPr>
        <p:spPr bwMode="auto">
          <a:xfrm>
            <a:off x="9418656" y="6525344"/>
            <a:ext cx="430888" cy="28803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defPPr>
              <a:defRPr lang="ja-JP"/>
            </a:defPPr>
            <a:lvl1pPr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1pPr>
            <a:lvl2pPr marL="742950" indent="-28575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2pPr>
            <a:lvl3pPr marL="11430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3pPr>
            <a:lvl4pPr marL="16002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4pPr>
            <a:lvl5pPr marL="20574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5pPr>
            <a:lvl6pPr marL="25146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6pPr>
            <a:lvl7pPr marL="29718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7pPr>
            <a:lvl8pPr marL="34290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8pPr>
            <a:lvl9pPr marL="38862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9pPr>
          </a:lstStyle>
          <a:p>
            <a:pPr eaLnBrk="1" hangingPunct="1"/>
            <a:fld id="{5F82F160-9AED-467D-A47B-DBCBDA99B8AC}" type="slidenum">
              <a:rPr lang="en-US" altLang="ja-JP" sz="1200" smtClean="0">
                <a:solidFill>
                  <a:srgbClr val="414243"/>
                </a:solidFill>
                <a:ea typeface="メイリオ" pitchFamily="50" charset="-128"/>
              </a:rPr>
              <a:pPr eaLnBrk="1" hangingPunct="1"/>
              <a:t>21</a:t>
            </a:fld>
            <a:endParaRPr lang="ja-JP" altLang="en-US" sz="1200" dirty="0" smtClean="0">
              <a:solidFill>
                <a:srgbClr val="414243"/>
              </a:solidFill>
              <a:ea typeface="メイリオ" pitchFamily="50" charset="-128"/>
            </a:endParaRPr>
          </a:p>
        </p:txBody>
      </p:sp>
    </p:spTree>
    <p:extLst>
      <p:ext uri="{BB962C8B-B14F-4D97-AF65-F5344CB8AC3E}">
        <p14:creationId xmlns:p14="http://schemas.microsoft.com/office/powerpoint/2010/main" val="24722638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60A5C01B-E7B8-487B-A5F2-478EA586EDE1}" type="slidenum">
              <a:rPr lang="en-US" altLang="ja-JP" smtClean="0"/>
              <a:pPr>
                <a:defRPr/>
              </a:pPr>
              <a:t>22</a:t>
            </a:fld>
            <a:endParaRPr lang="ja-JP" altLang="en-US"/>
          </a:p>
        </p:txBody>
      </p:sp>
      <p:sp>
        <p:nvSpPr>
          <p:cNvPr id="5" name="タイトル 1"/>
          <p:cNvSpPr txBox="1">
            <a:spLocks/>
          </p:cNvSpPr>
          <p:nvPr/>
        </p:nvSpPr>
        <p:spPr bwMode="auto">
          <a:xfrm>
            <a:off x="128590" y="116632"/>
            <a:ext cx="9648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36000" rIns="91440" bIns="18000" numCol="1" anchor="b" anchorCtr="0" compatLnSpc="1">
            <a:prstTxWarp prst="textNoShape">
              <a:avLst/>
            </a:prstTxWarp>
          </a:bodyPr>
          <a:lstStyle>
            <a:lvl1pPr algn="l" rtl="0" eaLnBrk="0" fontAlgn="base" hangingPunct="0">
              <a:spcBef>
                <a:spcPct val="0"/>
              </a:spcBef>
              <a:spcAft>
                <a:spcPct val="0"/>
              </a:spcAft>
              <a:defRPr kumimoji="1" lang="ja-JP" altLang="en-US" sz="2400" b="1" kern="1200">
                <a:solidFill>
                  <a:srgbClr val="000000"/>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400" b="1">
                <a:solidFill>
                  <a:srgbClr val="000000"/>
                </a:solidFill>
                <a:latin typeface="Meiryo UI" pitchFamily="50" charset="-128"/>
                <a:ea typeface="Meiryo UI" pitchFamily="50" charset="-128"/>
                <a:cs typeface="メイリオ" pitchFamily="50" charset="-128"/>
              </a:defRPr>
            </a:lvl2pPr>
            <a:lvl3pPr algn="l" rtl="0" eaLnBrk="0" fontAlgn="base" hangingPunct="0">
              <a:spcBef>
                <a:spcPct val="0"/>
              </a:spcBef>
              <a:spcAft>
                <a:spcPct val="0"/>
              </a:spcAft>
              <a:defRPr kumimoji="1" sz="2400" b="1">
                <a:solidFill>
                  <a:srgbClr val="000000"/>
                </a:solidFill>
                <a:latin typeface="Meiryo UI" pitchFamily="50" charset="-128"/>
                <a:ea typeface="Meiryo UI" pitchFamily="50" charset="-128"/>
                <a:cs typeface="メイリオ" pitchFamily="50" charset="-128"/>
              </a:defRPr>
            </a:lvl3pPr>
            <a:lvl4pPr algn="l" rtl="0" eaLnBrk="0" fontAlgn="base" hangingPunct="0">
              <a:spcBef>
                <a:spcPct val="0"/>
              </a:spcBef>
              <a:spcAft>
                <a:spcPct val="0"/>
              </a:spcAft>
              <a:defRPr kumimoji="1" sz="2400" b="1">
                <a:solidFill>
                  <a:srgbClr val="000000"/>
                </a:solidFill>
                <a:latin typeface="Meiryo UI" pitchFamily="50" charset="-128"/>
                <a:ea typeface="Meiryo UI" pitchFamily="50" charset="-128"/>
                <a:cs typeface="メイリオ" pitchFamily="50" charset="-128"/>
              </a:defRPr>
            </a:lvl4pPr>
            <a:lvl5pPr algn="l" rtl="0" eaLnBrk="0" fontAlgn="base" hangingPunct="0">
              <a:spcBef>
                <a:spcPct val="0"/>
              </a:spcBef>
              <a:spcAft>
                <a:spcPct val="0"/>
              </a:spcAft>
              <a:defRPr kumimoji="1" sz="2400" b="1">
                <a:solidFill>
                  <a:srgbClr val="000000"/>
                </a:solidFill>
                <a:latin typeface="Meiryo UI" pitchFamily="50" charset="-128"/>
                <a:ea typeface="Meiryo UI" pitchFamily="50" charset="-128"/>
                <a:cs typeface="メイリオ" pitchFamily="50" charset="-128"/>
              </a:defRPr>
            </a:lvl5pPr>
            <a:lvl6pPr marL="457200" algn="l" rtl="0" eaLnBrk="1" fontAlgn="base" hangingPunct="1">
              <a:spcBef>
                <a:spcPct val="0"/>
              </a:spcBef>
              <a:spcAft>
                <a:spcPct val="0"/>
              </a:spcAft>
              <a:defRPr kumimoji="1" sz="2400" b="1">
                <a:solidFill>
                  <a:srgbClr val="000000"/>
                </a:solidFill>
                <a:latin typeface="Arial" charset="0"/>
                <a:ea typeface="ＭＳ Ｐゴシック" charset="-128"/>
              </a:defRPr>
            </a:lvl6pPr>
            <a:lvl7pPr marL="914400" algn="l" rtl="0" eaLnBrk="1" fontAlgn="base" hangingPunct="1">
              <a:spcBef>
                <a:spcPct val="0"/>
              </a:spcBef>
              <a:spcAft>
                <a:spcPct val="0"/>
              </a:spcAft>
              <a:defRPr kumimoji="1" sz="2400" b="1">
                <a:solidFill>
                  <a:srgbClr val="000000"/>
                </a:solidFill>
                <a:latin typeface="Arial" charset="0"/>
                <a:ea typeface="ＭＳ Ｐゴシック" charset="-128"/>
              </a:defRPr>
            </a:lvl7pPr>
            <a:lvl8pPr marL="1371600" algn="l" rtl="0" eaLnBrk="1" fontAlgn="base" hangingPunct="1">
              <a:spcBef>
                <a:spcPct val="0"/>
              </a:spcBef>
              <a:spcAft>
                <a:spcPct val="0"/>
              </a:spcAft>
              <a:defRPr kumimoji="1" sz="2400" b="1">
                <a:solidFill>
                  <a:srgbClr val="000000"/>
                </a:solidFill>
                <a:latin typeface="Arial" charset="0"/>
                <a:ea typeface="ＭＳ Ｐゴシック" charset="-128"/>
              </a:defRPr>
            </a:lvl8pPr>
            <a:lvl9pPr marL="1828800" algn="l" rtl="0" eaLnBrk="1" fontAlgn="base" hangingPunct="1">
              <a:spcBef>
                <a:spcPct val="0"/>
              </a:spcBef>
              <a:spcAft>
                <a:spcPct val="0"/>
              </a:spcAft>
              <a:defRPr kumimoji="1" sz="2400" b="1">
                <a:solidFill>
                  <a:srgbClr val="000000"/>
                </a:solidFill>
                <a:latin typeface="Arial" charset="0"/>
                <a:ea typeface="ＭＳ Ｐゴシック" charset="-128"/>
              </a:defRPr>
            </a:lvl9pPr>
          </a:lstStyle>
          <a:p>
            <a:r>
              <a:rPr lang="en-US" altLang="ja-JP" sz="2000" dirty="0">
                <a:solidFill>
                  <a:schemeClr val="tx1"/>
                </a:solidFill>
              </a:rPr>
              <a:t>3</a:t>
            </a:r>
            <a:r>
              <a:rPr lang="ja-JP" altLang="en-US" sz="2000" dirty="0" err="1" smtClean="0">
                <a:solidFill>
                  <a:schemeClr val="tx1"/>
                </a:solidFill>
              </a:rPr>
              <a:t>．</a:t>
            </a:r>
            <a:r>
              <a:rPr lang="ja-JP" altLang="en-US" sz="2000" dirty="0">
                <a:solidFill>
                  <a:schemeClr val="tx1"/>
                </a:solidFill>
              </a:rPr>
              <a:t>警戒レベルを活用した水災タイムラインの</a:t>
            </a:r>
            <a:r>
              <a:rPr lang="ja-JP" altLang="en-US" sz="2000" dirty="0" smtClean="0">
                <a:solidFill>
                  <a:schemeClr val="tx1"/>
                </a:solidFill>
              </a:rPr>
              <a:t>策定</a:t>
            </a:r>
            <a:endParaRPr lang="en-US" altLang="ja-JP" sz="2000" dirty="0" smtClean="0">
              <a:solidFill>
                <a:schemeClr val="tx1"/>
              </a:solidFill>
            </a:endParaRPr>
          </a:p>
          <a:p>
            <a:r>
              <a:rPr lang="ja-JP" altLang="en-US" sz="2000" dirty="0" smtClean="0"/>
              <a:t>　 </a:t>
            </a:r>
            <a:r>
              <a:rPr lang="en-US" altLang="ja-JP" sz="2000" dirty="0" smtClean="0"/>
              <a:t>(</a:t>
            </a:r>
            <a:r>
              <a:rPr lang="en-US" altLang="ja-JP" sz="2000" dirty="0"/>
              <a:t>2</a:t>
            </a:r>
            <a:r>
              <a:rPr lang="en-US" altLang="ja-JP" sz="2000" dirty="0" smtClean="0"/>
              <a:t>)  </a:t>
            </a:r>
            <a:r>
              <a:rPr lang="ja-JP" altLang="en-US" sz="2000" dirty="0"/>
              <a:t>「平常時」における防災行動のポイント</a:t>
            </a:r>
            <a:endParaRPr lang="en-US" altLang="ja-JP" sz="2000" dirty="0"/>
          </a:p>
        </p:txBody>
      </p:sp>
      <p:graphicFrame>
        <p:nvGraphicFramePr>
          <p:cNvPr id="2" name="表 1"/>
          <p:cNvGraphicFramePr>
            <a:graphicFrameLocks noGrp="1"/>
          </p:cNvGraphicFramePr>
          <p:nvPr>
            <p:extLst/>
          </p:nvPr>
        </p:nvGraphicFramePr>
        <p:xfrm>
          <a:off x="272480" y="2424544"/>
          <a:ext cx="9361041" cy="1940560"/>
        </p:xfrm>
        <a:graphic>
          <a:graphicData uri="http://schemas.openxmlformats.org/drawingml/2006/table">
            <a:tbl>
              <a:tblPr firstRow="1" bandRow="1">
                <a:tableStyleId>{5940675A-B579-460E-94D1-54222C63F5DA}</a:tableStyleId>
              </a:tblPr>
              <a:tblGrid>
                <a:gridCol w="432048">
                  <a:extLst>
                    <a:ext uri="{9D8B030D-6E8A-4147-A177-3AD203B41FA5}">
                      <a16:colId xmlns:a16="http://schemas.microsoft.com/office/drawing/2014/main" val="3470155791"/>
                    </a:ext>
                  </a:extLst>
                </a:gridCol>
                <a:gridCol w="2160240">
                  <a:extLst>
                    <a:ext uri="{9D8B030D-6E8A-4147-A177-3AD203B41FA5}">
                      <a16:colId xmlns:a16="http://schemas.microsoft.com/office/drawing/2014/main" val="1602557201"/>
                    </a:ext>
                  </a:extLst>
                </a:gridCol>
                <a:gridCol w="6768753">
                  <a:extLst>
                    <a:ext uri="{9D8B030D-6E8A-4147-A177-3AD203B41FA5}">
                      <a16:colId xmlns:a16="http://schemas.microsoft.com/office/drawing/2014/main" val="2762015724"/>
                    </a:ext>
                  </a:extLst>
                </a:gridCol>
              </a:tblGrid>
              <a:tr h="370840">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No.</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a:solidFill>
                      <a:srgbClr val="006C60"/>
                    </a:solidFill>
                  </a:tcPr>
                </a:tc>
                <a:tc>
                  <a:txBody>
                    <a:bodyPr/>
                    <a:lstStyle/>
                    <a:p>
                      <a:pPr algn="ctr"/>
                      <a:r>
                        <a:rPr kumimoji="1" lang="ja-JP" altLang="en-US" sz="1200" dirty="0" smtClean="0">
                          <a:solidFill>
                            <a:schemeClr val="bg1"/>
                          </a:solidFill>
                          <a:latin typeface="Meiryo UI" panose="020B0604030504040204" pitchFamily="50" charset="-128"/>
                          <a:ea typeface="Meiryo UI" panose="020B0604030504040204" pitchFamily="50" charset="-128"/>
                        </a:rPr>
                        <a:t>ポイント</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a:solidFill>
                      <a:srgbClr val="006C60"/>
                    </a:solidFill>
                  </a:tcPr>
                </a:tc>
                <a:tc>
                  <a:txBody>
                    <a:bodyPr/>
                    <a:lstStyle/>
                    <a:p>
                      <a:pPr algn="ctr"/>
                      <a:r>
                        <a:rPr kumimoji="1" lang="ja-JP" altLang="en-US" sz="1200" dirty="0" smtClean="0">
                          <a:solidFill>
                            <a:schemeClr val="bg1"/>
                          </a:solidFill>
                          <a:latin typeface="Meiryo UI" panose="020B0604030504040204" pitchFamily="50" charset="-128"/>
                          <a:ea typeface="Meiryo UI" panose="020B0604030504040204" pitchFamily="50" charset="-128"/>
                        </a:rPr>
                        <a:t>内容</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a:solidFill>
                      <a:srgbClr val="006C60"/>
                    </a:solidFill>
                  </a:tcPr>
                </a:tc>
                <a:extLst>
                  <a:ext uri="{0D108BD9-81ED-4DB2-BD59-A6C34878D82A}">
                    <a16:rowId xmlns:a16="http://schemas.microsoft.com/office/drawing/2014/main" val="1873058933"/>
                  </a:ext>
                </a:extLst>
              </a:tr>
              <a:tr h="370840">
                <a:tc>
                  <a:txBody>
                    <a:bodyPr/>
                    <a:lstStyle/>
                    <a:p>
                      <a:pPr algn="ctr"/>
                      <a:r>
                        <a:rPr kumimoji="1" lang="ja-JP" altLang="en-US" sz="1200" dirty="0" smtClean="0">
                          <a:solidFill>
                            <a:schemeClr val="tx1"/>
                          </a:solidFill>
                          <a:latin typeface="Meiryo UI" panose="020B0604030504040204" pitchFamily="50" charset="-128"/>
                          <a:ea typeface="Meiryo UI" panose="020B0604030504040204" pitchFamily="50" charset="-128"/>
                        </a:rPr>
                        <a:t>①</a:t>
                      </a:r>
                      <a:endParaRPr kumimoji="1" lang="ja-JP" altLang="en-US" sz="1200" dirty="0">
                        <a:solidFill>
                          <a:schemeClr val="tx1"/>
                        </a:solidFill>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sz="1200" dirty="0" smtClean="0">
                          <a:solidFill>
                            <a:schemeClr val="tx1"/>
                          </a:solidFill>
                          <a:latin typeface="Meiryo UI" panose="020B0604030504040204" pitchFamily="50" charset="-128"/>
                          <a:ea typeface="Meiryo UI" panose="020B0604030504040204" pitchFamily="50" charset="-128"/>
                        </a:rPr>
                        <a:t>役職員への教育</a:t>
                      </a:r>
                      <a:endParaRPr kumimoji="1" lang="ja-JP" altLang="en-US" sz="1200" dirty="0">
                        <a:solidFill>
                          <a:schemeClr val="tx1"/>
                        </a:solidFill>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smtClean="0">
                          <a:solidFill>
                            <a:schemeClr val="tx1"/>
                          </a:solidFill>
                          <a:latin typeface="Meiryo UI" panose="020B0604030504040204" pitchFamily="50" charset="-128"/>
                          <a:ea typeface="Meiryo UI" panose="020B0604030504040204" pitchFamily="50" charset="-128"/>
                        </a:rPr>
                        <a:t>「どのような水災リスクが顕在化しうるか」「水災リスクに対してどのような行動をどのようなタイミングで実施すべきか」等を教育する。</a:t>
                      </a:r>
                      <a:endParaRPr kumimoji="1" lang="ja-JP" altLang="en-US" sz="120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736502306"/>
                  </a:ext>
                </a:extLst>
              </a:tr>
              <a:tr h="370840">
                <a:tc>
                  <a:txBody>
                    <a:bodyPr/>
                    <a:lstStyle/>
                    <a:p>
                      <a:pPr algn="ctr"/>
                      <a:r>
                        <a:rPr kumimoji="1" lang="ja-JP" altLang="en-US" sz="1200" dirty="0" smtClean="0">
                          <a:solidFill>
                            <a:schemeClr val="tx1"/>
                          </a:solidFill>
                          <a:latin typeface="Meiryo UI" panose="020B0604030504040204" pitchFamily="50" charset="-128"/>
                          <a:ea typeface="Meiryo UI" panose="020B0604030504040204" pitchFamily="50" charset="-128"/>
                        </a:rPr>
                        <a:t>②</a:t>
                      </a:r>
                      <a:endParaRPr kumimoji="1" lang="ja-JP" altLang="en-US" sz="1200" dirty="0">
                        <a:solidFill>
                          <a:schemeClr val="tx1"/>
                        </a:solidFill>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sz="1200" dirty="0" smtClean="0">
                          <a:solidFill>
                            <a:schemeClr val="tx1"/>
                          </a:solidFill>
                          <a:latin typeface="Meiryo UI" panose="020B0604030504040204" pitchFamily="50" charset="-128"/>
                          <a:ea typeface="Meiryo UI" panose="020B0604030504040204" pitchFamily="50" charset="-128"/>
                        </a:rPr>
                        <a:t>避難先・避難経路の決定</a:t>
                      </a:r>
                      <a:endParaRPr kumimoji="1" lang="ja-JP" altLang="en-US" sz="1200" dirty="0">
                        <a:solidFill>
                          <a:schemeClr val="tx1"/>
                        </a:solidFill>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smtClean="0">
                          <a:solidFill>
                            <a:schemeClr val="tx1"/>
                          </a:solidFill>
                          <a:latin typeface="Meiryo UI" panose="020B0604030504040204" pitchFamily="50" charset="-128"/>
                          <a:ea typeface="Meiryo UI" panose="020B0604030504040204" pitchFamily="50" charset="-128"/>
                        </a:rPr>
                        <a:t>「顕在化しうる水災リスク」を踏まえたうえで、水災リスクを避けることができる避難先・避難経路を決める。</a:t>
                      </a:r>
                      <a:endParaRPr kumimoji="1" lang="ja-JP" altLang="en-US" sz="120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254028735"/>
                  </a:ext>
                </a:extLst>
              </a:tr>
              <a:tr h="370840">
                <a:tc>
                  <a:txBody>
                    <a:bodyPr/>
                    <a:lstStyle/>
                    <a:p>
                      <a:pPr algn="ctr"/>
                      <a:r>
                        <a:rPr kumimoji="1" lang="ja-JP" altLang="en-US" sz="1200" dirty="0" smtClean="0">
                          <a:solidFill>
                            <a:schemeClr val="tx1"/>
                          </a:solidFill>
                          <a:latin typeface="Meiryo UI" panose="020B0604030504040204" pitchFamily="50" charset="-128"/>
                          <a:ea typeface="Meiryo UI" panose="020B0604030504040204" pitchFamily="50" charset="-128"/>
                        </a:rPr>
                        <a:t>③</a:t>
                      </a:r>
                      <a:endParaRPr kumimoji="1" lang="ja-JP" altLang="en-US" sz="1200" dirty="0">
                        <a:solidFill>
                          <a:schemeClr val="tx1"/>
                        </a:solidFill>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sz="1200" dirty="0" smtClean="0">
                          <a:solidFill>
                            <a:schemeClr val="tx1"/>
                          </a:solidFill>
                          <a:latin typeface="Meiryo UI" panose="020B0604030504040204" pitchFamily="50" charset="-128"/>
                          <a:ea typeface="Meiryo UI" panose="020B0604030504040204" pitchFamily="50" charset="-128"/>
                        </a:rPr>
                        <a:t>自社特有の行動</a:t>
                      </a:r>
                      <a:endParaRPr kumimoji="1" lang="ja-JP" altLang="en-US" sz="1200" dirty="0">
                        <a:solidFill>
                          <a:schemeClr val="tx1"/>
                        </a:solidFill>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smtClean="0">
                          <a:solidFill>
                            <a:schemeClr val="tx1"/>
                          </a:solidFill>
                          <a:latin typeface="Meiryo UI" panose="020B0604030504040204" pitchFamily="50" charset="-128"/>
                          <a:ea typeface="Meiryo UI" panose="020B0604030504040204" pitchFamily="50" charset="-128"/>
                        </a:rPr>
                        <a:t>実施すべき防災行動を「重要業務」の観点や「２次災害防止」の観点などから決める。</a:t>
                      </a:r>
                      <a:endParaRPr kumimoji="1" lang="ja-JP" altLang="en-US" sz="120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137676152"/>
                  </a:ext>
                </a:extLst>
              </a:tr>
              <a:tr h="370840">
                <a:tc>
                  <a:txBody>
                    <a:bodyPr/>
                    <a:lstStyle/>
                    <a:p>
                      <a:pPr algn="ctr"/>
                      <a:r>
                        <a:rPr kumimoji="1" lang="ja-JP" altLang="en-US" sz="1200" dirty="0" smtClean="0">
                          <a:solidFill>
                            <a:schemeClr val="tx1"/>
                          </a:solidFill>
                          <a:latin typeface="Meiryo UI" panose="020B0604030504040204" pitchFamily="50" charset="-128"/>
                          <a:ea typeface="Meiryo UI" panose="020B0604030504040204" pitchFamily="50" charset="-128"/>
                        </a:rPr>
                        <a:t>④</a:t>
                      </a:r>
                      <a:endParaRPr kumimoji="1" lang="ja-JP" altLang="en-US" sz="1200" dirty="0">
                        <a:solidFill>
                          <a:schemeClr val="tx1"/>
                        </a:solidFill>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sz="1200" dirty="0" smtClean="0">
                          <a:solidFill>
                            <a:schemeClr val="tx1"/>
                          </a:solidFill>
                          <a:latin typeface="Meiryo UI" panose="020B0604030504040204" pitchFamily="50" charset="-128"/>
                          <a:ea typeface="Meiryo UI" panose="020B0604030504040204" pitchFamily="50" charset="-128"/>
                        </a:rPr>
                        <a:t>備蓄品の確保</a:t>
                      </a:r>
                      <a:endParaRPr kumimoji="1" lang="ja-JP" altLang="en-US" sz="1200" dirty="0">
                        <a:solidFill>
                          <a:schemeClr val="tx1"/>
                        </a:solidFill>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smtClean="0">
                          <a:solidFill>
                            <a:schemeClr val="tx1"/>
                          </a:solidFill>
                          <a:latin typeface="Meiryo UI" panose="020B0604030504040204" pitchFamily="50" charset="-128"/>
                          <a:ea typeface="Meiryo UI" panose="020B0604030504040204" pitchFamily="50" charset="-128"/>
                        </a:rPr>
                        <a:t>水災によって孤立する可能性や帰宅できなくなった場合に備えて食料などを備蓄する。</a:t>
                      </a:r>
                      <a:endParaRPr kumimoji="1" lang="ja-JP" altLang="en-US" sz="120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623064860"/>
                  </a:ext>
                </a:extLst>
              </a:tr>
            </a:tbl>
          </a:graphicData>
        </a:graphic>
      </p:graphicFrame>
      <p:sp>
        <p:nvSpPr>
          <p:cNvPr id="11" name="正方形/長方形 10"/>
          <p:cNvSpPr/>
          <p:nvPr/>
        </p:nvSpPr>
        <p:spPr>
          <a:xfrm>
            <a:off x="272480" y="774282"/>
            <a:ext cx="9463658" cy="1286566"/>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本章では、警戒レベル毎に防災行動を具体的に定め、水災タイムラインを策定する際のポイントをまとめています。以下の各防災行動のポイントについて解説します。</a:t>
            </a:r>
            <a:endPar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 </a:t>
            </a:r>
            <a:r>
              <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「平常時」における防災行動のポイント</a:t>
            </a:r>
            <a:endParaRPr lang="en-US" altLang="ja-JP"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(2)  </a:t>
            </a:r>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「警戒レベル</a:t>
            </a:r>
            <a:r>
              <a:rPr lang="en-US" altLang="ja-JP"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」以降における防災行動のポイント</a:t>
            </a:r>
            <a:endPar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 name="テキスト ボックス 3"/>
          <p:cNvSpPr txBox="1"/>
          <p:nvPr/>
        </p:nvSpPr>
        <p:spPr>
          <a:xfrm>
            <a:off x="1568624" y="2195456"/>
            <a:ext cx="5832648" cy="235019"/>
          </a:xfrm>
          <a:prstGeom prst="rect">
            <a:avLst/>
          </a:prstGeom>
          <a:noFill/>
          <a:ln w="12700">
            <a:noFill/>
          </a:ln>
        </p:spPr>
        <p:txBody>
          <a:bodyPr wrap="none" tIns="0" bIns="0" rtlCol="0" anchor="ctr" anchorCtr="0">
            <a:noAutofit/>
          </a:bodyPr>
          <a:lstStyle/>
          <a:p>
            <a:pPr algn="ct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表</a:t>
            </a:r>
            <a:r>
              <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rPr>
              <a:t>: </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sym typeface="Wingdings" panose="05000000000000000000" pitchFamily="2" charset="2"/>
              </a:rPr>
              <a:t>(1)</a:t>
            </a: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「平常時」における防災行動のポイント</a:t>
            </a:r>
            <a:endParaRPr kumimoji="1" lang="ja-JP" altLang="en-US" sz="2400" dirty="0">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13" name="表 12"/>
          <p:cNvGraphicFramePr>
            <a:graphicFrameLocks noGrp="1"/>
          </p:cNvGraphicFramePr>
          <p:nvPr>
            <p:extLst/>
          </p:nvPr>
        </p:nvGraphicFramePr>
        <p:xfrm>
          <a:off x="272479" y="4894416"/>
          <a:ext cx="9361042" cy="1285240"/>
        </p:xfrm>
        <a:graphic>
          <a:graphicData uri="http://schemas.openxmlformats.org/drawingml/2006/table">
            <a:tbl>
              <a:tblPr firstRow="1" bandRow="1">
                <a:tableStyleId>{5940675A-B579-460E-94D1-54222C63F5DA}</a:tableStyleId>
              </a:tblPr>
              <a:tblGrid>
                <a:gridCol w="432049">
                  <a:extLst>
                    <a:ext uri="{9D8B030D-6E8A-4147-A177-3AD203B41FA5}">
                      <a16:colId xmlns:a16="http://schemas.microsoft.com/office/drawing/2014/main" val="3470155791"/>
                    </a:ext>
                  </a:extLst>
                </a:gridCol>
                <a:gridCol w="2160240">
                  <a:extLst>
                    <a:ext uri="{9D8B030D-6E8A-4147-A177-3AD203B41FA5}">
                      <a16:colId xmlns:a16="http://schemas.microsoft.com/office/drawing/2014/main" val="1602557201"/>
                    </a:ext>
                  </a:extLst>
                </a:gridCol>
                <a:gridCol w="6768753">
                  <a:extLst>
                    <a:ext uri="{9D8B030D-6E8A-4147-A177-3AD203B41FA5}">
                      <a16:colId xmlns:a16="http://schemas.microsoft.com/office/drawing/2014/main" val="2762015724"/>
                    </a:ext>
                  </a:extLst>
                </a:gridCol>
              </a:tblGrid>
              <a:tr h="370840">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No.</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a:solidFill>
                      <a:srgbClr val="006C60"/>
                    </a:solidFill>
                  </a:tcPr>
                </a:tc>
                <a:tc>
                  <a:txBody>
                    <a:bodyPr/>
                    <a:lstStyle/>
                    <a:p>
                      <a:pPr algn="ctr"/>
                      <a:r>
                        <a:rPr kumimoji="1" lang="ja-JP" altLang="en-US" sz="1200" dirty="0" smtClean="0">
                          <a:solidFill>
                            <a:schemeClr val="bg1"/>
                          </a:solidFill>
                          <a:latin typeface="Meiryo UI" panose="020B0604030504040204" pitchFamily="50" charset="-128"/>
                          <a:ea typeface="Meiryo UI" panose="020B0604030504040204" pitchFamily="50" charset="-128"/>
                        </a:rPr>
                        <a:t>ポイント</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a:solidFill>
                      <a:srgbClr val="006C60"/>
                    </a:solidFill>
                  </a:tcPr>
                </a:tc>
                <a:tc>
                  <a:txBody>
                    <a:bodyPr/>
                    <a:lstStyle/>
                    <a:p>
                      <a:pPr algn="ctr"/>
                      <a:r>
                        <a:rPr kumimoji="1" lang="ja-JP" altLang="en-US" sz="1200" dirty="0" smtClean="0">
                          <a:solidFill>
                            <a:schemeClr val="bg1"/>
                          </a:solidFill>
                          <a:latin typeface="Meiryo UI" panose="020B0604030504040204" pitchFamily="50" charset="-128"/>
                          <a:ea typeface="Meiryo UI" panose="020B0604030504040204" pitchFamily="50" charset="-128"/>
                        </a:rPr>
                        <a:t>内容</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a:solidFill>
                      <a:srgbClr val="006C60"/>
                    </a:solidFill>
                  </a:tcPr>
                </a:tc>
                <a:extLst>
                  <a:ext uri="{0D108BD9-81ED-4DB2-BD59-A6C34878D82A}">
                    <a16:rowId xmlns:a16="http://schemas.microsoft.com/office/drawing/2014/main" val="1873058933"/>
                  </a:ext>
                </a:extLst>
              </a:tr>
              <a:tr h="370840">
                <a:tc>
                  <a:txBody>
                    <a:bodyPr/>
                    <a:lstStyle/>
                    <a:p>
                      <a:pPr algn="ctr"/>
                      <a:r>
                        <a:rPr kumimoji="1" lang="ja-JP" altLang="en-US" sz="1200" dirty="0" smtClean="0">
                          <a:solidFill>
                            <a:schemeClr val="tx1"/>
                          </a:solidFill>
                          <a:latin typeface="Meiryo UI" panose="020B0604030504040204" pitchFamily="50" charset="-128"/>
                          <a:ea typeface="Meiryo UI" panose="020B0604030504040204" pitchFamily="50" charset="-128"/>
                        </a:rPr>
                        <a:t>①</a:t>
                      </a:r>
                      <a:endParaRPr kumimoji="1" lang="ja-JP" altLang="en-US" sz="1200" dirty="0">
                        <a:solidFill>
                          <a:schemeClr val="tx1"/>
                        </a:solidFill>
                        <a:latin typeface="Meiryo UI" panose="020B0604030504040204" pitchFamily="50" charset="-128"/>
                        <a:ea typeface="Meiryo UI" panose="020B0604030504040204"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smtClean="0">
                          <a:solidFill>
                            <a:srgbClr val="000000"/>
                          </a:solidFill>
                          <a:latin typeface="Meiryo UI" panose="020B0604030504040204" pitchFamily="50" charset="-128"/>
                          <a:ea typeface="Meiryo UI" panose="020B0604030504040204" pitchFamily="50" charset="-128"/>
                        </a:rPr>
                        <a:t>防災気象情報</a:t>
                      </a:r>
                      <a:r>
                        <a:rPr lang="en-US" altLang="ja-JP" sz="1200" dirty="0" smtClean="0">
                          <a:solidFill>
                            <a:srgbClr val="000000"/>
                          </a:solidFill>
                          <a:latin typeface="Meiryo UI" panose="020B0604030504040204" pitchFamily="50" charset="-128"/>
                          <a:ea typeface="Meiryo UI" panose="020B0604030504040204" pitchFamily="50" charset="-128"/>
                        </a:rPr>
                        <a:t>(</a:t>
                      </a:r>
                      <a:r>
                        <a:rPr lang="ja-JP" altLang="en-US" sz="1200" dirty="0" smtClean="0">
                          <a:solidFill>
                            <a:srgbClr val="000000"/>
                          </a:solidFill>
                          <a:latin typeface="Meiryo UI" panose="020B0604030504040204" pitchFamily="50" charset="-128"/>
                          <a:ea typeface="Meiryo UI" panose="020B0604030504040204" pitchFamily="50" charset="-128"/>
                        </a:rPr>
                        <a:t>警戒レベル相当情報</a:t>
                      </a:r>
                      <a:r>
                        <a:rPr lang="en-US" altLang="ja-JP" sz="1200" dirty="0" smtClean="0">
                          <a:solidFill>
                            <a:srgbClr val="000000"/>
                          </a:solidFill>
                          <a:latin typeface="Meiryo UI" panose="020B0604030504040204" pitchFamily="50" charset="-128"/>
                          <a:ea typeface="Meiryo UI" panose="020B0604030504040204" pitchFamily="50" charset="-128"/>
                        </a:rPr>
                        <a:t>)</a:t>
                      </a:r>
                      <a:r>
                        <a:rPr lang="ja-JP" altLang="en-US" sz="1200" dirty="0" smtClean="0">
                          <a:solidFill>
                            <a:srgbClr val="000000"/>
                          </a:solidFill>
                          <a:latin typeface="Meiryo UI" panose="020B0604030504040204" pitchFamily="50" charset="-128"/>
                          <a:ea typeface="Meiryo UI" panose="020B0604030504040204" pitchFamily="50" charset="-128"/>
                        </a:rPr>
                        <a:t>などの情報源</a:t>
                      </a:r>
                    </a:p>
                  </a:txBody>
                  <a:tcPr anchor="ctr"/>
                </a:tc>
                <a:tc>
                  <a:txBody>
                    <a:bodyPr/>
                    <a:lstStyle/>
                    <a:p>
                      <a:pPr algn="l"/>
                      <a:r>
                        <a:rPr kumimoji="1" lang="ja-JP" altLang="en-US" sz="1200" dirty="0" smtClean="0">
                          <a:solidFill>
                            <a:schemeClr val="tx1"/>
                          </a:solidFill>
                          <a:latin typeface="Meiryo UI" panose="020B0604030504040204" pitchFamily="50" charset="-128"/>
                          <a:ea typeface="Meiryo UI" panose="020B0604030504040204" pitchFamily="50" charset="-128"/>
                        </a:rPr>
                        <a:t>防災行動開始タイミングを適切に把握するための手段を整理する。</a:t>
                      </a:r>
                      <a:endParaRPr kumimoji="1" lang="ja-JP" altLang="en-US" sz="120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736502306"/>
                  </a:ext>
                </a:extLst>
              </a:tr>
              <a:tr h="370840">
                <a:tc>
                  <a:txBody>
                    <a:bodyPr/>
                    <a:lstStyle/>
                    <a:p>
                      <a:pPr algn="ctr"/>
                      <a:r>
                        <a:rPr kumimoji="1" lang="ja-JP" altLang="en-US" sz="1200" dirty="0" smtClean="0">
                          <a:solidFill>
                            <a:schemeClr val="tx1"/>
                          </a:solidFill>
                          <a:latin typeface="Meiryo UI" panose="020B0604030504040204" pitchFamily="50" charset="-128"/>
                          <a:ea typeface="Meiryo UI" panose="020B0604030504040204" pitchFamily="50" charset="-128"/>
                        </a:rPr>
                        <a:t>②</a:t>
                      </a:r>
                      <a:endParaRPr kumimoji="1" lang="ja-JP" altLang="en-US" sz="1200" dirty="0">
                        <a:solidFill>
                          <a:schemeClr val="tx1"/>
                        </a:solidFill>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sz="1200" dirty="0" smtClean="0">
                          <a:solidFill>
                            <a:schemeClr val="tx1"/>
                          </a:solidFill>
                          <a:latin typeface="Meiryo UI" panose="020B0604030504040204" pitchFamily="50" charset="-128"/>
                          <a:ea typeface="Meiryo UI" panose="020B0604030504040204" pitchFamily="50" charset="-128"/>
                        </a:rPr>
                        <a:t>警戒レベル毎の</a:t>
                      </a:r>
                      <a:endParaRPr kumimoji="1" lang="en-US" altLang="ja-JP" sz="1200"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200" dirty="0" smtClean="0">
                          <a:solidFill>
                            <a:schemeClr val="tx1"/>
                          </a:solidFill>
                          <a:latin typeface="Meiryo UI" panose="020B0604030504040204" pitchFamily="50" charset="-128"/>
                          <a:ea typeface="Meiryo UI" panose="020B0604030504040204" pitchFamily="50" charset="-128"/>
                        </a:rPr>
                        <a:t>自社特有の行動</a:t>
                      </a:r>
                      <a:endParaRPr kumimoji="1" lang="ja-JP" altLang="en-US" sz="1200" dirty="0">
                        <a:solidFill>
                          <a:schemeClr val="tx1"/>
                        </a:solidFill>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smtClean="0">
                          <a:solidFill>
                            <a:schemeClr val="tx1"/>
                          </a:solidFill>
                          <a:latin typeface="Meiryo UI" panose="020B0604030504040204" pitchFamily="50" charset="-128"/>
                          <a:ea typeface="Meiryo UI" panose="020B0604030504040204" pitchFamily="50" charset="-128"/>
                        </a:rPr>
                        <a:t>平常時に決めた「自社特有の行動」を警戒レベル毎に細分化する。</a:t>
                      </a:r>
                      <a:endParaRPr kumimoji="1" lang="ja-JP" altLang="en-US" sz="120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254028735"/>
                  </a:ext>
                </a:extLst>
              </a:tr>
            </a:tbl>
          </a:graphicData>
        </a:graphic>
      </p:graphicFrame>
      <p:sp>
        <p:nvSpPr>
          <p:cNvPr id="14" name="テキスト ボックス 13"/>
          <p:cNvSpPr txBox="1"/>
          <p:nvPr/>
        </p:nvSpPr>
        <p:spPr>
          <a:xfrm>
            <a:off x="1928664" y="4665328"/>
            <a:ext cx="5832648" cy="235019"/>
          </a:xfrm>
          <a:prstGeom prst="rect">
            <a:avLst/>
          </a:prstGeom>
          <a:noFill/>
          <a:ln w="12700">
            <a:noFill/>
          </a:ln>
        </p:spPr>
        <p:txBody>
          <a:bodyPr wrap="none" tIns="0" bIns="0" rtlCol="0" anchor="ctr" anchorCtr="0">
            <a:noAutofit/>
          </a:bodyPr>
          <a:lstStyle/>
          <a:p>
            <a:pPr algn="ct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表</a:t>
            </a:r>
            <a:r>
              <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rPr>
              <a:t>: </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sym typeface="Wingdings" panose="05000000000000000000" pitchFamily="2" charset="2"/>
              </a:rPr>
              <a:t>(2)</a:t>
            </a: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「警戒レベル</a:t>
            </a:r>
            <a:r>
              <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rPr>
              <a:t>1</a:t>
            </a: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」以降における防災行動のポイント</a:t>
            </a:r>
            <a:endParaRPr kumimoji="1" lang="ja-JP" altLang="en-US" sz="24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761529439"/>
      </p:ext>
    </p:extLst>
  </p:cSld>
  <p:clrMapOvr>
    <a:masterClrMapping/>
  </p:clrMapOvr>
  <mc:AlternateContent xmlns:mc="http://schemas.openxmlformats.org/markup-compatibility/2006" xmlns:p14="http://schemas.microsoft.com/office/powerpoint/2010/main">
    <mc:Choice Requires="p14">
      <p:transition spd="slow" p14:dur="2000" advTm="64476"/>
    </mc:Choice>
    <mc:Fallback xmlns="">
      <p:transition spd="slow" advTm="64476"/>
    </mc:Fallback>
  </mc:AlternateContent>
  <p:timing>
    <p:tnLst>
      <p:par>
        <p:cTn id="1" dur="indefinite" restart="never" nodeType="tmRoot"/>
      </p:par>
    </p:tnLst>
  </p:timing>
  <p:extLst mod="1">
    <p:ext uri="{3A86A75C-4F4B-4683-9AE1-C65F6400EC91}">
      <p14:laserTraceLst xmlns:p14="http://schemas.microsoft.com/office/powerpoint/2010/main">
        <p14:tracePtLst>
          <p14:tracePt t="17514" x="615950" y="5045075"/>
          <p14:tracePt t="17613" x="625475" y="5045075"/>
          <p14:tracePt t="17618" x="642938" y="5027613"/>
          <p14:tracePt t="17626" x="660400" y="5018088"/>
          <p14:tracePt t="17636" x="679450" y="5000625"/>
          <p14:tracePt t="17652" x="776288" y="4902200"/>
          <p14:tracePt t="17668" x="990600" y="4705350"/>
          <p14:tracePt t="17684" x="1455738" y="4357688"/>
          <p14:tracePt t="17701" x="1928813" y="3990975"/>
          <p14:tracePt t="17717" x="2465388" y="3490913"/>
          <p14:tracePt t="17734" x="2670175" y="3276600"/>
          <p14:tracePt t="17751" x="2776538" y="3071813"/>
          <p14:tracePt t="17767" x="2813050" y="2928938"/>
          <p14:tracePt t="17784" x="2840038" y="2795588"/>
          <p14:tracePt t="17801" x="2840038" y="2768600"/>
          <p14:tracePt t="17817" x="2840038" y="2732088"/>
          <p14:tracePt t="17851" x="2840038" y="2724150"/>
          <p14:tracePt t="17928" x="2847975" y="2714625"/>
          <p14:tracePt t="17937" x="2857500" y="2705100"/>
          <p14:tracePt t="17948" x="2867025" y="2679700"/>
          <p14:tracePt t="17954" x="2874963" y="2670175"/>
          <p14:tracePt t="17968" x="2884488" y="2633663"/>
          <p14:tracePt t="17984" x="2884488" y="2625725"/>
          <p14:tracePt t="18001" x="2884488" y="2616200"/>
          <p14:tracePt t="18018" x="2867025" y="2616200"/>
          <p14:tracePt t="18035" x="2857500" y="2616200"/>
          <p14:tracePt t="18051" x="2840038" y="2616200"/>
          <p14:tracePt t="18068" x="2830513" y="2616200"/>
          <p14:tracePt t="18085" x="2795588" y="2652713"/>
          <p14:tracePt t="18102" x="2741613" y="2724150"/>
          <p14:tracePt t="18118" x="2724150" y="2741613"/>
          <p14:tracePt t="18135" x="2697163" y="2776538"/>
          <p14:tracePt t="18152" x="2687638" y="2786063"/>
          <p14:tracePt t="18168" x="2687638" y="2795588"/>
          <p14:tracePt t="18185" x="2670175" y="2822575"/>
          <p14:tracePt t="18202" x="2652713" y="2857500"/>
          <p14:tracePt t="18218" x="2598738" y="2938463"/>
          <p14:tracePt t="18234" x="2554288" y="3000375"/>
          <p14:tracePt t="18251" x="2517775" y="3027363"/>
          <p14:tracePt t="18268" x="2490788" y="3054350"/>
          <p14:tracePt t="18284" x="2482850" y="3054350"/>
          <p14:tracePt t="18402" x="2482850" y="3062288"/>
          <p14:tracePt t="18540" x="2473325" y="3062288"/>
          <p14:tracePt t="18563" x="2473325" y="3081338"/>
          <p14:tracePt t="18585" x="2465388" y="3081338"/>
          <p14:tracePt t="18682" x="2455863" y="3089275"/>
          <p14:tracePt t="18698" x="2446338" y="3089275"/>
          <p14:tracePt t="18713" x="2438400" y="3098800"/>
          <p14:tracePt t="18721" x="2428875" y="3098800"/>
          <p14:tracePt t="18734" x="2419350" y="3116263"/>
          <p14:tracePt t="18751" x="2384425" y="3133725"/>
          <p14:tracePt t="18767" x="2330450" y="3152775"/>
          <p14:tracePt t="18784" x="2286000" y="3179763"/>
          <p14:tracePt t="18801" x="2259013" y="3179763"/>
          <p14:tracePt t="18817" x="2241550" y="3179763"/>
          <p14:tracePt t="18834" x="2232025" y="3179763"/>
          <p14:tracePt t="18850" x="2205038" y="3179763"/>
          <p14:tracePt t="18867" x="2160588" y="3187700"/>
          <p14:tracePt t="18884" x="2081213" y="3197225"/>
          <p14:tracePt t="18900" x="2044700" y="3197225"/>
          <p14:tracePt t="18917" x="2000250" y="3197225"/>
          <p14:tracePt t="18934" x="1973263" y="3197225"/>
          <p14:tracePt t="18950" x="1928813" y="3197225"/>
          <p14:tracePt t="18967" x="1893888" y="3197225"/>
          <p14:tracePt t="18984" x="1884363" y="3197225"/>
          <p14:tracePt t="19001" x="1884363" y="3187700"/>
          <p14:tracePt t="19017" x="1874838" y="3187700"/>
          <p14:tracePt t="19034" x="1866900" y="3187700"/>
          <p14:tracePt t="19051" x="1857375" y="3179763"/>
          <p14:tracePt t="19068" x="1822450" y="3170238"/>
          <p14:tracePt t="19085" x="1785938" y="3160713"/>
          <p14:tracePt t="19103" x="1670050" y="3133725"/>
          <p14:tracePt t="19118" x="1608138" y="3125788"/>
          <p14:tracePt t="19135" x="1544638" y="3116263"/>
          <p14:tracePt t="19151" x="1536700" y="3108325"/>
          <p14:tracePt t="19168" x="1536700" y="3098800"/>
          <p14:tracePt t="19201" x="1527175" y="3089275"/>
          <p14:tracePt t="19217" x="1517650" y="3071813"/>
          <p14:tracePt t="19234" x="1509713" y="3062288"/>
          <p14:tracePt t="19251" x="1500188" y="3036888"/>
          <p14:tracePt t="19267" x="1482725" y="3000375"/>
          <p14:tracePt t="19284" x="1473200" y="2982913"/>
          <p14:tracePt t="19300" x="1465263" y="2946400"/>
          <p14:tracePt t="19317" x="1455738" y="2928938"/>
          <p14:tracePt t="19334" x="1455738" y="2901950"/>
          <p14:tracePt t="19351" x="1455738" y="2894013"/>
          <p14:tracePt t="19367" x="1455738" y="2884488"/>
          <p14:tracePt t="19408" x="1455738" y="2867025"/>
          <p14:tracePt t="19416" x="1473200" y="2857500"/>
          <p14:tracePt t="19424" x="1490663" y="2840038"/>
          <p14:tracePt t="19434" x="1509713" y="2822575"/>
          <p14:tracePt t="19451" x="1562100" y="2786063"/>
          <p14:tracePt t="19467" x="1589088" y="2768600"/>
          <p14:tracePt t="19484" x="1616075" y="2751138"/>
          <p14:tracePt t="19501" x="1670050" y="2732088"/>
          <p14:tracePt t="19517" x="1803400" y="2724150"/>
          <p14:tracePt t="19534" x="1919288" y="2714625"/>
          <p14:tracePt t="19551" x="2054225" y="2714625"/>
          <p14:tracePt t="19568" x="2205038" y="2714625"/>
          <p14:tracePt t="19584" x="2347913" y="2724150"/>
          <p14:tracePt t="19601" x="2411413" y="2741613"/>
          <p14:tracePt t="19618" x="2473325" y="2759075"/>
          <p14:tracePt t="19634" x="2490788" y="2776538"/>
          <p14:tracePt t="19651" x="2500313" y="2786063"/>
          <p14:tracePt t="19667" x="2500313" y="2803525"/>
          <p14:tracePt t="19684" x="2517775" y="2822575"/>
          <p14:tracePt t="19701" x="2527300" y="2847975"/>
          <p14:tracePt t="19717" x="2536825" y="2867025"/>
          <p14:tracePt t="19734" x="2544763" y="2884488"/>
          <p14:tracePt t="19750" x="2554288" y="2928938"/>
          <p14:tracePt t="19767" x="2571750" y="2973388"/>
          <p14:tracePt t="19784" x="2589213" y="3017838"/>
          <p14:tracePt t="19803" x="2598738" y="3062288"/>
          <p14:tracePt t="19818" x="2598738" y="3081338"/>
          <p14:tracePt t="19835" x="2589213" y="3108325"/>
          <p14:tracePt t="19851" x="2527300" y="3125788"/>
          <p14:tracePt t="19868" x="2465388" y="3152775"/>
          <p14:tracePt t="19885" x="2357438" y="3197225"/>
          <p14:tracePt t="19901" x="2224088" y="3224213"/>
          <p14:tracePt t="19918" x="2116138" y="3241675"/>
          <p14:tracePt t="19935" x="2062163" y="3251200"/>
          <p14:tracePt t="19951" x="2054225" y="3251200"/>
          <p14:tracePt t="20334" x="2054225" y="3259138"/>
          <p14:tracePt t="20350" x="2062163" y="3259138"/>
          <p14:tracePt t="20367" x="2071688" y="3259138"/>
          <p14:tracePt t="20373" x="2071688" y="3276600"/>
          <p14:tracePt t="20384" x="2071688" y="3303588"/>
          <p14:tracePt t="20401" x="2071688" y="3340100"/>
          <p14:tracePt t="20419" x="2071688" y="3402013"/>
          <p14:tracePt t="20434" x="2071688" y="3482975"/>
          <p14:tracePt t="20451" x="2071688" y="3490913"/>
          <p14:tracePt t="20656" x="2081213" y="3490913"/>
          <p14:tracePt t="20667" x="2089150" y="3482975"/>
          <p14:tracePt t="20673" x="2098675" y="3482975"/>
          <p14:tracePt t="20684" x="2108200" y="3482975"/>
          <p14:tracePt t="20701" x="2116138" y="3482975"/>
          <p14:tracePt t="20720" x="2143125" y="3473450"/>
          <p14:tracePt t="20734" x="2187575" y="3473450"/>
          <p14:tracePt t="20751" x="2224088" y="3473450"/>
          <p14:tracePt t="20768" x="2268538" y="3473450"/>
          <p14:tracePt t="20784" x="2312988" y="3473450"/>
          <p14:tracePt t="20801" x="2384425" y="3490913"/>
          <p14:tracePt t="20818" x="2473325" y="3500438"/>
          <p14:tracePt t="20834" x="2517775" y="3509963"/>
          <p14:tracePt t="20850" x="2571750" y="3517900"/>
          <p14:tracePt t="20867" x="2608263" y="3536950"/>
          <p14:tracePt t="20884" x="2616200" y="3536950"/>
          <p14:tracePt t="20995" x="2608263" y="3544888"/>
          <p14:tracePt t="21007" x="2598738" y="3544888"/>
          <p14:tracePt t="21023" x="2581275" y="3554413"/>
          <p14:tracePt t="21035" x="2562225" y="3554413"/>
          <p14:tracePt t="21051" x="2509838" y="3562350"/>
          <p14:tracePt t="21069" x="2374900" y="3571875"/>
          <p14:tracePt t="21084" x="2268538" y="3581400"/>
          <p14:tracePt t="21101" x="2170113" y="3589338"/>
          <p14:tracePt t="21118" x="2071688" y="3598863"/>
          <p14:tracePt t="21134" x="1990725" y="3608388"/>
          <p14:tracePt t="21150" x="1946275" y="3616325"/>
          <p14:tracePt t="21167" x="1874838" y="3616325"/>
          <p14:tracePt t="21183" x="1785938" y="3625850"/>
          <p14:tracePt t="21200" x="1731963" y="3625850"/>
          <p14:tracePt t="21217" x="1652588" y="3625850"/>
          <p14:tracePt t="21233" x="1544638" y="3625850"/>
          <p14:tracePt t="21250" x="1428750" y="3625850"/>
          <p14:tracePt t="21268" x="1214438" y="3589338"/>
          <p14:tracePt t="21283" x="1187450" y="3589338"/>
          <p14:tracePt t="21300" x="1089025" y="3571875"/>
          <p14:tracePt t="21318" x="965200" y="3562350"/>
          <p14:tracePt t="21333" x="901700" y="3544888"/>
          <p14:tracePt t="21350" x="847725" y="3536950"/>
          <p14:tracePt t="21368" x="822325" y="3517900"/>
          <p14:tracePt t="21385" x="803275" y="3509963"/>
          <p14:tracePt t="21401" x="795338" y="3500438"/>
          <p14:tracePt t="21463" x="795338" y="3490913"/>
          <p14:tracePt t="21499" x="795338" y="3482975"/>
          <p14:tracePt t="21512" x="795338" y="3465513"/>
          <p14:tracePt t="21534" x="812800" y="3429000"/>
          <p14:tracePt t="21550" x="822325" y="3419475"/>
          <p14:tracePt t="21568" x="839788" y="3402013"/>
          <p14:tracePt t="21584" x="866775" y="3394075"/>
          <p14:tracePt t="21600" x="911225" y="3367088"/>
          <p14:tracePt t="21617" x="1000125" y="3357563"/>
          <p14:tracePt t="21634" x="1108075" y="3340100"/>
          <p14:tracePt t="21650" x="1214438" y="3322638"/>
          <p14:tracePt t="21667" x="1366838" y="3322638"/>
          <p14:tracePt t="21684" x="1500188" y="3322638"/>
          <p14:tracePt t="21700" x="1643063" y="3322638"/>
          <p14:tracePt t="21717" x="1741488" y="3322638"/>
          <p14:tracePt t="21735" x="1785938" y="3322638"/>
          <p14:tracePt t="21750" x="1812925" y="3322638"/>
          <p14:tracePt t="21768" x="1866900" y="3322638"/>
          <p14:tracePt t="21784" x="1919288" y="3322638"/>
          <p14:tracePt t="21800" x="2009775" y="3322638"/>
          <p14:tracePt t="21817" x="2081213" y="3322638"/>
          <p14:tracePt t="21835" x="2170113" y="3322638"/>
          <p14:tracePt t="21851" x="2303463" y="3330575"/>
          <p14:tracePt t="21868" x="2446338" y="3340100"/>
          <p14:tracePt t="21885" x="2554288" y="3340100"/>
          <p14:tracePt t="21901" x="2643188" y="3348038"/>
          <p14:tracePt t="21918" x="2697163" y="3348038"/>
          <p14:tracePt t="21934" x="2705100" y="3357563"/>
          <p14:tracePt t="21951" x="2705100" y="3367088"/>
          <p14:tracePt t="21968" x="2714625" y="3375025"/>
          <p14:tracePt t="21984" x="2714625" y="3384550"/>
          <p14:tracePt t="22001" x="2724150" y="3394075"/>
          <p14:tracePt t="22019" x="2724150" y="3411538"/>
          <p14:tracePt t="22034" x="2724150" y="3419475"/>
          <p14:tracePt t="22051" x="2724150" y="3455988"/>
          <p14:tracePt t="22067" x="2724150" y="3482975"/>
          <p14:tracePt t="22084" x="2724150" y="3509963"/>
          <p14:tracePt t="22101" x="2724150" y="3517900"/>
          <p14:tracePt t="22117" x="2724150" y="3536950"/>
          <p14:tracePt t="22134" x="2724150" y="3544888"/>
          <p14:tracePt t="22151" x="2714625" y="3554413"/>
          <p14:tracePt t="22167" x="2687638" y="3562350"/>
          <p14:tracePt t="22184" x="2652713" y="3571875"/>
          <p14:tracePt t="22201" x="2608263" y="3589338"/>
          <p14:tracePt t="22217" x="2544763" y="3598863"/>
          <p14:tracePt t="22234" x="2473325" y="3616325"/>
          <p14:tracePt t="22251" x="2393950" y="3633788"/>
          <p14:tracePt t="22268" x="2259013" y="3652838"/>
          <p14:tracePt t="22284" x="2187575" y="3652838"/>
          <p14:tracePt t="22300" x="2116138" y="3652838"/>
          <p14:tracePt t="22317" x="2017713" y="3633788"/>
          <p14:tracePt t="22333" x="1901825" y="3625850"/>
          <p14:tracePt t="22350" x="1803400" y="3608388"/>
          <p14:tracePt t="22367" x="1679575" y="3581400"/>
          <p14:tracePt t="22383" x="1536700" y="3562350"/>
          <p14:tracePt t="22400" x="1446213" y="3544888"/>
          <p14:tracePt t="22417" x="1366838" y="3527425"/>
          <p14:tracePt t="22433" x="1303338" y="3517900"/>
          <p14:tracePt t="22450" x="1258888" y="3509963"/>
          <p14:tracePt t="22467" x="1250950" y="3500438"/>
          <p14:tracePt t="22892" x="1258888" y="3500438"/>
          <p14:tracePt t="23012" x="1268413" y="3500438"/>
          <p14:tracePt t="23029" x="1276350" y="3500438"/>
          <p14:tracePt t="23037" x="1285875" y="3500438"/>
          <p14:tracePt t="23051" x="1295400" y="3500438"/>
          <p14:tracePt t="23068" x="1312863" y="3500438"/>
          <p14:tracePt t="23084" x="1322388" y="3509963"/>
          <p14:tracePt t="23101" x="1322388" y="3517900"/>
          <p14:tracePt t="23166" x="1322388" y="3527425"/>
          <p14:tracePt t="23180" x="1312863" y="3544888"/>
          <p14:tracePt t="23188" x="1312863" y="3562350"/>
          <p14:tracePt t="23201" x="1295400" y="3571875"/>
          <p14:tracePt t="23219" x="1276350" y="3598863"/>
          <p14:tracePt t="23234" x="1276350" y="3608388"/>
          <p14:tracePt t="23268" x="1268413" y="3625850"/>
          <p14:tracePt t="23317" x="1268413" y="3633788"/>
          <p14:tracePt t="23359" x="1285875" y="3633788"/>
          <p14:tracePt t="23369" x="1303338" y="3633788"/>
          <p14:tracePt t="23384" x="1330325" y="3633788"/>
          <p14:tracePt t="23400" x="1384300" y="3633788"/>
          <p14:tracePt t="23417" x="1428750" y="3633788"/>
          <p14:tracePt t="23433" x="1455738" y="3643313"/>
          <p14:tracePt t="23450" x="1490663" y="3643313"/>
          <p14:tracePt t="23466" x="1544638" y="3652838"/>
          <p14:tracePt t="23483" x="1581150" y="3652838"/>
          <p14:tracePt t="23500" x="1616075" y="3652838"/>
          <p14:tracePt t="23517" x="1625600" y="3652838"/>
          <p14:tracePt t="23520" x="1643063" y="3652838"/>
          <p14:tracePt t="23533" x="1660525" y="3652838"/>
          <p14:tracePt t="23550" x="1724025" y="3660775"/>
          <p14:tracePt t="23566" x="1776413" y="3660775"/>
          <p14:tracePt t="23583" x="1803400" y="3660775"/>
          <p14:tracePt t="23616" x="1812925" y="3660775"/>
          <p14:tracePt t="23664" x="1830388" y="3660775"/>
          <p14:tracePt t="23672" x="1847850" y="3660775"/>
          <p14:tracePt t="23684" x="1874838" y="3660775"/>
          <p14:tracePt t="23700" x="1928813" y="3660775"/>
          <p14:tracePt t="23717" x="2000250" y="3687763"/>
          <p14:tracePt t="23734" x="2081213" y="3714750"/>
          <p14:tracePt t="23750" x="2205038" y="3751263"/>
          <p14:tracePt t="23767" x="2303463" y="3776663"/>
          <p14:tracePt t="23784" x="2366963" y="3795713"/>
          <p14:tracePt t="23800" x="2411413" y="3795713"/>
          <p14:tracePt t="23922" x="2411413" y="3803650"/>
          <p14:tracePt t="23986" x="2411413" y="3813175"/>
          <p14:tracePt t="24010" x="2411413" y="3822700"/>
          <p14:tracePt t="24020" x="2411413" y="3830638"/>
          <p14:tracePt t="24026" x="2393950" y="3840163"/>
          <p14:tracePt t="24033" x="2393950" y="3848100"/>
          <p14:tracePt t="24050" x="2384425" y="3857625"/>
          <p14:tracePt t="24067" x="2366963" y="3867150"/>
          <p14:tracePt t="24084" x="2347913" y="3884613"/>
          <p14:tracePt t="24100" x="2322513" y="3911600"/>
          <p14:tracePt t="24117" x="2286000" y="3938588"/>
          <p14:tracePt t="24133" x="2251075" y="3946525"/>
          <p14:tracePt t="24150" x="2197100" y="3956050"/>
          <p14:tracePt t="24167" x="2125663" y="3965575"/>
          <p14:tracePt t="24183" x="2062163" y="3965575"/>
          <p14:tracePt t="24201" x="2017713" y="3965575"/>
          <p14:tracePt t="24218" x="1955800" y="3965575"/>
          <p14:tracePt t="24235" x="1919288" y="3965575"/>
          <p14:tracePt t="24251" x="1785938" y="3965575"/>
          <p14:tracePt t="24267" x="1652588" y="3956050"/>
          <p14:tracePt t="24284" x="1544638" y="3956050"/>
          <p14:tracePt t="24301" x="1419225" y="3929063"/>
          <p14:tracePt t="24317" x="1366838" y="3911600"/>
          <p14:tracePt t="24334" x="1303338" y="3884613"/>
          <p14:tracePt t="24351" x="1258888" y="3884613"/>
          <p14:tracePt t="24367" x="1223963" y="3867150"/>
          <p14:tracePt t="24384" x="1187450" y="3857625"/>
          <p14:tracePt t="24401" x="1169988" y="3848100"/>
          <p14:tracePt t="24425" x="1133475" y="3840163"/>
          <p14:tracePt t="24433" x="1116013" y="3830638"/>
          <p14:tracePt t="24450" x="1108075" y="3822700"/>
          <p14:tracePt t="24466" x="1089025" y="3813175"/>
          <p14:tracePt t="24486" x="1054100" y="3795713"/>
          <p14:tracePt t="24500" x="1027113" y="3776663"/>
          <p14:tracePt t="24517" x="1009650" y="3768725"/>
          <p14:tracePt t="24537" x="1000125" y="3759200"/>
          <p14:tracePt t="24541" x="990600" y="3751263"/>
          <p14:tracePt t="24558" x="990600" y="3741738"/>
          <p14:tracePt t="24573" x="990600" y="3724275"/>
          <p14:tracePt t="24584" x="990600" y="3714750"/>
          <p14:tracePt t="24600" x="1017588" y="3697288"/>
          <p14:tracePt t="24617" x="1089025" y="3660775"/>
          <p14:tracePt t="24638" x="1241425" y="3616325"/>
          <p14:tracePt t="24650" x="1312863" y="3598863"/>
          <p14:tracePt t="24666" x="1438275" y="3581400"/>
          <p14:tracePt t="24683" x="1500188" y="3571875"/>
          <p14:tracePt t="24700" x="1562100" y="3571875"/>
          <p14:tracePt t="24716" x="1625600" y="3571875"/>
          <p14:tracePt t="24736" x="1704975" y="3581400"/>
          <p14:tracePt t="24749" x="1812925" y="3581400"/>
          <p14:tracePt t="24766" x="1911350" y="3581400"/>
          <p14:tracePt t="24784" x="2062163" y="3581400"/>
          <p14:tracePt t="24800" x="2214563" y="3581400"/>
          <p14:tracePt t="24817" x="2339975" y="3581400"/>
          <p14:tracePt t="24836" x="2438400" y="3581400"/>
          <p14:tracePt t="24850" x="2482850" y="3589338"/>
          <p14:tracePt t="24867" x="2509838" y="3598863"/>
          <p14:tracePt t="24884" x="2517775" y="3608388"/>
          <p14:tracePt t="24901" x="2536825" y="3616325"/>
          <p14:tracePt t="24917" x="2544763" y="3625850"/>
          <p14:tracePt t="24938" x="2554288" y="3660775"/>
          <p14:tracePt t="24951" x="2562225" y="3679825"/>
          <p14:tracePt t="24968" x="2571750" y="3714750"/>
          <p14:tracePt t="24984" x="2589213" y="3732213"/>
          <p14:tracePt t="25000" x="2589213" y="3751263"/>
          <p14:tracePt t="25017" x="2598738" y="3759200"/>
          <p14:tracePt t="25050" x="2598738" y="3776663"/>
          <p14:tracePt t="25080" x="2598738" y="3786188"/>
          <p14:tracePt t="25122" x="2598738" y="3795713"/>
          <p14:tracePt t="25129" x="2598738" y="3803650"/>
          <p14:tracePt t="25144" x="2589213" y="3813175"/>
          <p14:tracePt t="25160" x="2581275" y="3822700"/>
          <p14:tracePt t="25168" x="2571750" y="3830638"/>
          <p14:tracePt t="25184" x="2544763" y="3840163"/>
          <p14:tracePt t="25200" x="2517775" y="3857625"/>
          <p14:tracePt t="25233" x="2490788" y="3875088"/>
          <p14:tracePt t="25266" x="2465388" y="3875088"/>
          <p14:tracePt t="25283" x="2428875" y="3875088"/>
          <p14:tracePt t="25300" x="2384425" y="3875088"/>
          <p14:tracePt t="25317" x="2339975" y="3875088"/>
          <p14:tracePt t="25334" x="2303463" y="3875088"/>
          <p14:tracePt t="25355" x="2303463" y="3884613"/>
          <p14:tracePt t="25637" x="2312988" y="3884613"/>
          <p14:tracePt t="25644" x="2312988" y="3894138"/>
          <p14:tracePt t="25651" x="2322513" y="3894138"/>
          <p14:tracePt t="25669" x="2330450" y="3902075"/>
          <p14:tracePt t="25683" x="2339975" y="3911600"/>
          <p14:tracePt t="25700" x="2347913" y="3919538"/>
          <p14:tracePt t="25717" x="2366963" y="3946525"/>
          <p14:tracePt t="25733" x="2374900" y="3965575"/>
          <p14:tracePt t="25770" x="2374900" y="4000500"/>
          <p14:tracePt t="25785" x="2374900" y="4037013"/>
          <p14:tracePt t="25800" x="2374900" y="4054475"/>
          <p14:tracePt t="25816" x="2374900" y="4071938"/>
          <p14:tracePt t="25833" x="2374900" y="4081463"/>
          <p14:tracePt t="25849" x="2374900" y="4089400"/>
          <p14:tracePt t="25883" x="2374900" y="4098925"/>
          <p14:tracePt t="25899" x="2384425" y="4108450"/>
          <p14:tracePt t="25916" x="2384425" y="4116388"/>
          <p14:tracePt t="25933" x="2393950" y="4125913"/>
          <p14:tracePt t="25950" x="2401888" y="4143375"/>
          <p14:tracePt t="25966" x="2411413" y="4152900"/>
          <p14:tracePt t="25983" x="2419350" y="4170363"/>
          <p14:tracePt t="26033" x="2419350" y="4179888"/>
          <p14:tracePt t="26098" x="2419350" y="4187825"/>
          <p14:tracePt t="26146" x="2419350" y="4197350"/>
          <p14:tracePt t="26162" x="2419350" y="4205288"/>
          <p14:tracePt t="26171" x="2419350" y="4214813"/>
          <p14:tracePt t="26194" x="2419350" y="4224338"/>
          <p14:tracePt t="26218" x="2419350" y="4232275"/>
          <p14:tracePt t="26234" x="2419350" y="4241800"/>
          <p14:tracePt t="26243" x="2411413" y="4251325"/>
          <p14:tracePt t="26251" x="2411413" y="4259263"/>
          <p14:tracePt t="26267" x="2401888" y="4276725"/>
          <p14:tracePt t="26283" x="2384425" y="4295775"/>
          <p14:tracePt t="26300" x="2374900" y="4303713"/>
          <p14:tracePt t="26317" x="2357438" y="4313238"/>
          <p14:tracePt t="26333" x="2339975" y="4313238"/>
          <p14:tracePt t="26350" x="2312988" y="4340225"/>
          <p14:tracePt t="26367" x="2259013" y="4367213"/>
          <p14:tracePt t="26383" x="2179638" y="4384675"/>
          <p14:tracePt t="26400" x="2098675" y="4411663"/>
          <p14:tracePt t="26417" x="2017713" y="4438650"/>
          <p14:tracePt t="26434" x="1928813" y="4446588"/>
          <p14:tracePt t="26450" x="1901825" y="4456113"/>
          <p14:tracePt t="26467" x="1847850" y="4456113"/>
          <p14:tracePt t="26483" x="1812925" y="4456113"/>
          <p14:tracePt t="26499" x="1768475" y="4456113"/>
          <p14:tracePt t="26516" x="1731963" y="4446588"/>
          <p14:tracePt t="26533" x="1687513" y="4438650"/>
          <p14:tracePt t="26549" x="1625600" y="4419600"/>
          <p14:tracePt t="26566" x="1544638" y="4402138"/>
          <p14:tracePt t="26583" x="1473200" y="4394200"/>
          <p14:tracePt t="26599" x="1438275" y="4394200"/>
          <p14:tracePt t="26616" x="1393825" y="4384675"/>
          <p14:tracePt t="26633" x="1357313" y="4375150"/>
          <p14:tracePt t="26650" x="1330325" y="4367213"/>
          <p14:tracePt t="26667" x="1285875" y="4340225"/>
          <p14:tracePt t="26688" x="1231900" y="4303713"/>
          <p14:tracePt t="26700" x="1204913" y="4286250"/>
          <p14:tracePt t="26717" x="1169988" y="4241800"/>
          <p14:tracePt t="26733" x="1152525" y="4214813"/>
          <p14:tracePt t="26750" x="1133475" y="4187825"/>
          <p14:tracePt t="26767" x="1116013" y="4160838"/>
          <p14:tracePt t="26783" x="1108075" y="4143375"/>
          <p14:tracePt t="26799" x="1098550" y="4133850"/>
          <p14:tracePt t="26816" x="1098550" y="4116388"/>
          <p14:tracePt t="26833" x="1098550" y="4108450"/>
          <p14:tracePt t="26850" x="1098550" y="4089400"/>
          <p14:tracePt t="26867" x="1116013" y="4062413"/>
          <p14:tracePt t="26883" x="1152525" y="4027488"/>
          <p14:tracePt t="26900" x="1187450" y="4010025"/>
          <p14:tracePt t="26917" x="1214438" y="3990975"/>
          <p14:tracePt t="26933" x="1241425" y="3973513"/>
          <p14:tracePt t="26950" x="1276350" y="3965575"/>
          <p14:tracePt t="26966" x="1330325" y="3946525"/>
          <p14:tracePt t="26982" x="1446213" y="3938588"/>
          <p14:tracePt t="26999" x="1536700" y="3938588"/>
          <p14:tracePt t="27016" x="1660525" y="3929063"/>
          <p14:tracePt t="27032" x="1795463" y="3929063"/>
          <p14:tracePt t="27049" x="1874838" y="3929063"/>
          <p14:tracePt t="27066" x="1982788" y="3929063"/>
          <p14:tracePt t="27082" x="2071688" y="3929063"/>
          <p14:tracePt t="27099" x="2160588" y="3929063"/>
          <p14:tracePt t="27102" x="2251075" y="3929063"/>
          <p14:tracePt t="27116" x="2295525" y="3929063"/>
          <p14:tracePt t="27133" x="2374900" y="3929063"/>
          <p14:tracePt t="27149" x="2490788" y="3956050"/>
          <p14:tracePt t="27166" x="2544763" y="3973513"/>
          <p14:tracePt t="27184" x="2608263" y="4000500"/>
          <p14:tracePt t="27199" x="2633663" y="4017963"/>
          <p14:tracePt t="27216" x="2652713" y="4037013"/>
          <p14:tracePt t="27233" x="2670175" y="4044950"/>
          <p14:tracePt t="27250" x="2679700" y="4071938"/>
          <p14:tracePt t="27266" x="2679700" y="4089400"/>
          <p14:tracePt t="27283" x="2687638" y="4116388"/>
          <p14:tracePt t="27300" x="2687638" y="4160838"/>
          <p14:tracePt t="27317" x="2687638" y="4187825"/>
          <p14:tracePt t="27333" x="2687638" y="4224338"/>
          <p14:tracePt t="27350" x="2687638" y="4251325"/>
          <p14:tracePt t="27367" x="2670175" y="4276725"/>
          <p14:tracePt t="27383" x="2633663" y="4313238"/>
          <p14:tracePt t="27399" x="2500313" y="4367213"/>
          <p14:tracePt t="27416" x="2411413" y="4394200"/>
          <p14:tracePt t="27433" x="2322513" y="4411663"/>
          <p14:tracePt t="27449" x="2259013" y="4419600"/>
          <p14:tracePt t="27466" x="2170113" y="4429125"/>
          <p14:tracePt t="27482" x="2116138" y="4429125"/>
          <p14:tracePt t="27499" x="2071688" y="4429125"/>
          <p14:tracePt t="27516" x="2054225" y="4429125"/>
          <p14:tracePt t="27533" x="2044700" y="4419600"/>
          <p14:tracePt t="27549" x="2036763" y="4419600"/>
          <p14:tracePt t="27566" x="2027238" y="4419600"/>
          <p14:tracePt t="27621" x="2027238" y="4411663"/>
          <p14:tracePt t="27629" x="2017713" y="4411663"/>
          <p14:tracePt t="27636" x="2009775" y="4411663"/>
          <p14:tracePt t="27649" x="1990725" y="4411663"/>
          <p14:tracePt t="27666" x="1884363" y="4411663"/>
          <p14:tracePt t="27683" x="1812925" y="4411663"/>
          <p14:tracePt t="27699" x="1741488" y="4411663"/>
          <p14:tracePt t="27716" x="1724025" y="4411663"/>
          <p14:tracePt t="27886" x="1714500" y="4411663"/>
          <p14:tracePt t="27903" x="1697038" y="4411663"/>
          <p14:tracePt t="27919" x="1687513" y="4402138"/>
          <p14:tracePt t="27930" x="1670050" y="4402138"/>
          <p14:tracePt t="27936" x="1643063" y="4402138"/>
          <p14:tracePt t="27950" x="1608138" y="4394200"/>
          <p14:tracePt t="27966" x="1554163" y="4375150"/>
          <p14:tracePt t="27983" x="1544638" y="4375150"/>
          <p14:tracePt t="27999" x="1562100" y="4375150"/>
          <p14:tracePt t="28016" x="1633538" y="4375150"/>
          <p14:tracePt t="28033" x="1670050" y="4384675"/>
          <p14:tracePt t="28050" x="1679575" y="4384675"/>
          <p14:tracePt t="29656" x="1724025" y="4303713"/>
          <p14:tracePt t="29666" x="1785938" y="4205288"/>
          <p14:tracePt t="29682" x="1866900" y="4081463"/>
          <p14:tracePt t="29699" x="1938338" y="3983038"/>
          <p14:tracePt t="29716" x="1982788" y="3911600"/>
          <p14:tracePt t="29732" x="2000250" y="3884613"/>
          <p14:tracePt t="29750" x="2000250" y="3875088"/>
          <p14:tracePt t="29767" x="2000250" y="3867150"/>
          <p14:tracePt t="29926" x="2017713" y="3848100"/>
          <p14:tracePt t="29934" x="2036763" y="3803650"/>
          <p14:tracePt t="29950" x="2089150" y="3759200"/>
          <p14:tracePt t="29972" x="2133600" y="3732213"/>
          <p14:tracePt t="29982" x="2170113" y="3732213"/>
          <p14:tracePt t="29999" x="2179638" y="3724275"/>
          <p14:tracePt t="30032" x="2187575" y="3724275"/>
          <p14:tracePt t="30078" x="2197100" y="3732213"/>
          <p14:tracePt t="30094" x="2205038" y="3741738"/>
          <p14:tracePt t="30103" x="2224088" y="3751263"/>
          <p14:tracePt t="30116" x="2251075" y="3768725"/>
          <p14:tracePt t="30133" x="2303463" y="3795713"/>
          <p14:tracePt t="30149" x="2312988" y="3803650"/>
          <p14:tracePt t="30224" x="2312988" y="3813175"/>
          <p14:tracePt t="30256" x="2322513" y="3813175"/>
          <p14:tracePt t="30286" x="2322513" y="3822700"/>
          <p14:tracePt t="30310" x="2322513" y="3830638"/>
          <p14:tracePt t="30318" x="2330450" y="3830638"/>
          <p14:tracePt t="30326" x="2330450" y="3840163"/>
          <p14:tracePt t="30334" x="2339975" y="3848100"/>
          <p14:tracePt t="30349" x="2347913" y="3857625"/>
          <p14:tracePt t="30365" x="2374900" y="3875088"/>
          <p14:tracePt t="30382" x="2374900" y="3884613"/>
          <p14:tracePt t="30400" x="2384425" y="3884613"/>
          <p14:tracePt t="30474" x="2384425" y="3894138"/>
          <p14:tracePt t="30479" x="2384425" y="3902075"/>
          <p14:tracePt t="30488" x="2384425" y="3911600"/>
          <p14:tracePt t="30503" x="2374900" y="3919538"/>
          <p14:tracePt t="30515" x="2374900" y="3929063"/>
          <p14:tracePt t="30532" x="2357438" y="3938588"/>
          <p14:tracePt t="30549" x="2347913" y="3946525"/>
          <p14:tracePt t="30565" x="2339975" y="3946525"/>
          <p14:tracePt t="30582" x="2322513" y="3956050"/>
          <p14:tracePt t="30599" x="2322513" y="3965575"/>
          <p14:tracePt t="30615" x="2312988" y="3965575"/>
          <p14:tracePt t="30633" x="2303463" y="3965575"/>
          <p14:tracePt t="30649" x="2295525" y="3965575"/>
          <p14:tracePt t="30665" x="2286000" y="3965575"/>
          <p14:tracePt t="30684" x="2259013" y="3983038"/>
          <p14:tracePt t="30700" x="2224088" y="3983038"/>
          <p14:tracePt t="30716" x="2179638" y="4000500"/>
          <p14:tracePt t="30732" x="2116138" y="4010025"/>
          <p14:tracePt t="30749" x="2071688" y="4010025"/>
          <p14:tracePt t="30766" x="2036763" y="4017963"/>
          <p14:tracePt t="30782" x="2000250" y="4017963"/>
          <p14:tracePt t="30799" x="1946275" y="4017963"/>
          <p14:tracePt t="30815" x="1893888" y="4017963"/>
          <p14:tracePt t="30832" x="1803400" y="4017963"/>
          <p14:tracePt t="30850" x="1670050" y="4000500"/>
          <p14:tracePt t="30866" x="1625600" y="3990975"/>
          <p14:tracePt t="30882" x="1536700" y="3973513"/>
          <p14:tracePt t="30899" x="1465263" y="3965575"/>
          <p14:tracePt t="30916" x="1419225" y="3956050"/>
          <p14:tracePt t="30933" x="1384300" y="3956050"/>
          <p14:tracePt t="30949" x="1347788" y="3946525"/>
          <p14:tracePt t="30966" x="1330325" y="3938588"/>
          <p14:tracePt t="30982" x="1312863" y="3929063"/>
          <p14:tracePt t="30999" x="1303338" y="3919538"/>
          <p14:tracePt t="31015" x="1295400" y="3911600"/>
          <p14:tracePt t="31032" x="1285875" y="3902075"/>
          <p14:tracePt t="31050" x="1276350" y="3894138"/>
          <p14:tracePt t="31066" x="1276350" y="3884613"/>
          <p14:tracePt t="31085" x="1268413" y="3875088"/>
          <p14:tracePt t="31100" x="1268413" y="3867150"/>
          <p14:tracePt t="31116" x="1268413" y="3857625"/>
          <p14:tracePt t="31133" x="1258888" y="3840163"/>
          <p14:tracePt t="31149" x="1258888" y="3822700"/>
          <p14:tracePt t="31166" x="1258888" y="3803650"/>
          <p14:tracePt t="31182" x="1258888" y="3786188"/>
          <p14:tracePt t="31199" x="1258888" y="3768725"/>
          <p14:tracePt t="31216" x="1258888" y="3759200"/>
          <p14:tracePt t="31232" x="1258888" y="3741738"/>
          <p14:tracePt t="31249" x="1268413" y="3732213"/>
          <p14:tracePt t="31266" x="1285875" y="3724275"/>
          <p14:tracePt t="31283" x="1295400" y="3714750"/>
          <p14:tracePt t="31300" x="1357313" y="3705225"/>
          <p14:tracePt t="31316" x="1401763" y="3687763"/>
          <p14:tracePt t="31332" x="1509713" y="3670300"/>
          <p14:tracePt t="31349" x="1643063" y="3660775"/>
          <p14:tracePt t="31366" x="1928813" y="3652838"/>
          <p14:tracePt t="31382" x="2071688" y="3652838"/>
          <p14:tracePt t="31399" x="2133600" y="3652838"/>
          <p14:tracePt t="31416" x="2187575" y="3652838"/>
          <p14:tracePt t="31432" x="2205038" y="3652838"/>
          <p14:tracePt t="31449" x="2241550" y="3660775"/>
          <p14:tracePt t="31466" x="2268538" y="3679825"/>
          <p14:tracePt t="31482" x="2347913" y="3714750"/>
          <p14:tracePt t="31499" x="2455863" y="3751263"/>
          <p14:tracePt t="31515" x="2509838" y="3776663"/>
          <p14:tracePt t="31532" x="2562225" y="3795713"/>
          <p14:tracePt t="31553" x="2625725" y="3813175"/>
          <p14:tracePt t="31584" x="2633663" y="3813175"/>
          <p14:tracePt t="31618" x="2643188" y="3822700"/>
          <p14:tracePt t="31633" x="2652713" y="3830638"/>
          <p14:tracePt t="31649" x="2660650" y="3840163"/>
          <p14:tracePt t="31656" x="2660650" y="3848100"/>
          <p14:tracePt t="31679" x="2660650" y="3857625"/>
          <p14:tracePt t="31696" x="2660650" y="3867150"/>
          <p14:tracePt t="31704" x="2660650" y="3875088"/>
          <p14:tracePt t="31715" x="2660650" y="3884613"/>
          <p14:tracePt t="31732" x="2660650" y="3902075"/>
          <p14:tracePt t="31749" x="2643188" y="3911600"/>
          <p14:tracePt t="31765" x="2625725" y="3929063"/>
          <p14:tracePt t="31782" x="2616200" y="3946525"/>
          <p14:tracePt t="31799" x="2589213" y="3965575"/>
          <p14:tracePt t="31815" x="2544763" y="3983038"/>
          <p14:tracePt t="31832" x="2500313" y="4000500"/>
          <p14:tracePt t="31849" x="2482850" y="4000500"/>
          <p14:tracePt t="31865" x="2473325" y="4010025"/>
          <p14:tracePt t="31882" x="2446338" y="4010025"/>
          <p14:tracePt t="31899" x="2419350" y="4010025"/>
          <p14:tracePt t="31916" x="2393950" y="4017963"/>
          <p14:tracePt t="31933" x="2366963" y="4017963"/>
          <p14:tracePt t="31952" x="2339975" y="4017963"/>
          <p14:tracePt t="31982" x="2330450" y="4017963"/>
          <p14:tracePt t="32511" x="2322513" y="4017963"/>
          <p14:tracePt t="32544" x="2312988" y="4017963"/>
          <p14:tracePt t="33382" x="2322513" y="4017963"/>
          <p14:tracePt t="33390" x="2330450" y="4017963"/>
          <p14:tracePt t="33399" x="2357438" y="4010025"/>
          <p14:tracePt t="33416" x="2401888" y="4010025"/>
          <p14:tracePt t="33432" x="2438400" y="4000500"/>
          <p14:tracePt t="33449" x="2465388" y="4000500"/>
          <p14:tracePt t="33466" x="2490788" y="4000500"/>
          <p14:tracePt t="33482" x="2509838" y="3990975"/>
          <p14:tracePt t="33499" x="2527300" y="3990975"/>
          <p14:tracePt t="33516" x="2562225" y="3990975"/>
          <p14:tracePt t="33532" x="2598738" y="3990975"/>
          <p14:tracePt t="33549" x="2625725" y="3983038"/>
          <p14:tracePt t="33567" x="2714625" y="3956050"/>
          <p14:tracePt t="33582" x="2786063" y="3946525"/>
          <p14:tracePt t="33599" x="2938463" y="3929063"/>
          <p14:tracePt t="33616" x="3062288" y="3929063"/>
          <p14:tracePt t="33632" x="3187700" y="3929063"/>
          <p14:tracePt t="33648" x="3251200" y="3929063"/>
          <p14:tracePt t="33665" x="3268663" y="3929063"/>
          <p14:tracePt t="33737" x="3276600" y="3929063"/>
          <p14:tracePt t="40158" x="3251200" y="3956050"/>
          <p14:tracePt t="40167" x="3232150" y="3983038"/>
          <p14:tracePt t="40174" x="3170238" y="4081463"/>
          <p14:tracePt t="40183" x="3133725" y="4133850"/>
          <p14:tracePt t="40197" x="3062288" y="4224338"/>
          <p14:tracePt t="40214" x="2938463" y="4367213"/>
          <p14:tracePt t="40230" x="2857500" y="4465638"/>
          <p14:tracePt t="40247" x="2795588" y="4562475"/>
          <p14:tracePt t="40264" x="2741613" y="4660900"/>
          <p14:tracePt t="40281" x="2687638" y="4786313"/>
          <p14:tracePt t="40298" x="2616200" y="4929188"/>
          <p14:tracePt t="40314" x="2562225" y="5027613"/>
          <p14:tracePt t="40331" x="2554288" y="5062538"/>
          <p14:tracePt t="40347" x="2554288" y="5072063"/>
          <p14:tracePt t="40364" x="2544763" y="5081588"/>
          <p14:tracePt t="40381" x="2536825" y="5081588"/>
          <p14:tracePt t="40397" x="2527300" y="5089525"/>
          <p14:tracePt t="40414" x="2509838" y="5116513"/>
          <p14:tracePt t="40431" x="2473325" y="5160963"/>
          <p14:tracePt t="40448" x="2411413" y="5232400"/>
          <p14:tracePt t="40464" x="2384425" y="5268913"/>
          <p14:tracePt t="40481" x="2384425" y="5286375"/>
          <p14:tracePt t="40497" x="2374900" y="5295900"/>
          <p14:tracePt t="40585" x="2374900" y="5303838"/>
          <p14:tracePt t="41036" x="2393950" y="5303838"/>
          <p14:tracePt t="41044" x="2419350" y="5303838"/>
          <p14:tracePt t="41053" x="2446338" y="5303838"/>
          <p14:tracePt t="41064" x="2473325" y="5295900"/>
          <p14:tracePt t="41081" x="2527300" y="5276850"/>
          <p14:tracePt t="41097" x="2581275" y="5268913"/>
          <p14:tracePt t="41114" x="2643188" y="5251450"/>
          <p14:tracePt t="41131" x="2660650" y="5241925"/>
          <p14:tracePt t="41147" x="2670175" y="5241925"/>
          <p14:tracePt t="41264" x="2679700" y="5241925"/>
          <p14:tracePt t="41358" x="2687638" y="5241925"/>
          <p14:tracePt t="41399" x="2697163" y="5232400"/>
          <p14:tracePt t="41407" x="2714625" y="5232400"/>
          <p14:tracePt t="41419" x="2724150" y="5224463"/>
          <p14:tracePt t="41431" x="2759075" y="5205413"/>
          <p14:tracePt t="41448" x="2795588" y="5205413"/>
          <p14:tracePt t="41464" x="2813050" y="5197475"/>
          <p14:tracePt t="41481" x="2822575" y="5197475"/>
          <p14:tracePt t="42212" x="2830513" y="5187950"/>
          <p14:tracePt t="42222" x="2847975" y="5180013"/>
          <p14:tracePt t="42238" x="2867025" y="5180013"/>
          <p14:tracePt t="42247" x="2867025" y="5170488"/>
          <p14:tracePt t="42265" x="2874963" y="5170488"/>
          <p14:tracePt t="42280" x="2874963" y="5160963"/>
          <p14:tracePt t="42302" x="2884488" y="5160963"/>
          <p14:tracePt t="42324" x="2894013" y="5160963"/>
          <p14:tracePt t="42333" x="2901950" y="5160963"/>
          <p14:tracePt t="42348" x="2911475" y="5153025"/>
          <p14:tracePt t="42363" x="2919413" y="5153025"/>
          <p14:tracePt t="42380" x="2938463" y="5153025"/>
          <p14:tracePt t="42397" x="2955925" y="5153025"/>
          <p14:tracePt t="42413" x="3017838" y="5133975"/>
          <p14:tracePt t="42430" x="3108325" y="5126038"/>
          <p14:tracePt t="42447" x="3187700" y="5116513"/>
          <p14:tracePt t="42464" x="3276600" y="5099050"/>
          <p14:tracePt t="42480" x="3340100" y="5099050"/>
          <p14:tracePt t="42497" x="3384550" y="5099050"/>
          <p14:tracePt t="42514" x="3411538" y="5099050"/>
          <p14:tracePt t="42530" x="3419475" y="5099050"/>
          <p14:tracePt t="42547" x="3429000" y="5099050"/>
          <p14:tracePt t="42564" x="3446463" y="5099050"/>
          <p14:tracePt t="42580" x="3473450" y="5099050"/>
          <p14:tracePt t="42599" x="3536950" y="5099050"/>
          <p14:tracePt t="42614" x="3544888" y="5099050"/>
          <p14:tracePt t="42630" x="3554413" y="5099050"/>
          <p14:tracePt t="42647" x="3562350" y="5099050"/>
          <p14:tracePt t="42663" x="3581400" y="5099050"/>
          <p14:tracePt t="42680" x="3598863" y="5099050"/>
          <p14:tracePt t="42697" x="3608388" y="5099050"/>
          <p14:tracePt t="42713" x="3633788" y="5099050"/>
          <p14:tracePt t="42731" x="3652838" y="5099050"/>
          <p14:tracePt t="42748" x="3670300" y="5099050"/>
          <p14:tracePt t="42765" x="3679825" y="5099050"/>
          <p14:tracePt t="42780" x="3705225" y="5099050"/>
          <p14:tracePt t="42797" x="3724275" y="5099050"/>
          <p14:tracePt t="42814" x="3741738" y="5099050"/>
          <p14:tracePt t="42831" x="3759200" y="5099050"/>
          <p14:tracePt t="42847" x="3768725" y="5099050"/>
          <p14:tracePt t="42916" x="3776663" y="5099050"/>
          <p14:tracePt t="43005" x="3786188" y="5099050"/>
          <p14:tracePt t="43034" x="3795713" y="5099050"/>
          <p14:tracePt t="43058" x="3803650" y="5099050"/>
          <p14:tracePt t="43091" x="3813175" y="5099050"/>
          <p14:tracePt t="43109" x="3822700" y="5099050"/>
          <p14:tracePt t="43117" x="3830638" y="5099050"/>
          <p14:tracePt t="43131" x="3840163" y="5099050"/>
          <p14:tracePt t="43148" x="3848100" y="5099050"/>
          <p14:tracePt t="43164" x="3857625" y="5099050"/>
          <p14:tracePt t="43186" x="3867150" y="5099050"/>
          <p14:tracePt t="43197" x="3875088" y="5099050"/>
          <p14:tracePt t="43213" x="3884613" y="5099050"/>
          <p14:tracePt t="43230" x="3902075" y="5099050"/>
          <p14:tracePt t="43246" x="3929063" y="5099050"/>
          <p14:tracePt t="43263" x="3956050" y="5099050"/>
          <p14:tracePt t="43280" x="3983038" y="5099050"/>
          <p14:tracePt t="43296" x="4010025" y="5099050"/>
          <p14:tracePt t="43313" x="4037013" y="5099050"/>
          <p14:tracePt t="43330" x="4054475" y="5099050"/>
          <p14:tracePt t="43347" x="4062413" y="5099050"/>
          <p14:tracePt t="43364" x="4081463" y="5099050"/>
          <p14:tracePt t="43380" x="4098925" y="5099050"/>
          <p14:tracePt t="43397" x="4125913" y="5099050"/>
          <p14:tracePt t="43413" x="4160838" y="5099050"/>
          <p14:tracePt t="43430" x="4214813" y="5099050"/>
          <p14:tracePt t="43447" x="4251325" y="5099050"/>
          <p14:tracePt t="43463" x="4268788" y="5099050"/>
          <p14:tracePt t="43480" x="4295775" y="5099050"/>
          <p14:tracePt t="43497" x="4322763" y="5099050"/>
          <p14:tracePt t="43514" x="4340225" y="5099050"/>
          <p14:tracePt t="43530" x="4348163" y="5099050"/>
          <p14:tracePt t="43547" x="4367213" y="5089525"/>
          <p14:tracePt t="43609" x="4375150" y="5089525"/>
          <p14:tracePt t="43647" x="4384675" y="5089525"/>
          <p14:tracePt t="43663" x="4394200" y="5089525"/>
          <p14:tracePt t="43867" x="4402138" y="5089525"/>
          <p14:tracePt t="43882" x="4411663" y="5089525"/>
          <p14:tracePt t="43898" x="4419600" y="5089525"/>
          <p14:tracePt t="43914" x="4429125" y="5089525"/>
          <p14:tracePt t="43922" x="4438650" y="5089525"/>
          <p14:tracePt t="43930" x="4446588" y="5089525"/>
          <p14:tracePt t="43953" x="4456113" y="5089525"/>
          <p14:tracePt t="43964" x="4465638" y="5089525"/>
          <p14:tracePt t="43980" x="4473575" y="5089525"/>
          <p14:tracePt t="43997" x="4491038" y="5089525"/>
          <p14:tracePt t="44014" x="4510088" y="5089525"/>
          <p14:tracePt t="44030" x="4537075" y="5089525"/>
          <p14:tracePt t="44047" x="4572000" y="5089525"/>
          <p14:tracePt t="44064" x="4598988" y="5089525"/>
          <p14:tracePt t="44080" x="4633913" y="5089525"/>
          <p14:tracePt t="44098" x="4670425" y="5089525"/>
          <p14:tracePt t="44114" x="4679950" y="5089525"/>
          <p14:tracePt t="44130" x="4705350" y="5081588"/>
          <p14:tracePt t="44147" x="4732338" y="5081588"/>
          <p14:tracePt t="44164" x="4759325" y="5081588"/>
          <p14:tracePt t="44181" x="4786313" y="5072063"/>
          <p14:tracePt t="44197" x="4813300" y="5072063"/>
          <p14:tracePt t="44214" x="4840288" y="5072063"/>
          <p14:tracePt t="44230" x="4875213" y="5062538"/>
          <p14:tracePt t="44247" x="4919663" y="5054600"/>
          <p14:tracePt t="44264" x="4973638" y="5045075"/>
          <p14:tracePt t="44280" x="5062538" y="5037138"/>
          <p14:tracePt t="44284" x="5089525" y="5027613"/>
          <p14:tracePt t="44297" x="5116513" y="5027613"/>
          <p14:tracePt t="44313" x="5143500" y="5027613"/>
          <p14:tracePt t="44330" x="5160963" y="5018088"/>
          <p14:tracePt t="44346" x="5180013" y="5018088"/>
          <p14:tracePt t="44363" x="5197475" y="5018088"/>
          <p14:tracePt t="44380" x="5241925" y="5018088"/>
          <p14:tracePt t="44396" x="5259388" y="5018088"/>
          <p14:tracePt t="44413" x="5295900" y="5018088"/>
          <p14:tracePt t="44430" x="5313363" y="5018088"/>
          <p14:tracePt t="44446" x="5330825" y="5018088"/>
          <p14:tracePt t="44463" x="5367338" y="5018088"/>
          <p14:tracePt t="44480" x="5411788" y="5018088"/>
          <p14:tracePt t="44498" x="5456238" y="5018088"/>
          <p14:tracePt t="44514" x="5510213" y="5018088"/>
          <p14:tracePt t="44530" x="5572125" y="5018088"/>
          <p14:tracePt t="44546" x="5626100" y="5018088"/>
          <p14:tracePt t="44563" x="5661025" y="5018088"/>
          <p14:tracePt t="44580" x="5724525" y="5018088"/>
          <p14:tracePt t="44598" x="5741988" y="5018088"/>
          <p14:tracePt t="44614" x="5776913" y="5018088"/>
          <p14:tracePt t="44630" x="5803900" y="5018088"/>
          <p14:tracePt t="44646" x="5830888" y="5018088"/>
          <p14:tracePt t="44664" x="5875338" y="5018088"/>
          <p14:tracePt t="44681" x="5911850" y="5018088"/>
          <p14:tracePt t="44698" x="5938838" y="5018088"/>
          <p14:tracePt t="44714" x="5983288" y="5018088"/>
          <p14:tracePt t="44730" x="6010275" y="5010150"/>
          <p14:tracePt t="44747" x="6045200" y="5010150"/>
          <p14:tracePt t="44763" x="6089650" y="5010150"/>
          <p14:tracePt t="44780" x="6108700" y="5010150"/>
          <p14:tracePt t="44782" x="6116638" y="5010150"/>
          <p14:tracePt t="44798" x="6126163" y="5010150"/>
          <p14:tracePt t="44819" x="6134100" y="5010150"/>
          <p14:tracePt t="44833" x="6143625" y="5010150"/>
          <p14:tracePt t="44847" x="6170613" y="5010150"/>
          <p14:tracePt t="44864" x="6197600" y="5010150"/>
          <p14:tracePt t="44880" x="6242050" y="5010150"/>
          <p14:tracePt t="44897" x="6269038" y="5010150"/>
          <p14:tracePt t="44914" x="6303963" y="5018088"/>
          <p14:tracePt t="44930" x="6340475" y="5018088"/>
          <p14:tracePt t="44947" x="6375400" y="5027613"/>
          <p14:tracePt t="44963" x="6402388" y="5027613"/>
          <p14:tracePt t="44980" x="6411913" y="5027613"/>
          <p14:tracePt t="44996" x="6429375" y="5027613"/>
          <p14:tracePt t="45013" x="6446838" y="5027613"/>
          <p14:tracePt t="45030" x="6465888" y="5037138"/>
          <p14:tracePt t="45046" x="6473825" y="5037138"/>
          <p14:tracePt t="45063" x="6473825" y="5062538"/>
          <p14:tracePt t="45080" x="6419850" y="5153025"/>
          <p14:tracePt t="45096" x="6330950" y="5251450"/>
          <p14:tracePt t="45556" x="6330950" y="5232400"/>
          <p14:tracePt t="45564" x="6340475" y="5205413"/>
          <p14:tracePt t="45572" x="6348413" y="5197475"/>
          <p14:tracePt t="45580" x="6348413" y="5180013"/>
          <p14:tracePt t="45596" x="6367463" y="5116513"/>
          <p14:tracePt t="45613" x="6367463" y="5108575"/>
          <p14:tracePt t="45687" x="6367463" y="5099050"/>
          <p14:tracePt t="45739" x="6367463" y="5089525"/>
          <p14:tracePt t="45758" x="6367463" y="5081588"/>
          <p14:tracePt t="45864" x="6367463" y="5089525"/>
          <p14:tracePt t="46034" x="6367463" y="5099050"/>
          <p14:tracePt t="46066" x="6357938" y="5099050"/>
          <p14:tracePt t="46114" x="6357938" y="5108575"/>
          <p14:tracePt t="46122" x="6348413" y="5108575"/>
          <p14:tracePt t="46146" x="6340475" y="5108575"/>
          <p14:tracePt t="46193" x="6340475" y="5116513"/>
          <p14:tracePt t="46210" x="6330950" y="5116513"/>
          <p14:tracePt t="46236" x="6323013" y="5126038"/>
          <p14:tracePt t="46380" x="6323013" y="5133975"/>
          <p14:tracePt t="46387" x="6313488" y="5133975"/>
          <p14:tracePt t="46432" x="6303963" y="5133975"/>
          <p14:tracePt t="46460" x="6296025" y="5133975"/>
          <p14:tracePt t="46501" x="6286500" y="5133975"/>
          <p14:tracePt t="46514" x="6286500" y="5143500"/>
          <p14:tracePt t="46540" x="6276975" y="5143500"/>
          <p14:tracePt t="46580" x="6269038" y="5143500"/>
          <p14:tracePt t="46611" x="6259513" y="5143500"/>
          <p14:tracePt t="46620" x="6251575" y="5143500"/>
          <p14:tracePt t="46635" x="6242050" y="5143500"/>
          <p14:tracePt t="46651" x="6232525" y="5143500"/>
          <p14:tracePt t="46668" x="6224588" y="5143500"/>
          <p14:tracePt t="46683" x="6215063" y="5143500"/>
          <p14:tracePt t="46696" x="6205538" y="5143500"/>
          <p14:tracePt t="46713" x="6170613" y="5143500"/>
          <p14:tracePt t="46729" x="6134100" y="5143500"/>
          <p14:tracePt t="46746" x="6072188" y="5153025"/>
          <p14:tracePt t="46763" x="5938838" y="5160963"/>
          <p14:tracePt t="46779" x="5653088" y="5187950"/>
          <p14:tracePt t="46796" x="5537200" y="5205413"/>
          <p14:tracePt t="46813" x="5367338" y="5214938"/>
          <p14:tracePt t="46829" x="5143500" y="5224463"/>
          <p14:tracePt t="46846" x="5081588" y="5224463"/>
          <p14:tracePt t="46863" x="5045075" y="5232400"/>
          <p14:tracePt t="46880" x="5010150" y="5241925"/>
          <p14:tracePt t="46897" x="4956175" y="5251450"/>
          <p14:tracePt t="46913" x="4840288" y="5259388"/>
          <p14:tracePt t="46930" x="4705350" y="5276850"/>
          <p14:tracePt t="46946" x="4616450" y="5286375"/>
          <p14:tracePt t="46963" x="4562475" y="5286375"/>
          <p14:tracePt t="46980" x="4527550" y="5286375"/>
          <p14:tracePt t="46997" x="4518025" y="5286375"/>
          <p14:tracePt t="47014" x="4510088" y="5286375"/>
          <p14:tracePt t="47033" x="4500563" y="5286375"/>
          <p14:tracePt t="47063" x="4491038" y="5286375"/>
          <p14:tracePt t="47178" x="4483100" y="5286375"/>
          <p14:tracePt t="47234" x="4473575" y="5286375"/>
          <p14:tracePt t="47251" x="4456113" y="5276850"/>
          <p14:tracePt t="47259" x="4438650" y="5276850"/>
          <p14:tracePt t="47267" x="4429125" y="5268913"/>
          <p14:tracePt t="47280" x="4411663" y="5251450"/>
          <p14:tracePt t="47296" x="4357688" y="5224463"/>
          <p14:tracePt t="47313" x="4340225" y="5224463"/>
          <p14:tracePt t="47329" x="4322763" y="5224463"/>
          <p14:tracePt t="47346" x="4295775" y="5224463"/>
          <p14:tracePt t="47363" x="4259263" y="5224463"/>
          <p14:tracePt t="47380" x="4224338" y="5224463"/>
          <p14:tracePt t="47396" x="4187825" y="5232400"/>
          <p14:tracePt t="47413" x="4160838" y="5241925"/>
          <p14:tracePt t="47430" x="4125913" y="5241925"/>
          <p14:tracePt t="47447" x="4081463" y="5251450"/>
          <p14:tracePt t="47463" x="4027488" y="5251450"/>
          <p14:tracePt t="47480" x="3919538" y="5268913"/>
          <p14:tracePt t="47496" x="3759200" y="5295900"/>
          <p14:tracePt t="47513" x="3608388" y="5322888"/>
          <p14:tracePt t="47530" x="3375025" y="5367338"/>
          <p14:tracePt t="47546" x="3241675" y="5411788"/>
          <p14:tracePt t="47563" x="3160713" y="5429250"/>
          <p14:tracePt t="47580" x="3081338" y="5456238"/>
          <p14:tracePt t="47597" x="3054350" y="5465763"/>
          <p14:tracePt t="47613" x="3036888" y="5473700"/>
          <p14:tracePt t="47630" x="3027363" y="5483225"/>
          <p14:tracePt t="47646" x="3017838" y="5491163"/>
          <p14:tracePt t="47663" x="3009900" y="5500688"/>
          <p14:tracePt t="47683" x="3000375" y="5518150"/>
          <p14:tracePt t="47698" x="2990850" y="5537200"/>
          <p14:tracePt t="47713" x="2955925" y="5554663"/>
          <p14:tracePt t="47730" x="2884488" y="5634038"/>
          <p14:tracePt t="47746" x="2822575" y="5768975"/>
          <p14:tracePt t="48000" x="2813050" y="5768975"/>
          <p14:tracePt t="48009" x="2795588" y="5759450"/>
          <p14:tracePt t="48017" x="2786063" y="5741988"/>
          <p14:tracePt t="48030" x="2776538" y="5715000"/>
          <p14:tracePt t="48046" x="2732088" y="5688013"/>
          <p14:tracePt t="48063" x="2697163" y="5688013"/>
          <p14:tracePt t="48079" x="2652713" y="5688013"/>
          <p14:tracePt t="48096" x="2589213" y="5688013"/>
          <p14:tracePt t="48113" x="2509838" y="5688013"/>
          <p14:tracePt t="48130" x="2374900" y="5697538"/>
          <p14:tracePt t="48147" x="2286000" y="5697538"/>
          <p14:tracePt t="48163" x="2197100" y="5705475"/>
          <p14:tracePt t="48180" x="2133600" y="5715000"/>
          <p14:tracePt t="48197" x="2089150" y="5724525"/>
          <p14:tracePt t="48213" x="2081213" y="5724525"/>
          <p14:tracePt t="48532" x="2071688" y="5724525"/>
          <p14:tracePt t="48548" x="2062163" y="5724525"/>
          <p14:tracePt t="48565" x="2027238" y="5741988"/>
          <p14:tracePt t="48575" x="2009775" y="5751513"/>
          <p14:tracePt t="48579" x="1965325" y="5759450"/>
          <p14:tracePt t="48596" x="1928813" y="5768975"/>
          <p14:tracePt t="48612" x="1901825" y="5768975"/>
          <p14:tracePt t="48630" x="1884363" y="5768975"/>
          <p14:tracePt t="48675" x="1874838" y="5768975"/>
          <p14:tracePt t="48690" x="1857375" y="5768975"/>
          <p14:tracePt t="48700" x="1839913" y="5768975"/>
          <p14:tracePt t="48713" x="1830388" y="5768975"/>
          <p14:tracePt t="48730" x="1758950" y="5768975"/>
          <p14:tracePt t="48746" x="1697038" y="5768975"/>
          <p14:tracePt t="48765" x="1643063" y="5768975"/>
          <p14:tracePt t="48780" x="1625600" y="5768975"/>
          <p14:tracePt t="48797" x="1527175" y="5768975"/>
          <p14:tracePt t="48814" x="1455738" y="5768975"/>
          <p14:tracePt t="48830" x="1384300" y="5768975"/>
          <p14:tracePt t="48846" x="1312863" y="5768975"/>
          <p14:tracePt t="48863" x="1268413" y="5759450"/>
          <p14:tracePt t="48879" x="1231900" y="5751513"/>
          <p14:tracePt t="48896" x="1204913" y="5741988"/>
          <p14:tracePt t="48912" x="1160463" y="5741988"/>
          <p14:tracePt t="48929" x="1108075" y="5741988"/>
          <p14:tracePt t="48946" x="1062038" y="5724525"/>
          <p14:tracePt t="48962" x="1027113" y="5715000"/>
          <p14:tracePt t="48980" x="990600" y="5697538"/>
          <p14:tracePt t="48995" x="973138" y="5697538"/>
          <p14:tracePt t="49012" x="946150" y="5688013"/>
          <p14:tracePt t="49030" x="919163" y="5680075"/>
          <p14:tracePt t="49046" x="901700" y="5680075"/>
          <p14:tracePt t="49062" x="884238" y="5661025"/>
          <p14:tracePt t="49079" x="874713" y="5661025"/>
          <p14:tracePt t="49097" x="866775" y="5661025"/>
          <p14:tracePt t="49113" x="866775" y="5653088"/>
          <p14:tracePt t="49130" x="857250" y="5653088"/>
          <p14:tracePt t="49147" x="847725" y="5643563"/>
          <p14:tracePt t="49163" x="839788" y="5626100"/>
          <p14:tracePt t="49180" x="830263" y="5616575"/>
          <p14:tracePt t="49197" x="830263" y="5608638"/>
          <p14:tracePt t="49218" x="830263" y="5599113"/>
          <p14:tracePt t="49230" x="830263" y="5589588"/>
          <p14:tracePt t="49248" x="830263" y="5581650"/>
          <p14:tracePt t="49289" x="830263" y="5572125"/>
          <p14:tracePt t="49321" x="830263" y="5562600"/>
          <p14:tracePt t="49330" x="830263" y="5554663"/>
          <p14:tracePt t="49347" x="830263" y="5545138"/>
          <p14:tracePt t="49355" x="830263" y="5527675"/>
          <p14:tracePt t="49371" x="830263" y="5510213"/>
          <p14:tracePt t="49380" x="839788" y="5500688"/>
          <p14:tracePt t="49396" x="857250" y="5465763"/>
          <p14:tracePt t="49412" x="866775" y="5456238"/>
          <p14:tracePt t="49429" x="884238" y="5429250"/>
          <p14:tracePt t="49446" x="893763" y="5411788"/>
          <p14:tracePt t="49463" x="919163" y="5375275"/>
          <p14:tracePt t="49480" x="938213" y="5357813"/>
          <p14:tracePt t="49496" x="955675" y="5340350"/>
          <p14:tracePt t="49513" x="965200" y="5330825"/>
          <p14:tracePt t="49529" x="1009650" y="5313363"/>
          <p14:tracePt t="49546" x="1044575" y="5303838"/>
          <p14:tracePt t="49562" x="1098550" y="5286375"/>
          <p14:tracePt t="49579" x="1133475" y="5286375"/>
          <p14:tracePt t="49596" x="1179513" y="5276850"/>
          <p14:tracePt t="49612" x="1214438" y="5276850"/>
          <p14:tracePt t="49629" x="1258888" y="5268913"/>
          <p14:tracePt t="49646" x="1285875" y="5268913"/>
          <p14:tracePt t="49662" x="1384300" y="5251450"/>
          <p14:tracePt t="49679" x="1482725" y="5251450"/>
          <p14:tracePt t="49696" x="1598613" y="5251450"/>
          <p14:tracePt t="49713" x="1704975" y="5251450"/>
          <p14:tracePt t="49730" x="1822450" y="5251450"/>
          <p14:tracePt t="49746" x="1938338" y="5251450"/>
          <p14:tracePt t="49763" x="2027238" y="5251450"/>
          <p14:tracePt t="49780" x="2116138" y="5251450"/>
          <p14:tracePt t="49797" x="2224088" y="5259388"/>
          <p14:tracePt t="49813" x="2295525" y="5259388"/>
          <p14:tracePt t="49830" x="2384425" y="5268913"/>
          <p14:tracePt t="49836" x="2419350" y="5276850"/>
          <p14:tracePt t="49846" x="2527300" y="5276850"/>
          <p14:tracePt t="49863" x="2652713" y="5286375"/>
          <p14:tracePt t="49879" x="2768600" y="5286375"/>
          <p14:tracePt t="49896" x="2867025" y="5295900"/>
          <p14:tracePt t="49913" x="2901950" y="5295900"/>
          <p14:tracePt t="49929" x="2938463" y="5313363"/>
          <p14:tracePt t="49946" x="2955925" y="5322888"/>
          <p14:tracePt t="49963" x="2982913" y="5322888"/>
          <p14:tracePt t="49979" x="2990850" y="5330825"/>
          <p14:tracePt t="50030" x="2990850" y="5348288"/>
          <p14:tracePt t="50038" x="2990850" y="5367338"/>
          <p14:tracePt t="50046" x="2990850" y="5384800"/>
          <p14:tracePt t="50062" x="2990850" y="5402263"/>
          <p14:tracePt t="50079" x="2990850" y="5438775"/>
          <p14:tracePt t="50095" x="2990850" y="5456238"/>
          <p14:tracePt t="50112" x="2973388" y="5500688"/>
          <p14:tracePt t="50129" x="2938463" y="5537200"/>
          <p14:tracePt t="50145" x="2884488" y="5572125"/>
          <p14:tracePt t="50162" x="2822575" y="5626100"/>
          <p14:tracePt t="50179" x="2786063" y="5643563"/>
          <p14:tracePt t="50196" x="2768600" y="5653088"/>
          <p14:tracePt t="50212" x="2759075" y="5653088"/>
          <p14:tracePt t="50230" x="2732088" y="5661025"/>
          <p14:tracePt t="50246" x="2679700" y="5670550"/>
          <p14:tracePt t="50262" x="2608263" y="5688013"/>
          <p14:tracePt t="50279" x="2517775" y="5705475"/>
          <p14:tracePt t="50296" x="2465388" y="5705475"/>
          <p14:tracePt t="50313" x="2438400" y="5715000"/>
          <p14:tracePt t="50329" x="2401888" y="5715000"/>
          <p14:tracePt t="50334" x="2384425" y="5715000"/>
          <p14:tracePt t="50346" x="2366963" y="5715000"/>
          <p14:tracePt t="50363" x="2330450" y="5715000"/>
          <p14:tracePt t="50379" x="2259013" y="5715000"/>
          <p14:tracePt t="50396" x="2179638" y="5724525"/>
          <p14:tracePt t="50413" x="2116138" y="5724525"/>
          <p14:tracePt t="50429" x="2062163" y="5724525"/>
          <p14:tracePt t="50446" x="2027238" y="5724525"/>
          <p14:tracePt t="50463" x="1955800" y="5724525"/>
          <p14:tracePt t="50480" x="1830388" y="5715000"/>
          <p14:tracePt t="50496" x="1758950" y="5715000"/>
          <p14:tracePt t="50513" x="1731963" y="5705475"/>
          <p14:tracePt t="50529" x="1724025" y="5705475"/>
          <p14:tracePt t="50546" x="1714500" y="5705475"/>
          <p14:tracePt t="50579" x="1697038" y="5697538"/>
          <p14:tracePt t="50595" x="1652588" y="5697538"/>
          <p14:tracePt t="50612" x="1581150" y="5680075"/>
          <p14:tracePt t="50629" x="1536700" y="5670550"/>
          <p14:tracePt t="50646" x="1482725" y="5661025"/>
          <p14:tracePt t="50662" x="1446213" y="5653088"/>
          <p14:tracePt t="50681" x="1419225" y="5634038"/>
          <p14:tracePt t="50695" x="1401763" y="5626100"/>
          <p14:tracePt t="50713" x="1384300" y="5616575"/>
          <p14:tracePt t="50730" x="1366838" y="5599113"/>
          <p14:tracePt t="50762" x="1347788" y="5589588"/>
          <p14:tracePt t="50779" x="1330325" y="5572125"/>
          <p14:tracePt t="50796" x="1312863" y="5545138"/>
          <p14:tracePt t="50813" x="1312863" y="5537200"/>
          <p14:tracePt t="50829" x="1295400" y="5510213"/>
          <p14:tracePt t="50846" x="1295400" y="5500688"/>
          <p14:tracePt t="50862" x="1295400" y="5483225"/>
          <p14:tracePt t="50879" x="1295400" y="5473700"/>
          <p14:tracePt t="50896" x="1295400" y="5446713"/>
          <p14:tracePt t="50912" x="1295400" y="5429250"/>
          <p14:tracePt t="50930" x="1322388" y="5411788"/>
          <p14:tracePt t="50946" x="1322388" y="5394325"/>
          <p14:tracePt t="50962" x="1357313" y="5375275"/>
          <p14:tracePt t="50979" x="1455738" y="5340350"/>
          <p14:tracePt t="50996" x="1527175" y="5313363"/>
          <p14:tracePt t="51012" x="1652588" y="5276850"/>
          <p14:tracePt t="51029" x="1768475" y="5259388"/>
          <p14:tracePt t="51046" x="1874838" y="5251450"/>
          <p14:tracePt t="51062" x="2009775" y="5241925"/>
          <p14:tracePt t="51079" x="2116138" y="5241925"/>
          <p14:tracePt t="51096" x="2241550" y="5241925"/>
          <p14:tracePt t="51112" x="2384425" y="5241925"/>
          <p14:tracePt t="51129" x="2490788" y="5251450"/>
          <p14:tracePt t="51146" x="2652713" y="5268913"/>
          <p14:tracePt t="51162" x="2822575" y="5286375"/>
          <p14:tracePt t="51181" x="2982913" y="5313363"/>
          <p14:tracePt t="51196" x="3009900" y="5313363"/>
          <p14:tracePt t="51213" x="3054350" y="5340350"/>
          <p14:tracePt t="51229" x="3081338" y="5357813"/>
          <p14:tracePt t="51245" x="3089275" y="5367338"/>
          <p14:tracePt t="51262" x="3089275" y="5375275"/>
          <p14:tracePt t="51279" x="3089275" y="5384800"/>
          <p14:tracePt t="51295" x="3089275" y="5411788"/>
          <p14:tracePt t="51312" x="3089275" y="5438775"/>
          <p14:tracePt t="51329" x="3071813" y="5483225"/>
          <p14:tracePt t="51345" x="3027363" y="5537200"/>
          <p14:tracePt t="51362" x="2990850" y="5581650"/>
          <p14:tracePt t="51379" x="2938463" y="5616575"/>
          <p14:tracePt t="51395" x="2894013" y="5643563"/>
          <p14:tracePt t="51412" x="2857500" y="5661025"/>
          <p14:tracePt t="51429" x="2776538" y="5680075"/>
          <p14:tracePt t="51446" x="2616200" y="5697538"/>
          <p14:tracePt t="51463" x="2473325" y="5705475"/>
          <p14:tracePt t="51479" x="2347913" y="5705475"/>
          <p14:tracePt t="51496" x="2251075" y="5705475"/>
          <p14:tracePt t="51512" x="2197100" y="5705475"/>
          <p14:tracePt t="51529" x="2187575" y="5705475"/>
          <p14:tracePt t="52164" x="2187575" y="5751513"/>
          <p14:tracePt t="52172" x="2179638" y="5803900"/>
          <p14:tracePt t="52180" x="2160588" y="5867400"/>
          <p14:tracePt t="52195" x="2152650" y="5919788"/>
          <p14:tracePt t="52212" x="2152650" y="5956300"/>
          <p14:tracePt t="52414" x="2152650" y="5946775"/>
          <p14:tracePt t="52421" x="2152650" y="5929313"/>
          <p14:tracePt t="52438" x="2160588" y="5919788"/>
          <p14:tracePt t="52447" x="2179638" y="5894388"/>
          <p14:tracePt t="52462" x="2214563" y="5867400"/>
          <p14:tracePt t="52478" x="2232025" y="5857875"/>
          <p14:tracePt t="52512" x="2241550" y="5857875"/>
          <p14:tracePt t="52529" x="2251075" y="5857875"/>
          <p14:tracePt t="52546" x="2268538" y="5857875"/>
          <p14:tracePt t="52562" x="2286000" y="5857875"/>
          <p14:tracePt t="52579" x="2312988" y="5867400"/>
          <p14:tracePt t="52596" x="2330450" y="5867400"/>
          <p14:tracePt t="52612" x="2357438" y="5867400"/>
          <p14:tracePt t="52628" x="2374900" y="5875338"/>
          <p14:tracePt t="52645" x="2401888" y="5875338"/>
          <p14:tracePt t="52664" x="2428875" y="5875338"/>
          <p14:tracePt t="52679" x="2446338" y="5875338"/>
          <p14:tracePt t="52696" x="2473325" y="5875338"/>
          <p14:tracePt t="52712" x="2490788" y="5875338"/>
          <p14:tracePt t="52729" x="2500313" y="5884863"/>
          <p14:tracePt t="52745" x="2509838" y="5884863"/>
          <p14:tracePt t="52783" x="2517775" y="5894388"/>
          <p14:tracePt t="52795" x="2536825" y="5911850"/>
          <p14:tracePt t="52812" x="2544763" y="5919788"/>
          <p14:tracePt t="52846" x="2544763" y="5929313"/>
          <p14:tracePt t="52864" x="2554288" y="5946775"/>
          <p14:tracePt t="52882" x="2562225" y="5973763"/>
          <p14:tracePt t="52897" x="2562225" y="5983288"/>
          <p14:tracePt t="52912" x="2554288" y="6010275"/>
          <p14:tracePt t="52929" x="2536825" y="6045200"/>
          <p14:tracePt t="52946" x="2527300" y="6072188"/>
          <p14:tracePt t="52962" x="2517775" y="6081713"/>
          <p14:tracePt t="52980" x="2517775" y="6099175"/>
          <p14:tracePt t="52995" x="2500313" y="6108700"/>
          <p14:tracePt t="53012" x="2500313" y="6116638"/>
          <p14:tracePt t="53029" x="2482850" y="6143625"/>
          <p14:tracePt t="53046" x="2465388" y="6153150"/>
          <p14:tracePt t="53062" x="2438400" y="6170613"/>
          <p14:tracePt t="53079" x="2411413" y="6188075"/>
          <p14:tracePt t="53095" x="2366963" y="6205538"/>
          <p14:tracePt t="53112" x="2339975" y="6215063"/>
          <p14:tracePt t="53129" x="2303463" y="6232525"/>
          <p14:tracePt t="53146" x="2241550" y="6251575"/>
          <p14:tracePt t="53163" x="2197100" y="6269038"/>
          <p14:tracePt t="53179" x="2152650" y="6269038"/>
          <p14:tracePt t="53195" x="2062163" y="6286500"/>
          <p14:tracePt t="53212" x="1990725" y="6296025"/>
          <p14:tracePt t="53229" x="1928813" y="6303963"/>
          <p14:tracePt t="53245" x="1830388" y="6313488"/>
          <p14:tracePt t="53262" x="1776413" y="6313488"/>
          <p14:tracePt t="53279" x="1724025" y="6313488"/>
          <p14:tracePt t="53295" x="1679575" y="6313488"/>
          <p14:tracePt t="53312" x="1608138" y="6313488"/>
          <p14:tracePt t="53329" x="1465263" y="6303963"/>
          <p14:tracePt t="53345" x="1250950" y="6276975"/>
          <p14:tracePt t="53362" x="1089025" y="6259513"/>
          <p14:tracePt t="53379" x="990600" y="6232525"/>
          <p14:tracePt t="53396" x="911225" y="6197600"/>
          <p14:tracePt t="53412" x="893763" y="6180138"/>
          <p14:tracePt t="53429" x="884238" y="6170613"/>
          <p14:tracePt t="53445" x="874713" y="6153150"/>
          <p14:tracePt t="53462" x="866775" y="6143625"/>
          <p14:tracePt t="53479" x="847725" y="6134100"/>
          <p14:tracePt t="53495" x="839788" y="6116638"/>
          <p14:tracePt t="53529" x="839788" y="6099175"/>
          <p14:tracePt t="53545" x="839788" y="6081713"/>
          <p14:tracePt t="53562" x="839788" y="6062663"/>
          <p14:tracePt t="53578" x="839788" y="6027738"/>
          <p14:tracePt t="53595" x="839788" y="6000750"/>
          <p14:tracePt t="53611" x="839788" y="5956300"/>
          <p14:tracePt t="53628" x="857250" y="5938838"/>
          <p14:tracePt t="53645" x="857250" y="5919788"/>
          <p14:tracePt t="53662" x="874713" y="5894388"/>
          <p14:tracePt t="53679" x="884238" y="5894388"/>
          <p14:tracePt t="53695" x="884238" y="5884863"/>
          <p14:tracePt t="53712" x="893763" y="5875338"/>
          <p14:tracePt t="53728" x="911225" y="5875338"/>
          <p14:tracePt t="53745" x="946150" y="5848350"/>
          <p14:tracePt t="53762" x="1000125" y="5840413"/>
          <p14:tracePt t="53778" x="1036638" y="5822950"/>
          <p14:tracePt t="53795" x="1081088" y="5822950"/>
          <p14:tracePt t="53812" x="1116013" y="5803900"/>
          <p14:tracePt t="53828" x="1143000" y="5795963"/>
          <p14:tracePt t="53845" x="1187450" y="5776913"/>
          <p14:tracePt t="53862" x="1231900" y="5768975"/>
          <p14:tracePt t="53878" x="1295400" y="5759450"/>
          <p14:tracePt t="53895" x="1330325" y="5759450"/>
          <p14:tracePt t="53912" x="1384300" y="5759450"/>
          <p14:tracePt t="53928" x="1419225" y="5759450"/>
          <p14:tracePt t="53945" x="1473200" y="5759450"/>
          <p14:tracePt t="53962" x="1527175" y="5759450"/>
          <p14:tracePt t="53982" x="1589088" y="5768975"/>
          <p14:tracePt t="53995" x="1652588" y="5768975"/>
          <p14:tracePt t="54012" x="1751013" y="5768975"/>
          <p14:tracePt t="54028" x="1812925" y="5768975"/>
          <p14:tracePt t="54046" x="1911350" y="5768975"/>
          <p14:tracePt t="54062" x="1990725" y="5768975"/>
          <p14:tracePt t="54079" x="2044700" y="5776913"/>
          <p14:tracePt t="54096" x="2089150" y="5776913"/>
          <p14:tracePt t="54112" x="2125663" y="5786438"/>
          <p14:tracePt t="54130" x="2179638" y="5803900"/>
          <p14:tracePt t="54146" x="2205038" y="5813425"/>
          <p14:tracePt t="54163" x="2224088" y="5822950"/>
          <p14:tracePt t="54179" x="2251075" y="5840413"/>
          <p14:tracePt t="54195" x="2276475" y="5857875"/>
          <p14:tracePt t="54212" x="2312988" y="5875338"/>
          <p14:tracePt t="54229" x="2339975" y="5894388"/>
          <p14:tracePt t="54246" x="2366963" y="5902325"/>
          <p14:tracePt t="54262" x="2384425" y="5919788"/>
          <p14:tracePt t="54279" x="2401888" y="5929313"/>
          <p14:tracePt t="54296" x="2411413" y="5946775"/>
          <p14:tracePt t="54312" x="2419350" y="5946775"/>
          <p14:tracePt t="54330" x="2419350" y="5965825"/>
          <p14:tracePt t="54363" x="2419350" y="5983288"/>
          <p14:tracePt t="54381" x="2419350" y="6010275"/>
          <p14:tracePt t="54396" x="2419350" y="6018213"/>
          <p14:tracePt t="54412" x="2419350" y="6037263"/>
          <p14:tracePt t="54429" x="2419350" y="6054725"/>
          <p14:tracePt t="54445" x="2419350" y="6062663"/>
          <p14:tracePt t="54462" x="2419350" y="6072188"/>
          <p14:tracePt t="54494" x="2419350" y="6081713"/>
          <p14:tracePt t="54510" x="2411413" y="6081713"/>
          <p14:tracePt t="54543" x="2411413" y="6089650"/>
          <p14:tracePt t="54549" x="2393950" y="6099175"/>
          <p14:tracePt t="54565" x="2374900" y="6108700"/>
          <p14:tracePt t="54579" x="2374900" y="6116638"/>
          <p14:tracePt t="54596" x="2357438" y="6126163"/>
          <p14:tracePt t="54612" x="2347913" y="6126163"/>
          <p14:tracePt t="54654" x="2347913" y="6134100"/>
          <p14:tracePt t="54710" x="2339975" y="6134100"/>
          <p14:tracePt t="54733" x="2339975" y="6143625"/>
          <p14:tracePt t="54742" x="2330450" y="6143625"/>
          <p14:tracePt t="54757" x="2330450" y="6153150"/>
          <p14:tracePt t="54790" x="2322513" y="6153150"/>
          <p14:tracePt t="54862" x="2312988" y="6153150"/>
          <p14:tracePt t="54870" x="2303463" y="6161088"/>
          <p14:tracePt t="54885" x="2295525" y="6161088"/>
          <p14:tracePt t="54895" x="2286000" y="6170613"/>
          <p14:tracePt t="54911" x="2276475" y="6170613"/>
          <p14:tracePt t="54928" x="2268538" y="6170613"/>
          <p14:tracePt t="54945" x="2251075" y="6180138"/>
          <p14:tracePt t="54962" x="2232025" y="6180138"/>
          <p14:tracePt t="54983" x="2224088" y="6180138"/>
          <p14:tracePt t="54986" x="2214563" y="6188075"/>
          <p14:tracePt t="55017" x="2205038" y="6188075"/>
          <p14:tracePt t="55057" x="2197100" y="6188075"/>
          <p14:tracePt t="55074" x="2197100" y="6197600"/>
          <p14:tracePt t="55085" x="2187575" y="6197600"/>
          <p14:tracePt t="55097" x="2170113" y="6197600"/>
          <p14:tracePt t="55112" x="2160588" y="6197600"/>
          <p14:tracePt t="55129" x="2143125" y="6197600"/>
          <p14:tracePt t="55145" x="2125663" y="6205538"/>
          <p14:tracePt t="55161" x="2116138" y="6205538"/>
          <p14:tracePt t="55179" x="2108200" y="6205538"/>
          <p14:tracePt t="55212" x="2089150" y="6205538"/>
          <p14:tracePt t="55228" x="2081213" y="6205538"/>
          <p14:tracePt t="55245" x="2054225" y="6205538"/>
          <p14:tracePt t="55262" x="2036763" y="6205538"/>
          <p14:tracePt t="55279" x="2017713" y="6205538"/>
          <p14:tracePt t="55297" x="2009775" y="6205538"/>
          <p14:tracePt t="55312" x="2000250" y="6205538"/>
          <p14:tracePt t="55329" x="1990725" y="6205538"/>
          <p14:tracePt t="55347" x="1973263" y="6205538"/>
          <p14:tracePt t="55362" x="1965325" y="6205538"/>
          <p14:tracePt t="55379" x="1946275" y="6205538"/>
          <p14:tracePt t="55414" x="1938338" y="6205538"/>
          <p14:tracePt t="55443" x="1928813" y="6205538"/>
          <p14:tracePt t="55484" x="1919288" y="6205538"/>
          <p14:tracePt t="55492" x="1911350" y="6205538"/>
          <p14:tracePt t="55500" x="1901825" y="6205538"/>
          <p14:tracePt t="55516" x="1893888" y="6205538"/>
          <p14:tracePt t="55528" x="1884363" y="6205538"/>
          <p14:tracePt t="55566" x="1874838" y="6205538"/>
          <p14:tracePt t="55589" x="1866900" y="6205538"/>
          <p14:tracePt t="55603" x="1839913" y="6205538"/>
          <p14:tracePt t="55615" x="1830388" y="6205538"/>
          <p14:tracePt t="55632" x="1812925" y="6205538"/>
          <p14:tracePt t="55645" x="1785938" y="6205538"/>
          <p14:tracePt t="55662" x="1776413" y="6205538"/>
          <p14:tracePt t="55678" x="1758950" y="6205538"/>
          <p14:tracePt t="55695" x="1741488" y="6205538"/>
          <p14:tracePt t="55714" x="1714500" y="6205538"/>
          <p14:tracePt t="55728" x="1679575" y="6205538"/>
          <p14:tracePt t="55745" x="1643063" y="6205538"/>
          <p14:tracePt t="55762" x="1608138" y="6197600"/>
          <p14:tracePt t="55778" x="1589088" y="6197600"/>
          <p14:tracePt t="55796" x="1571625" y="6188075"/>
          <p14:tracePt t="55812" x="1554163" y="6188075"/>
          <p14:tracePt t="55829" x="1536700" y="6180138"/>
          <p14:tracePt t="55846" x="1509713" y="6180138"/>
          <p14:tracePt t="55861" x="1500188" y="6180138"/>
          <p14:tracePt t="55878" x="1490663" y="6180138"/>
          <p14:tracePt t="55911" x="1482725" y="6170613"/>
          <p14:tracePt t="55928" x="1465263" y="6161088"/>
          <p14:tracePt t="55945" x="1446213" y="6153150"/>
          <p14:tracePt t="55961" x="1419225" y="6134100"/>
          <p14:tracePt t="55978" x="1401763" y="6116638"/>
          <p14:tracePt t="55994" x="1384300" y="6108700"/>
          <p14:tracePt t="56012" x="1366838" y="6099175"/>
          <p14:tracePt t="56028" x="1347788" y="6089650"/>
          <p14:tracePt t="56045" x="1339850" y="6081713"/>
          <p14:tracePt t="56061" x="1312863" y="6072188"/>
          <p14:tracePt t="56078" x="1285875" y="6054725"/>
          <p14:tracePt t="56095" x="1276350" y="6045200"/>
          <p14:tracePt t="56113" x="1258888" y="6027738"/>
          <p14:tracePt t="56128" x="1250950" y="6018213"/>
          <p14:tracePt t="56145" x="1241425" y="6010275"/>
          <p14:tracePt t="56178" x="1231900" y="6000750"/>
          <p14:tracePt t="56195" x="1231900" y="5983288"/>
          <p14:tracePt t="56212" x="1231900" y="5965825"/>
          <p14:tracePt t="56228" x="1231900" y="5946775"/>
          <p14:tracePt t="56245" x="1231900" y="5929313"/>
          <p14:tracePt t="56262" x="1231900" y="5919788"/>
          <p14:tracePt t="56278" x="1241425" y="5911850"/>
          <p14:tracePt t="56295" x="1241425" y="5884863"/>
          <p14:tracePt t="56312" x="1250950" y="5875338"/>
          <p14:tracePt t="56328" x="1258888" y="5867400"/>
          <p14:tracePt t="56345" x="1258888" y="5857875"/>
          <p14:tracePt t="56362" x="1268413" y="5848350"/>
          <p14:tracePt t="56378" x="1276350" y="5840413"/>
          <p14:tracePt t="56395" x="1285875" y="5840413"/>
          <p14:tracePt t="56413" x="1285875" y="5830888"/>
          <p14:tracePt t="56435" x="1295400" y="5830888"/>
          <p14:tracePt t="56459" x="1295400" y="5822950"/>
          <p14:tracePt t="56475" x="1303338" y="5822950"/>
          <p14:tracePt t="56491" x="1312863" y="5822950"/>
          <p14:tracePt t="56500" x="1339850" y="5813425"/>
          <p14:tracePt t="56512" x="1357313" y="5813425"/>
          <p14:tracePt t="56528" x="1419225" y="5803900"/>
          <p14:tracePt t="56545" x="1482725" y="5795963"/>
          <p14:tracePt t="56562" x="1571625" y="5795963"/>
          <p14:tracePt t="56578" x="1589088" y="5795963"/>
          <p14:tracePt t="56595" x="1625600" y="5795963"/>
          <p14:tracePt t="56615" x="1660525" y="5795963"/>
          <p14:tracePt t="56628" x="1704975" y="5795963"/>
          <p14:tracePt t="56645" x="1768475" y="5795963"/>
          <p14:tracePt t="56662" x="1839913" y="5795963"/>
          <p14:tracePt t="56678" x="1982788" y="5803900"/>
          <p14:tracePt t="56695" x="2071688" y="5813425"/>
          <p14:tracePt t="56717" x="2224088" y="5822950"/>
          <p14:tracePt t="56730" x="2276475" y="5830888"/>
          <p14:tracePt t="56745" x="2347913" y="5840413"/>
          <p14:tracePt t="56762" x="2428875" y="5848350"/>
          <p14:tracePt t="56778" x="2500313" y="5867400"/>
          <p14:tracePt t="56795" x="2544763" y="5875338"/>
          <p14:tracePt t="56812" x="2589213" y="5902325"/>
          <p14:tracePt t="56829" x="2608263" y="5919788"/>
          <p14:tracePt t="56845" x="2616200" y="5938838"/>
          <p14:tracePt t="56862" x="2625725" y="5965825"/>
          <p14:tracePt t="56878" x="2643188" y="6000750"/>
          <p14:tracePt t="56895" x="2660650" y="6027738"/>
          <p14:tracePt t="56912" x="2670175" y="6045200"/>
          <p14:tracePt t="56928" x="2687638" y="6072188"/>
          <p14:tracePt t="56944" x="2687638" y="6081713"/>
          <p14:tracePt t="56962" x="2687638" y="6099175"/>
          <p14:tracePt t="56978" x="2697163" y="6126163"/>
          <p14:tracePt t="56995" x="2697163" y="6143625"/>
          <p14:tracePt t="56999" x="2697163" y="6153150"/>
          <p14:tracePt t="57011" x="2697163" y="6161088"/>
          <p14:tracePt t="57028" x="2633663" y="6205538"/>
          <p14:tracePt t="57044" x="2554288" y="6251575"/>
          <p14:tracePt t="57061" x="2339975" y="6313488"/>
          <p14:tracePt t="57078" x="2187575" y="6340475"/>
          <p14:tracePt t="57094" x="2133600" y="6340475"/>
          <p14:tracePt t="57111" x="2108200" y="6340475"/>
          <p14:tracePt t="57128" x="2098675" y="6340475"/>
          <p14:tracePt t="57515" x="2089150" y="6340475"/>
          <p14:tracePt t="57540" x="2081213" y="6340475"/>
          <p14:tracePt t="57549" x="2071688" y="6330950"/>
          <p14:tracePt t="57564" x="2062163" y="6330950"/>
          <p14:tracePt t="57579" x="2054225" y="6323013"/>
          <p14:tracePt t="57595" x="2044700" y="6313488"/>
          <p14:tracePt t="57611" x="2036763" y="6313488"/>
          <p14:tracePt t="57628" x="2036763" y="6303963"/>
          <p14:tracePt t="57645" x="2027238" y="6303963"/>
          <p14:tracePt t="57678" x="2017713" y="6303963"/>
          <p14:tracePt t="57695" x="2009775" y="6296025"/>
          <p14:tracePt t="57712" x="1990725" y="6296025"/>
          <p14:tracePt t="57728" x="1973263" y="6276975"/>
          <p14:tracePt t="57744" x="1928813" y="6251575"/>
          <p14:tracePt t="57761" x="1911350" y="6251575"/>
          <p14:tracePt t="57778" x="1893888" y="6232525"/>
          <p14:tracePt t="57795" x="1874838" y="6232525"/>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60A5C01B-E7B8-487B-A5F2-478EA586EDE1}" type="slidenum">
              <a:rPr lang="en-US" altLang="ja-JP" smtClean="0"/>
              <a:pPr>
                <a:defRPr/>
              </a:pPr>
              <a:t>23</a:t>
            </a:fld>
            <a:endParaRPr lang="ja-JP" altLang="en-US"/>
          </a:p>
        </p:txBody>
      </p:sp>
      <p:sp>
        <p:nvSpPr>
          <p:cNvPr id="5" name="タイトル 1"/>
          <p:cNvSpPr txBox="1">
            <a:spLocks/>
          </p:cNvSpPr>
          <p:nvPr/>
        </p:nvSpPr>
        <p:spPr bwMode="auto">
          <a:xfrm>
            <a:off x="128590" y="116632"/>
            <a:ext cx="9648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36000" rIns="91440" bIns="18000" numCol="1" anchor="b" anchorCtr="0" compatLnSpc="1">
            <a:prstTxWarp prst="textNoShape">
              <a:avLst/>
            </a:prstTxWarp>
          </a:bodyPr>
          <a:lstStyle>
            <a:lvl1pPr algn="l" rtl="0" eaLnBrk="0" fontAlgn="base" hangingPunct="0">
              <a:spcBef>
                <a:spcPct val="0"/>
              </a:spcBef>
              <a:spcAft>
                <a:spcPct val="0"/>
              </a:spcAft>
              <a:defRPr kumimoji="1" lang="ja-JP" altLang="en-US" sz="2400" b="1" kern="1200">
                <a:solidFill>
                  <a:srgbClr val="000000"/>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400" b="1">
                <a:solidFill>
                  <a:srgbClr val="000000"/>
                </a:solidFill>
                <a:latin typeface="Meiryo UI" pitchFamily="50" charset="-128"/>
                <a:ea typeface="Meiryo UI" pitchFamily="50" charset="-128"/>
                <a:cs typeface="メイリオ" pitchFamily="50" charset="-128"/>
              </a:defRPr>
            </a:lvl2pPr>
            <a:lvl3pPr algn="l" rtl="0" eaLnBrk="0" fontAlgn="base" hangingPunct="0">
              <a:spcBef>
                <a:spcPct val="0"/>
              </a:spcBef>
              <a:spcAft>
                <a:spcPct val="0"/>
              </a:spcAft>
              <a:defRPr kumimoji="1" sz="2400" b="1">
                <a:solidFill>
                  <a:srgbClr val="000000"/>
                </a:solidFill>
                <a:latin typeface="Meiryo UI" pitchFamily="50" charset="-128"/>
                <a:ea typeface="Meiryo UI" pitchFamily="50" charset="-128"/>
                <a:cs typeface="メイリオ" pitchFamily="50" charset="-128"/>
              </a:defRPr>
            </a:lvl3pPr>
            <a:lvl4pPr algn="l" rtl="0" eaLnBrk="0" fontAlgn="base" hangingPunct="0">
              <a:spcBef>
                <a:spcPct val="0"/>
              </a:spcBef>
              <a:spcAft>
                <a:spcPct val="0"/>
              </a:spcAft>
              <a:defRPr kumimoji="1" sz="2400" b="1">
                <a:solidFill>
                  <a:srgbClr val="000000"/>
                </a:solidFill>
                <a:latin typeface="Meiryo UI" pitchFamily="50" charset="-128"/>
                <a:ea typeface="Meiryo UI" pitchFamily="50" charset="-128"/>
                <a:cs typeface="メイリオ" pitchFamily="50" charset="-128"/>
              </a:defRPr>
            </a:lvl4pPr>
            <a:lvl5pPr algn="l" rtl="0" eaLnBrk="0" fontAlgn="base" hangingPunct="0">
              <a:spcBef>
                <a:spcPct val="0"/>
              </a:spcBef>
              <a:spcAft>
                <a:spcPct val="0"/>
              </a:spcAft>
              <a:defRPr kumimoji="1" sz="2400" b="1">
                <a:solidFill>
                  <a:srgbClr val="000000"/>
                </a:solidFill>
                <a:latin typeface="Meiryo UI" pitchFamily="50" charset="-128"/>
                <a:ea typeface="Meiryo UI" pitchFamily="50" charset="-128"/>
                <a:cs typeface="メイリオ" pitchFamily="50" charset="-128"/>
              </a:defRPr>
            </a:lvl5pPr>
            <a:lvl6pPr marL="457200" algn="l" rtl="0" eaLnBrk="1" fontAlgn="base" hangingPunct="1">
              <a:spcBef>
                <a:spcPct val="0"/>
              </a:spcBef>
              <a:spcAft>
                <a:spcPct val="0"/>
              </a:spcAft>
              <a:defRPr kumimoji="1" sz="2400" b="1">
                <a:solidFill>
                  <a:srgbClr val="000000"/>
                </a:solidFill>
                <a:latin typeface="Arial" charset="0"/>
                <a:ea typeface="ＭＳ Ｐゴシック" charset="-128"/>
              </a:defRPr>
            </a:lvl6pPr>
            <a:lvl7pPr marL="914400" algn="l" rtl="0" eaLnBrk="1" fontAlgn="base" hangingPunct="1">
              <a:spcBef>
                <a:spcPct val="0"/>
              </a:spcBef>
              <a:spcAft>
                <a:spcPct val="0"/>
              </a:spcAft>
              <a:defRPr kumimoji="1" sz="2400" b="1">
                <a:solidFill>
                  <a:srgbClr val="000000"/>
                </a:solidFill>
                <a:latin typeface="Arial" charset="0"/>
                <a:ea typeface="ＭＳ Ｐゴシック" charset="-128"/>
              </a:defRPr>
            </a:lvl7pPr>
            <a:lvl8pPr marL="1371600" algn="l" rtl="0" eaLnBrk="1" fontAlgn="base" hangingPunct="1">
              <a:spcBef>
                <a:spcPct val="0"/>
              </a:spcBef>
              <a:spcAft>
                <a:spcPct val="0"/>
              </a:spcAft>
              <a:defRPr kumimoji="1" sz="2400" b="1">
                <a:solidFill>
                  <a:srgbClr val="000000"/>
                </a:solidFill>
                <a:latin typeface="Arial" charset="0"/>
                <a:ea typeface="ＭＳ Ｐゴシック" charset="-128"/>
              </a:defRPr>
            </a:lvl8pPr>
            <a:lvl9pPr marL="1828800" algn="l" rtl="0" eaLnBrk="1" fontAlgn="base" hangingPunct="1">
              <a:spcBef>
                <a:spcPct val="0"/>
              </a:spcBef>
              <a:spcAft>
                <a:spcPct val="0"/>
              </a:spcAft>
              <a:defRPr kumimoji="1" sz="2400" b="1">
                <a:solidFill>
                  <a:srgbClr val="000000"/>
                </a:solidFill>
                <a:latin typeface="Arial" charset="0"/>
                <a:ea typeface="ＭＳ Ｐゴシック" charset="-128"/>
              </a:defRPr>
            </a:lvl9pPr>
          </a:lstStyle>
          <a:p>
            <a:r>
              <a:rPr lang="en-US" altLang="ja-JP" sz="2000" dirty="0" smtClean="0">
                <a:solidFill>
                  <a:schemeClr val="tx1"/>
                </a:solidFill>
              </a:rPr>
              <a:t>3</a:t>
            </a:r>
            <a:r>
              <a:rPr lang="ja-JP" altLang="en-US" sz="2000" dirty="0" err="1" smtClean="0">
                <a:solidFill>
                  <a:schemeClr val="tx1"/>
                </a:solidFill>
              </a:rPr>
              <a:t>．</a:t>
            </a:r>
            <a:r>
              <a:rPr lang="ja-JP" altLang="en-US" sz="2000" dirty="0">
                <a:solidFill>
                  <a:schemeClr val="tx1"/>
                </a:solidFill>
              </a:rPr>
              <a:t>警戒レベルを活用した水災タイムラインの</a:t>
            </a:r>
            <a:r>
              <a:rPr lang="ja-JP" altLang="en-US" sz="2000" dirty="0" smtClean="0">
                <a:solidFill>
                  <a:schemeClr val="tx1"/>
                </a:solidFill>
              </a:rPr>
              <a:t>策定</a:t>
            </a:r>
            <a:endParaRPr lang="en-US" altLang="ja-JP" sz="2000" dirty="0" smtClean="0">
              <a:solidFill>
                <a:schemeClr val="tx1"/>
              </a:solidFill>
            </a:endParaRPr>
          </a:p>
          <a:p>
            <a:r>
              <a:rPr lang="ja-JP" altLang="en-US" sz="2000" dirty="0" smtClean="0"/>
              <a:t>　</a:t>
            </a:r>
            <a:r>
              <a:rPr lang="ja-JP" altLang="en-US" sz="2000" dirty="0"/>
              <a:t> </a:t>
            </a:r>
            <a:r>
              <a:rPr lang="en-US" altLang="ja-JP" sz="2000" dirty="0" smtClean="0"/>
              <a:t>(2)  </a:t>
            </a:r>
            <a:r>
              <a:rPr lang="ja-JP" altLang="en-US" sz="2000" dirty="0"/>
              <a:t>「平常時」における防災行動の</a:t>
            </a:r>
            <a:r>
              <a:rPr lang="ja-JP" altLang="en-US" sz="2000" dirty="0" smtClean="0"/>
              <a:t>ポイント</a:t>
            </a:r>
            <a:r>
              <a:rPr lang="ja-JP" altLang="en-US" sz="2000" dirty="0"/>
              <a:t>①</a:t>
            </a:r>
            <a:endParaRPr lang="en-US" altLang="ja-JP" sz="2000" dirty="0"/>
          </a:p>
        </p:txBody>
      </p:sp>
      <p:sp>
        <p:nvSpPr>
          <p:cNvPr id="6" name="正方形/長方形 5"/>
          <p:cNvSpPr/>
          <p:nvPr/>
        </p:nvSpPr>
        <p:spPr>
          <a:xfrm>
            <a:off x="128589" y="795413"/>
            <a:ext cx="9648825" cy="791295"/>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「ポイント①　役職員の教育」については、水災に関する従業員の知識を高めるとともに、平常時や水災リスクが高まった時に実施すべき事項を</a:t>
            </a:r>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指示</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しておく必要があります。「役職員の対応事項」を指示するための教育資料の例を示します。</a:t>
            </a:r>
            <a:endPar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12" name="表 11"/>
          <p:cNvGraphicFramePr>
            <a:graphicFrameLocks noGrp="1"/>
          </p:cNvGraphicFramePr>
          <p:nvPr>
            <p:extLst/>
          </p:nvPr>
        </p:nvGraphicFramePr>
        <p:xfrm>
          <a:off x="128588" y="1826456"/>
          <a:ext cx="9504930" cy="4451504"/>
        </p:xfrm>
        <a:graphic>
          <a:graphicData uri="http://schemas.openxmlformats.org/drawingml/2006/table">
            <a:tbl>
              <a:tblPr firstRow="1" bandRow="1">
                <a:tableStyleId>{5940675A-B579-460E-94D1-54222C63F5DA}</a:tableStyleId>
              </a:tblPr>
              <a:tblGrid>
                <a:gridCol w="1079996">
                  <a:extLst>
                    <a:ext uri="{9D8B030D-6E8A-4147-A177-3AD203B41FA5}">
                      <a16:colId xmlns:a16="http://schemas.microsoft.com/office/drawing/2014/main" val="311178778"/>
                    </a:ext>
                  </a:extLst>
                </a:gridCol>
                <a:gridCol w="4320480">
                  <a:extLst>
                    <a:ext uri="{9D8B030D-6E8A-4147-A177-3AD203B41FA5}">
                      <a16:colId xmlns:a16="http://schemas.microsoft.com/office/drawing/2014/main" val="1934856965"/>
                    </a:ext>
                  </a:extLst>
                </a:gridCol>
                <a:gridCol w="4104454">
                  <a:extLst>
                    <a:ext uri="{9D8B030D-6E8A-4147-A177-3AD203B41FA5}">
                      <a16:colId xmlns:a16="http://schemas.microsoft.com/office/drawing/2014/main" val="3456774909"/>
                    </a:ext>
                  </a:extLst>
                </a:gridCol>
              </a:tblGrid>
              <a:tr h="204714">
                <a:tc>
                  <a:txBody>
                    <a:bodyPr/>
                    <a:lstStyle/>
                    <a:p>
                      <a:pPr algn="ctr"/>
                      <a:r>
                        <a:rPr kumimoji="1" lang="ja-JP" altLang="en-US" sz="1100" dirty="0" smtClean="0">
                          <a:latin typeface="Meiryo UI" panose="020B0604030504040204" pitchFamily="50" charset="-128"/>
                          <a:ea typeface="Meiryo UI" panose="020B0604030504040204" pitchFamily="50" charset="-128"/>
                        </a:rPr>
                        <a:t>タイミング</a:t>
                      </a:r>
                      <a:endParaRPr kumimoji="1" lang="ja-JP" altLang="en-US" sz="1100" dirty="0">
                        <a:latin typeface="Meiryo UI" panose="020B0604030504040204" pitchFamily="50" charset="-128"/>
                        <a:ea typeface="Meiryo UI" panose="020B0604030504040204" pitchFamily="50" charset="-128"/>
                      </a:endParaRPr>
                    </a:p>
                  </a:txBody>
                  <a:tcPr marL="36000" marR="36000" marT="36000" marB="36000" anchor="ctr">
                    <a:solidFill>
                      <a:schemeClr val="bg1">
                        <a:lumMod val="85000"/>
                      </a:schemeClr>
                    </a:solidFill>
                  </a:tcPr>
                </a:tc>
                <a:tc>
                  <a:txBody>
                    <a:bodyPr/>
                    <a:lstStyle/>
                    <a:p>
                      <a:pPr algn="ctr"/>
                      <a:r>
                        <a:rPr kumimoji="1" lang="ja-JP" altLang="en-US" sz="1100" dirty="0" smtClean="0">
                          <a:latin typeface="Meiryo UI" panose="020B0604030504040204" pitchFamily="50" charset="-128"/>
                          <a:ea typeface="Meiryo UI" panose="020B0604030504040204" pitchFamily="50" charset="-128"/>
                        </a:rPr>
                        <a:t>実施事項</a:t>
                      </a:r>
                      <a:endParaRPr kumimoji="1" lang="ja-JP" altLang="en-US" sz="1100" dirty="0">
                        <a:latin typeface="Meiryo UI" panose="020B0604030504040204" pitchFamily="50" charset="-128"/>
                        <a:ea typeface="Meiryo UI" panose="020B0604030504040204" pitchFamily="50" charset="-128"/>
                      </a:endParaRPr>
                    </a:p>
                  </a:txBody>
                  <a:tcPr marL="36000" marR="36000" marT="36000" marB="36000" anchor="ctr">
                    <a:solidFill>
                      <a:schemeClr val="bg1">
                        <a:lumMod val="85000"/>
                      </a:schemeClr>
                    </a:solidFill>
                  </a:tcPr>
                </a:tc>
                <a:tc>
                  <a:txBody>
                    <a:bodyPr/>
                    <a:lstStyle/>
                    <a:p>
                      <a:pPr algn="ctr"/>
                      <a:r>
                        <a:rPr kumimoji="1" lang="ja-JP" altLang="en-US" sz="1100" dirty="0" smtClean="0">
                          <a:latin typeface="Meiryo UI" panose="020B0604030504040204" pitchFamily="50" charset="-128"/>
                          <a:ea typeface="Meiryo UI" panose="020B0604030504040204" pitchFamily="50" charset="-128"/>
                        </a:rPr>
                        <a:t>補足</a:t>
                      </a:r>
                      <a:endParaRPr kumimoji="1" lang="ja-JP" altLang="en-US" sz="1100" dirty="0">
                        <a:latin typeface="Meiryo UI" panose="020B0604030504040204" pitchFamily="50" charset="-128"/>
                        <a:ea typeface="Meiryo UI" panose="020B0604030504040204" pitchFamily="50" charset="-128"/>
                      </a:endParaRPr>
                    </a:p>
                  </a:txBody>
                  <a:tcPr marL="36000" marR="36000" marT="36000" marB="36000" anchor="ctr">
                    <a:solidFill>
                      <a:schemeClr val="bg1">
                        <a:lumMod val="85000"/>
                      </a:schemeClr>
                    </a:solidFill>
                  </a:tcPr>
                </a:tc>
                <a:extLst>
                  <a:ext uri="{0D108BD9-81ED-4DB2-BD59-A6C34878D82A}">
                    <a16:rowId xmlns:a16="http://schemas.microsoft.com/office/drawing/2014/main" val="94327654"/>
                  </a:ext>
                </a:extLst>
              </a:tr>
              <a:tr h="321884">
                <a:tc rowSpan="5">
                  <a:txBody>
                    <a:bodyPr/>
                    <a:lstStyle/>
                    <a:p>
                      <a:pPr algn="ctr"/>
                      <a:r>
                        <a:rPr kumimoji="1" lang="ja-JP" altLang="en-US" sz="1100" dirty="0" smtClean="0">
                          <a:latin typeface="Meiryo UI" panose="020B0604030504040204" pitchFamily="50" charset="-128"/>
                          <a:ea typeface="Meiryo UI" panose="020B0604030504040204" pitchFamily="50" charset="-128"/>
                        </a:rPr>
                        <a:t>平常時</a:t>
                      </a:r>
                      <a:endParaRPr kumimoji="1" lang="ja-JP" altLang="en-US" sz="1100" dirty="0">
                        <a:latin typeface="Meiryo UI" panose="020B0604030504040204" pitchFamily="50" charset="-128"/>
                        <a:ea typeface="Meiryo UI" panose="020B0604030504040204" pitchFamily="50" charset="-128"/>
                      </a:endParaRPr>
                    </a:p>
                  </a:txBody>
                  <a:tcPr marL="36000" marR="36000" marT="36000" marB="36000">
                    <a:solidFill>
                      <a:srgbClr val="00CC6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smtClean="0">
                          <a:latin typeface="Meiryo UI" panose="020B0604030504040204" pitchFamily="50" charset="-128"/>
                          <a:ea typeface="Meiryo UI" panose="020B0604030504040204" pitchFamily="50" charset="-128"/>
                        </a:rPr>
                        <a:t>[</a:t>
                      </a:r>
                      <a:r>
                        <a:rPr kumimoji="1" lang="ja-JP" altLang="en-US" sz="1000" dirty="0" smtClean="0">
                          <a:latin typeface="Meiryo UI" panose="020B0604030504040204" pitchFamily="50" charset="-128"/>
                          <a:ea typeface="Meiryo UI" panose="020B0604030504040204" pitchFamily="50" charset="-128"/>
                        </a:rPr>
                        <a:t>平常時①</a:t>
                      </a:r>
                      <a:r>
                        <a:rPr kumimoji="1" lang="en-US" altLang="ja-JP" sz="1000" dirty="0" smtClean="0">
                          <a:latin typeface="Meiryo UI" panose="020B0604030504040204" pitchFamily="50" charset="-128"/>
                          <a:ea typeface="Meiryo UI" panose="020B0604030504040204" pitchFamily="50"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smtClean="0">
                          <a:latin typeface="Meiryo UI" panose="020B0604030504040204" pitchFamily="50" charset="-128"/>
                          <a:ea typeface="Meiryo UI" panose="020B0604030504040204" pitchFamily="50" charset="-128"/>
                        </a:rPr>
                        <a:t>　ハザードマップ</a:t>
                      </a:r>
                      <a:r>
                        <a:rPr kumimoji="1" lang="en-US" altLang="ja-JP" sz="1000" dirty="0" smtClean="0">
                          <a:latin typeface="Meiryo UI" panose="020B0604030504040204" pitchFamily="50" charset="-128"/>
                          <a:ea typeface="Meiryo UI" panose="020B0604030504040204" pitchFamily="50" charset="-128"/>
                        </a:rPr>
                        <a:t>(</a:t>
                      </a:r>
                      <a:r>
                        <a:rPr kumimoji="1" lang="ja-JP" altLang="en-US" sz="1000" dirty="0" smtClean="0">
                          <a:latin typeface="Meiryo UI" panose="020B0604030504040204" pitchFamily="50" charset="-128"/>
                          <a:ea typeface="Meiryo UI" panose="020B0604030504040204" pitchFamily="50" charset="-128"/>
                        </a:rPr>
                        <a:t>会社付近・自宅付近</a:t>
                      </a:r>
                      <a:r>
                        <a:rPr kumimoji="1" lang="en-US" altLang="ja-JP" sz="1000" dirty="0" smtClean="0">
                          <a:latin typeface="Meiryo UI" panose="020B0604030504040204" pitchFamily="50" charset="-128"/>
                          <a:ea typeface="Meiryo UI" panose="020B0604030504040204" pitchFamily="50" charset="-128"/>
                        </a:rPr>
                        <a:t>)</a:t>
                      </a:r>
                      <a:r>
                        <a:rPr kumimoji="1" lang="ja-JP" altLang="en-US" sz="1000" dirty="0" smtClean="0">
                          <a:latin typeface="Meiryo UI" panose="020B0604030504040204" pitchFamily="50" charset="-128"/>
                          <a:ea typeface="Meiryo UI" panose="020B0604030504040204" pitchFamily="50" charset="-128"/>
                        </a:rPr>
                        <a:t>を印刷し、店舗・自宅近辺を確認する。</a:t>
                      </a:r>
                      <a:endParaRPr kumimoji="1" lang="en-US" altLang="ja-JP" sz="1000" dirty="0" smtClean="0">
                        <a:latin typeface="Meiryo UI" panose="020B0604030504040204" pitchFamily="50" charset="-128"/>
                        <a:ea typeface="Meiryo UI" panose="020B0604030504040204" pitchFamily="50" charset="-128"/>
                      </a:endParaRPr>
                    </a:p>
                  </a:txBody>
                  <a:tcPr marL="36000" marR="36000" marT="36000" marB="36000" anchor="ctr">
                    <a:solidFill>
                      <a:srgbClr val="00CC6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smtClean="0">
                          <a:latin typeface="Meiryo UI" panose="020B0604030504040204" pitchFamily="50" charset="-128"/>
                          <a:ea typeface="Meiryo UI" panose="020B0604030504040204" pitchFamily="50" charset="-128"/>
                        </a:rPr>
                        <a:t>　ハザードマップは店舗・自宅が所在する自治体の</a:t>
                      </a:r>
                      <a:r>
                        <a:rPr kumimoji="1" lang="en-US" altLang="ja-JP" sz="1000" dirty="0" smtClean="0">
                          <a:latin typeface="Meiryo UI" panose="020B0604030504040204" pitchFamily="50" charset="-128"/>
                          <a:ea typeface="Meiryo UI" panose="020B0604030504040204" pitchFamily="50" charset="-128"/>
                        </a:rPr>
                        <a:t>HP</a:t>
                      </a:r>
                      <a:r>
                        <a:rPr kumimoji="1" lang="ja-JP" altLang="en-US" sz="1000" dirty="0" smtClean="0">
                          <a:latin typeface="Meiryo UI" panose="020B0604030504040204" pitchFamily="50" charset="-128"/>
                          <a:ea typeface="Meiryo UI" panose="020B0604030504040204" pitchFamily="50" charset="-128"/>
                        </a:rPr>
                        <a:t>から各々ダウンロードする。</a:t>
                      </a:r>
                      <a:endParaRPr kumimoji="1" lang="en-US" altLang="ja-JP" sz="1000" dirty="0" smtClean="0">
                        <a:latin typeface="Meiryo UI" panose="020B0604030504040204" pitchFamily="50" charset="-128"/>
                        <a:ea typeface="Meiryo UI" panose="020B0604030504040204" pitchFamily="50" charset="-128"/>
                      </a:endParaRPr>
                    </a:p>
                  </a:txBody>
                  <a:tcPr marL="36000" marR="36000" marT="36000" marB="36000" anchor="ctr">
                    <a:solidFill>
                      <a:srgbClr val="00CC66"/>
                    </a:solidFill>
                  </a:tcPr>
                </a:tc>
                <a:extLst>
                  <a:ext uri="{0D108BD9-81ED-4DB2-BD59-A6C34878D82A}">
                    <a16:rowId xmlns:a16="http://schemas.microsoft.com/office/drawing/2014/main" val="4186495744"/>
                  </a:ext>
                </a:extLst>
              </a:tr>
              <a:tr h="321884">
                <a:tc vMerge="1">
                  <a:txBody>
                    <a:bodyPr/>
                    <a:lstStyle/>
                    <a:p>
                      <a:endParaRPr kumimoji="1" lang="ja-JP"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smtClean="0">
                          <a:latin typeface="Meiryo UI" panose="020B0604030504040204" pitchFamily="50" charset="-128"/>
                          <a:ea typeface="Meiryo UI" panose="020B0604030504040204" pitchFamily="50" charset="-128"/>
                        </a:rPr>
                        <a:t>[</a:t>
                      </a:r>
                      <a:r>
                        <a:rPr kumimoji="1" lang="ja-JP" altLang="en-US" sz="1000" dirty="0" smtClean="0">
                          <a:latin typeface="Meiryo UI" panose="020B0604030504040204" pitchFamily="50" charset="-128"/>
                          <a:ea typeface="Meiryo UI" panose="020B0604030504040204" pitchFamily="50" charset="-128"/>
                        </a:rPr>
                        <a:t>平常時②</a:t>
                      </a:r>
                      <a:r>
                        <a:rPr kumimoji="1" lang="en-US" altLang="ja-JP" sz="1000" dirty="0" smtClean="0">
                          <a:latin typeface="Meiryo UI" panose="020B0604030504040204" pitchFamily="50" charset="-128"/>
                          <a:ea typeface="Meiryo UI" panose="020B0604030504040204" pitchFamily="50"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smtClean="0">
                          <a:latin typeface="Meiryo UI" panose="020B0604030504040204" pitchFamily="50" charset="-128"/>
                          <a:ea typeface="Meiryo UI" panose="020B0604030504040204" pitchFamily="50" charset="-128"/>
                        </a:rPr>
                        <a:t>　防災メールを登録</a:t>
                      </a:r>
                      <a:r>
                        <a:rPr kumimoji="1" lang="en-US" altLang="ja-JP" sz="1000" dirty="0" smtClean="0">
                          <a:latin typeface="Meiryo UI" panose="020B0604030504040204" pitchFamily="50" charset="-128"/>
                          <a:ea typeface="Meiryo UI" panose="020B0604030504040204" pitchFamily="50" charset="-128"/>
                        </a:rPr>
                        <a:t>(</a:t>
                      </a:r>
                      <a:r>
                        <a:rPr kumimoji="1" lang="ja-JP" altLang="en-US" sz="1000" dirty="0" smtClean="0">
                          <a:latin typeface="Meiryo UI" panose="020B0604030504040204" pitchFamily="50" charset="-128"/>
                          <a:ea typeface="Meiryo UI" panose="020B0604030504040204" pitchFamily="50" charset="-128"/>
                        </a:rPr>
                        <a:t>会社・自宅が所在する自治体</a:t>
                      </a:r>
                      <a:r>
                        <a:rPr kumimoji="1" lang="en-US" altLang="ja-JP" sz="1000" dirty="0" smtClean="0">
                          <a:latin typeface="Meiryo UI" panose="020B0604030504040204" pitchFamily="50" charset="-128"/>
                          <a:ea typeface="Meiryo UI" panose="020B0604030504040204" pitchFamily="50" charset="-128"/>
                        </a:rPr>
                        <a:t>)</a:t>
                      </a:r>
                      <a:r>
                        <a:rPr kumimoji="1" lang="ja-JP" altLang="en-US" sz="1000" dirty="0" smtClean="0">
                          <a:latin typeface="Meiryo UI" panose="020B0604030504040204" pitchFamily="50" charset="-128"/>
                          <a:ea typeface="Meiryo UI" panose="020B0604030504040204" pitchFamily="50" charset="-128"/>
                        </a:rPr>
                        <a:t>する。</a:t>
                      </a:r>
                      <a:endParaRPr kumimoji="1" lang="en-US" altLang="ja-JP" sz="1000" dirty="0" smtClean="0">
                        <a:latin typeface="Meiryo UI" panose="020B0604030504040204" pitchFamily="50" charset="-128"/>
                        <a:ea typeface="Meiryo UI" panose="020B0604030504040204" pitchFamily="50" charset="-128"/>
                      </a:endParaRPr>
                    </a:p>
                  </a:txBody>
                  <a:tcPr marL="36000" marR="36000" marT="36000" marB="36000" anchor="ctr">
                    <a:solidFill>
                      <a:srgbClr val="00CC6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smtClean="0">
                          <a:latin typeface="Meiryo UI" panose="020B0604030504040204" pitchFamily="50" charset="-128"/>
                          <a:ea typeface="Meiryo UI" panose="020B0604030504040204" pitchFamily="50" charset="-128"/>
                        </a:rPr>
                        <a:t>　防災メールは各自治体の</a:t>
                      </a:r>
                      <a:r>
                        <a:rPr kumimoji="1" lang="en-US" altLang="ja-JP" sz="1000" dirty="0" smtClean="0">
                          <a:latin typeface="Meiryo UI" panose="020B0604030504040204" pitchFamily="50" charset="-128"/>
                          <a:ea typeface="Meiryo UI" panose="020B0604030504040204" pitchFamily="50" charset="-128"/>
                        </a:rPr>
                        <a:t>HP</a:t>
                      </a:r>
                      <a:r>
                        <a:rPr kumimoji="1" lang="ja-JP" altLang="en-US" sz="1000" dirty="0" smtClean="0">
                          <a:latin typeface="Meiryo UI" panose="020B0604030504040204" pitchFamily="50" charset="-128"/>
                          <a:ea typeface="Meiryo UI" panose="020B0604030504040204" pitchFamily="50" charset="-128"/>
                        </a:rPr>
                        <a:t>から登録する。</a:t>
                      </a:r>
                      <a:endParaRPr kumimoji="1" lang="en-US" altLang="ja-JP" sz="1000" dirty="0" smtClean="0">
                        <a:latin typeface="Meiryo UI" panose="020B0604030504040204" pitchFamily="50" charset="-128"/>
                        <a:ea typeface="Meiryo UI" panose="020B0604030504040204" pitchFamily="50" charset="-128"/>
                      </a:endParaRPr>
                    </a:p>
                  </a:txBody>
                  <a:tcPr marL="36000" marR="36000" marT="36000" marB="36000" anchor="ctr">
                    <a:solidFill>
                      <a:srgbClr val="00CC66"/>
                    </a:solidFill>
                  </a:tcPr>
                </a:tc>
                <a:extLst>
                  <a:ext uri="{0D108BD9-81ED-4DB2-BD59-A6C34878D82A}">
                    <a16:rowId xmlns:a16="http://schemas.microsoft.com/office/drawing/2014/main" val="3874015777"/>
                  </a:ext>
                </a:extLst>
              </a:tr>
              <a:tr h="112376">
                <a:tc vMerge="1">
                  <a:txBody>
                    <a:bodyPr/>
                    <a:lstStyle/>
                    <a:p>
                      <a:endParaRPr kumimoji="1" lang="ja-JP"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smtClean="0">
                          <a:latin typeface="Meiryo UI" panose="020B0604030504040204" pitchFamily="50" charset="-128"/>
                          <a:ea typeface="Meiryo UI" panose="020B0604030504040204" pitchFamily="50" charset="-128"/>
                        </a:rPr>
                        <a:t>[</a:t>
                      </a:r>
                      <a:r>
                        <a:rPr kumimoji="1" lang="ja-JP" altLang="en-US" sz="1000" dirty="0" smtClean="0">
                          <a:latin typeface="Meiryo UI" panose="020B0604030504040204" pitchFamily="50" charset="-128"/>
                          <a:ea typeface="Meiryo UI" panose="020B0604030504040204" pitchFamily="50" charset="-128"/>
                        </a:rPr>
                        <a:t>平常時③</a:t>
                      </a:r>
                      <a:r>
                        <a:rPr kumimoji="1" lang="en-US" altLang="ja-JP" sz="1000" dirty="0" smtClean="0">
                          <a:latin typeface="Meiryo UI" panose="020B0604030504040204" pitchFamily="50" charset="-128"/>
                          <a:ea typeface="Meiryo UI" panose="020B0604030504040204" pitchFamily="50"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smtClean="0">
                          <a:latin typeface="Meiryo UI" panose="020B0604030504040204" pitchFamily="50" charset="-128"/>
                          <a:ea typeface="Meiryo UI" panose="020B0604030504040204" pitchFamily="50" charset="-128"/>
                        </a:rPr>
                        <a:t>　避難先・避難経路を決定する。</a:t>
                      </a:r>
                      <a:endParaRPr kumimoji="1" lang="en-US" altLang="ja-JP" sz="1000" dirty="0" smtClean="0">
                        <a:latin typeface="Meiryo UI" panose="020B0604030504040204" pitchFamily="50" charset="-128"/>
                        <a:ea typeface="Meiryo UI" panose="020B0604030504040204" pitchFamily="50" charset="-128"/>
                      </a:endParaRPr>
                    </a:p>
                  </a:txBody>
                  <a:tcPr marL="36000" marR="36000" marT="36000" marB="36000" anchor="ctr">
                    <a:solidFill>
                      <a:srgbClr val="00CC6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smtClean="0">
                          <a:latin typeface="Meiryo UI" panose="020B0604030504040204" pitchFamily="50" charset="-128"/>
                          <a:ea typeface="Meiryo UI" panose="020B0604030504040204" pitchFamily="50" charset="-128"/>
                        </a:rPr>
                        <a:t>　水災リスクが高まったときに避難所を調べていては間に合わない。</a:t>
                      </a:r>
                      <a:endParaRPr kumimoji="1" lang="en-US" altLang="ja-JP" sz="1000" dirty="0" smtClean="0">
                        <a:latin typeface="Meiryo UI" panose="020B0604030504040204" pitchFamily="50" charset="-128"/>
                        <a:ea typeface="Meiryo UI" panose="020B0604030504040204" pitchFamily="50" charset="-128"/>
                      </a:endParaRPr>
                    </a:p>
                  </a:txBody>
                  <a:tcPr marL="36000" marR="36000" marT="36000" marB="36000" anchor="ctr">
                    <a:solidFill>
                      <a:srgbClr val="00CC66"/>
                    </a:solidFill>
                  </a:tcPr>
                </a:tc>
                <a:extLst>
                  <a:ext uri="{0D108BD9-81ED-4DB2-BD59-A6C34878D82A}">
                    <a16:rowId xmlns:a16="http://schemas.microsoft.com/office/drawing/2014/main" val="3956920126"/>
                  </a:ext>
                </a:extLst>
              </a:tr>
              <a:tr h="0">
                <a:tc vMerge="1">
                  <a:txBody>
                    <a:bodyPr/>
                    <a:lstStyle/>
                    <a:p>
                      <a:endParaRPr kumimoji="1" lang="ja-JP"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smtClean="0">
                          <a:latin typeface="Meiryo UI" panose="020B0604030504040204" pitchFamily="50" charset="-128"/>
                          <a:ea typeface="Meiryo UI" panose="020B0604030504040204" pitchFamily="50" charset="-128"/>
                        </a:rPr>
                        <a:t>[</a:t>
                      </a:r>
                      <a:r>
                        <a:rPr kumimoji="1" lang="ja-JP" altLang="en-US" sz="1000" dirty="0" smtClean="0">
                          <a:latin typeface="Meiryo UI" panose="020B0604030504040204" pitchFamily="50" charset="-128"/>
                          <a:ea typeface="Meiryo UI" panose="020B0604030504040204" pitchFamily="50" charset="-128"/>
                        </a:rPr>
                        <a:t>平常時④</a:t>
                      </a:r>
                      <a:r>
                        <a:rPr kumimoji="1" lang="en-US" altLang="ja-JP" sz="1000" dirty="0" smtClean="0">
                          <a:latin typeface="Meiryo UI" panose="020B0604030504040204" pitchFamily="50" charset="-128"/>
                          <a:ea typeface="Meiryo UI" panose="020B0604030504040204" pitchFamily="50"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smtClean="0">
                          <a:latin typeface="Meiryo UI" panose="020B0604030504040204" pitchFamily="50" charset="-128"/>
                          <a:ea typeface="Meiryo UI" panose="020B0604030504040204" pitchFamily="50" charset="-128"/>
                        </a:rPr>
                        <a:t>　会社スマホ・個人スマホへ防災情報が取得できるアプリをインストールする。</a:t>
                      </a:r>
                      <a:endParaRPr kumimoji="1" lang="en-US" altLang="ja-JP" sz="1000" dirty="0" smtClean="0">
                        <a:latin typeface="Meiryo UI" panose="020B0604030504040204" pitchFamily="50" charset="-128"/>
                        <a:ea typeface="Meiryo UI" panose="020B0604030504040204" pitchFamily="50" charset="-128"/>
                      </a:endParaRPr>
                    </a:p>
                  </a:txBody>
                  <a:tcPr marL="36000" marR="36000" marT="36000" marB="36000" anchor="ctr">
                    <a:solidFill>
                      <a:srgbClr val="00CC6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aseline="0" dirty="0" smtClean="0">
                          <a:latin typeface="Meiryo UI" panose="020B0604030504040204" pitchFamily="50" charset="-128"/>
                          <a:ea typeface="Meiryo UI" panose="020B0604030504040204" pitchFamily="50" charset="-128"/>
                        </a:rPr>
                        <a:t>　〇〇アプリと〇〇アプリをインストールしておく。</a:t>
                      </a:r>
                      <a:endParaRPr kumimoji="1" lang="en-US" altLang="ja-JP" sz="1000" dirty="0" smtClean="0">
                        <a:latin typeface="Meiryo UI" panose="020B0604030504040204" pitchFamily="50" charset="-128"/>
                        <a:ea typeface="Meiryo UI" panose="020B0604030504040204" pitchFamily="50" charset="-128"/>
                      </a:endParaRPr>
                    </a:p>
                  </a:txBody>
                  <a:tcPr marL="36000" marR="36000" marT="36000" marB="36000" anchor="ctr">
                    <a:solidFill>
                      <a:srgbClr val="00CC66"/>
                    </a:solidFill>
                  </a:tcPr>
                </a:tc>
                <a:extLst>
                  <a:ext uri="{0D108BD9-81ED-4DB2-BD59-A6C34878D82A}">
                    <a16:rowId xmlns:a16="http://schemas.microsoft.com/office/drawing/2014/main" val="978310810"/>
                  </a:ext>
                </a:extLst>
              </a:tr>
              <a:tr h="321884">
                <a:tc vMerge="1">
                  <a:txBody>
                    <a:bodyPr/>
                    <a:lstStyle/>
                    <a:p>
                      <a:endParaRPr kumimoji="1" lang="ja-JP" altLang="en-US"/>
                    </a:p>
                  </a:txBody>
                  <a:tcPr/>
                </a:tc>
                <a:tc>
                  <a:txBody>
                    <a:bodyPr/>
                    <a:lstStyle/>
                    <a:p>
                      <a:r>
                        <a:rPr kumimoji="1" lang="en-US" altLang="ja-JP" sz="1000" dirty="0" smtClean="0">
                          <a:latin typeface="Meiryo UI" panose="020B0604030504040204" pitchFamily="50" charset="-128"/>
                          <a:ea typeface="Meiryo UI" panose="020B0604030504040204" pitchFamily="50" charset="-128"/>
                        </a:rPr>
                        <a:t>[</a:t>
                      </a:r>
                      <a:r>
                        <a:rPr kumimoji="1" lang="ja-JP" altLang="en-US" sz="1000" dirty="0" smtClean="0">
                          <a:latin typeface="Meiryo UI" panose="020B0604030504040204" pitchFamily="50" charset="-128"/>
                          <a:ea typeface="Meiryo UI" panose="020B0604030504040204" pitchFamily="50" charset="-128"/>
                        </a:rPr>
                        <a:t>平常時⑤</a:t>
                      </a:r>
                      <a:r>
                        <a:rPr kumimoji="1" lang="en-US" altLang="ja-JP" sz="1000" dirty="0" smtClean="0">
                          <a:latin typeface="Meiryo UI" panose="020B0604030504040204" pitchFamily="50" charset="-128"/>
                          <a:ea typeface="Meiryo UI" panose="020B0604030504040204" pitchFamily="50" charset="-128"/>
                        </a:rPr>
                        <a:t>]</a:t>
                      </a:r>
                    </a:p>
                    <a:p>
                      <a:r>
                        <a:rPr kumimoji="1" lang="ja-JP" altLang="en-US" sz="1000" dirty="0" smtClean="0">
                          <a:latin typeface="Meiryo UI" panose="020B0604030504040204" pitchFamily="50" charset="-128"/>
                          <a:ea typeface="Meiryo UI" panose="020B0604030504040204" pitchFamily="50" charset="-128"/>
                        </a:rPr>
                        <a:t>　「水災タイムライン対応チェックリスト」の内容を理解しておく</a:t>
                      </a:r>
                      <a:endParaRPr kumimoji="1" lang="en-US" altLang="ja-JP" sz="1000" dirty="0" smtClean="0">
                        <a:latin typeface="Meiryo UI" panose="020B0604030504040204" pitchFamily="50" charset="-128"/>
                        <a:ea typeface="Meiryo UI" panose="020B0604030504040204" pitchFamily="50" charset="-128"/>
                      </a:endParaRPr>
                    </a:p>
                  </a:txBody>
                  <a:tcPr marL="36000" marR="36000" marT="36000" marB="36000" anchor="ctr">
                    <a:solidFill>
                      <a:srgbClr val="00CC66"/>
                    </a:solidFill>
                  </a:tcPr>
                </a:tc>
                <a:tc>
                  <a:txBody>
                    <a:bodyPr/>
                    <a:lstStyle/>
                    <a:p>
                      <a:r>
                        <a:rPr kumimoji="1" lang="ja-JP" altLang="en-US" sz="1000" dirty="0" smtClean="0">
                          <a:latin typeface="Meiryo UI" panose="020B0604030504040204" pitchFamily="50" charset="-128"/>
                          <a:ea typeface="Meiryo UI" panose="020B0604030504040204" pitchFamily="50" charset="-128"/>
                        </a:rPr>
                        <a:t>　水災リスクが高まった際にすべきことに「ヌケ・モレ」が無いようにするため内容を理解しておく。</a:t>
                      </a:r>
                      <a:endParaRPr kumimoji="1" lang="en-US" altLang="ja-JP" sz="1000" dirty="0" smtClean="0">
                        <a:latin typeface="Meiryo UI" panose="020B0604030504040204" pitchFamily="50" charset="-128"/>
                        <a:ea typeface="Meiryo UI" panose="020B0604030504040204" pitchFamily="50" charset="-128"/>
                      </a:endParaRPr>
                    </a:p>
                  </a:txBody>
                  <a:tcPr marL="36000" marR="36000" marT="36000" marB="36000" anchor="ctr">
                    <a:solidFill>
                      <a:srgbClr val="00CC66"/>
                    </a:solidFill>
                  </a:tcPr>
                </a:tc>
                <a:extLst>
                  <a:ext uri="{0D108BD9-81ED-4DB2-BD59-A6C34878D82A}">
                    <a16:rowId xmlns:a16="http://schemas.microsoft.com/office/drawing/2014/main" val="2387018084"/>
                  </a:ext>
                </a:extLst>
              </a:tr>
              <a:tr h="134104">
                <a:tc rowSpan="3">
                  <a:txBody>
                    <a:bodyPr/>
                    <a:lstStyle/>
                    <a:p>
                      <a:pPr algn="ctr"/>
                      <a:r>
                        <a:rPr kumimoji="1" lang="ja-JP" altLang="en-US" sz="1100" dirty="0" smtClean="0">
                          <a:latin typeface="Meiryo UI" panose="020B0604030504040204" pitchFamily="50" charset="-128"/>
                          <a:ea typeface="Meiryo UI" panose="020B0604030504040204" pitchFamily="50" charset="-128"/>
                        </a:rPr>
                        <a:t>水災リスクが</a:t>
                      </a:r>
                      <a:endParaRPr kumimoji="1" lang="en-US" altLang="ja-JP" sz="1100" dirty="0" smtClean="0">
                        <a:latin typeface="Meiryo UI" panose="020B0604030504040204" pitchFamily="50" charset="-128"/>
                        <a:ea typeface="Meiryo UI" panose="020B0604030504040204" pitchFamily="50" charset="-128"/>
                      </a:endParaRPr>
                    </a:p>
                    <a:p>
                      <a:pPr algn="ctr"/>
                      <a:r>
                        <a:rPr kumimoji="1" lang="ja-JP" altLang="en-US" sz="1100" dirty="0" smtClean="0">
                          <a:latin typeface="Meiryo UI" panose="020B0604030504040204" pitchFamily="50" charset="-128"/>
                          <a:ea typeface="Meiryo UI" panose="020B0604030504040204" pitchFamily="50" charset="-128"/>
                        </a:rPr>
                        <a:t>高まったとき</a:t>
                      </a:r>
                      <a:endParaRPr kumimoji="1" lang="en-US" altLang="ja-JP" sz="1100" dirty="0" smtClean="0">
                        <a:latin typeface="Meiryo UI" panose="020B0604030504040204" pitchFamily="50" charset="-128"/>
                        <a:ea typeface="Meiryo UI" panose="020B0604030504040204" pitchFamily="50" charset="-128"/>
                      </a:endParaRPr>
                    </a:p>
                    <a:p>
                      <a:pPr algn="ctr"/>
                      <a:r>
                        <a:rPr kumimoji="1" lang="en-US" altLang="ja-JP" sz="1000" dirty="0" smtClean="0">
                          <a:latin typeface="Meiryo UI" panose="020B0604030504040204" pitchFamily="50" charset="-128"/>
                          <a:ea typeface="Meiryo UI" panose="020B0604030504040204" pitchFamily="50" charset="-128"/>
                        </a:rPr>
                        <a:t>(</a:t>
                      </a:r>
                      <a:r>
                        <a:rPr kumimoji="1" lang="ja-JP" altLang="en-US" sz="1000" dirty="0" smtClean="0">
                          <a:latin typeface="Meiryo UI" panose="020B0604030504040204" pitchFamily="50" charset="-128"/>
                          <a:ea typeface="Meiryo UI" panose="020B0604030504040204" pitchFamily="50" charset="-128"/>
                        </a:rPr>
                        <a:t>「台風の接近時」「大雨時」等</a:t>
                      </a:r>
                      <a:r>
                        <a:rPr kumimoji="1" lang="en-US" altLang="ja-JP" sz="1000" dirty="0" smtClean="0">
                          <a:latin typeface="Meiryo UI" panose="020B0604030504040204" pitchFamily="50" charset="-128"/>
                          <a:ea typeface="Meiryo UI" panose="020B0604030504040204" pitchFamily="50" charset="-128"/>
                        </a:rPr>
                        <a:t>)</a:t>
                      </a:r>
                    </a:p>
                  </a:txBody>
                  <a:tcPr marL="36000" marR="36000" marT="36000" marB="36000">
                    <a:solidFill>
                      <a:srgbClr val="FFCC00"/>
                    </a:solidFill>
                  </a:tcPr>
                </a:tc>
                <a:tc>
                  <a:txBody>
                    <a:bodyPr/>
                    <a:lstStyle/>
                    <a:p>
                      <a:r>
                        <a:rPr kumimoji="1" lang="en-US" altLang="ja-JP" sz="1000" dirty="0" smtClean="0">
                          <a:latin typeface="Meiryo UI" panose="020B0604030504040204" pitchFamily="50" charset="-128"/>
                          <a:ea typeface="Meiryo UI" panose="020B0604030504040204" pitchFamily="50" charset="-128"/>
                        </a:rPr>
                        <a:t>[</a:t>
                      </a:r>
                      <a:r>
                        <a:rPr kumimoji="1" lang="ja-JP" altLang="en-US" sz="1000" dirty="0" smtClean="0">
                          <a:latin typeface="Meiryo UI" panose="020B0604030504040204" pitchFamily="50" charset="-128"/>
                          <a:ea typeface="Meiryo UI" panose="020B0604030504040204" pitchFamily="50" charset="-128"/>
                        </a:rPr>
                        <a:t>水災リスク①</a:t>
                      </a:r>
                      <a:r>
                        <a:rPr kumimoji="1" lang="en-US" altLang="ja-JP" sz="1000" dirty="0" smtClean="0">
                          <a:latin typeface="Meiryo UI" panose="020B0604030504040204" pitchFamily="50" charset="-128"/>
                          <a:ea typeface="Meiryo UI" panose="020B0604030504040204" pitchFamily="50" charset="-128"/>
                        </a:rPr>
                        <a:t>]</a:t>
                      </a:r>
                    </a:p>
                    <a:p>
                      <a:r>
                        <a:rPr kumimoji="1" lang="ja-JP" altLang="en-US" sz="1000" dirty="0" smtClean="0">
                          <a:latin typeface="Meiryo UI" panose="020B0604030504040204" pitchFamily="50" charset="-128"/>
                          <a:ea typeface="Meiryo UI" panose="020B0604030504040204" pitchFamily="50" charset="-128"/>
                        </a:rPr>
                        <a:t>　「警戒レベル・警戒レベル相当情報」「雨雲レーダー情報」を取得しはじめる。</a:t>
                      </a:r>
                      <a:endParaRPr kumimoji="1" lang="ja-JP" altLang="en-US" sz="1000" dirty="0">
                        <a:latin typeface="Meiryo UI" panose="020B0604030504040204" pitchFamily="50" charset="-128"/>
                        <a:ea typeface="Meiryo UI" panose="020B0604030504040204" pitchFamily="50" charset="-128"/>
                      </a:endParaRPr>
                    </a:p>
                  </a:txBody>
                  <a:tcPr marL="36000" marR="36000" marT="36000" marB="36000" anchor="ctr">
                    <a:solidFill>
                      <a:srgbClr val="FFCC00"/>
                    </a:solidFill>
                  </a:tcPr>
                </a:tc>
                <a:tc>
                  <a:txBody>
                    <a:bodyPr/>
                    <a:lstStyle/>
                    <a:p>
                      <a:r>
                        <a:rPr kumimoji="1" lang="ja-JP" altLang="en-US" sz="1000" dirty="0" smtClean="0">
                          <a:latin typeface="Meiryo UI" panose="020B0604030504040204" pitchFamily="50" charset="-128"/>
                          <a:ea typeface="Meiryo UI" panose="020B0604030504040204" pitchFamily="50" charset="-128"/>
                        </a:rPr>
                        <a:t>　勤務時には地元ラジオ局の情報を取りながらスマホで確認する。</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　外出中はスマホで確認する。</a:t>
                      </a:r>
                      <a:endParaRPr kumimoji="1" lang="en-US" altLang="ja-JP" sz="1000" dirty="0" smtClean="0">
                        <a:latin typeface="Meiryo UI" panose="020B0604030504040204" pitchFamily="50" charset="-128"/>
                        <a:ea typeface="Meiryo UI" panose="020B0604030504040204" pitchFamily="50" charset="-128"/>
                      </a:endParaRPr>
                    </a:p>
                  </a:txBody>
                  <a:tcPr marL="36000" marR="36000" marT="36000" marB="36000" anchor="ctr">
                    <a:solidFill>
                      <a:srgbClr val="FFCC00"/>
                    </a:solidFill>
                  </a:tcPr>
                </a:tc>
                <a:extLst>
                  <a:ext uri="{0D108BD9-81ED-4DB2-BD59-A6C34878D82A}">
                    <a16:rowId xmlns:a16="http://schemas.microsoft.com/office/drawing/2014/main" val="1036874374"/>
                  </a:ext>
                </a:extLst>
              </a:tr>
              <a:tr h="321884">
                <a:tc vMerge="1">
                  <a:txBody>
                    <a:bodyPr/>
                    <a:lstStyle/>
                    <a:p>
                      <a:endParaRPr kumimoji="1" lang="ja-JP" altLang="en-US"/>
                    </a:p>
                  </a:txBody>
                  <a:tcPr/>
                </a:tc>
                <a:tc>
                  <a:txBody>
                    <a:bodyPr/>
                    <a:lstStyle/>
                    <a:p>
                      <a:r>
                        <a:rPr kumimoji="1" lang="en-US" altLang="ja-JP" sz="1000" dirty="0" smtClean="0">
                          <a:latin typeface="Meiryo UI" panose="020B0604030504040204" pitchFamily="50" charset="-128"/>
                          <a:ea typeface="Meiryo UI" panose="020B0604030504040204" pitchFamily="50" charset="-128"/>
                        </a:rPr>
                        <a:t>[</a:t>
                      </a:r>
                      <a:r>
                        <a:rPr kumimoji="1" lang="ja-JP" altLang="en-US" sz="1000" dirty="0" smtClean="0">
                          <a:latin typeface="Meiryo UI" panose="020B0604030504040204" pitchFamily="50" charset="-128"/>
                          <a:ea typeface="Meiryo UI" panose="020B0604030504040204" pitchFamily="50" charset="-128"/>
                        </a:rPr>
                        <a:t>水災リスク②</a:t>
                      </a:r>
                      <a:r>
                        <a:rPr kumimoji="1" lang="en-US" altLang="ja-JP" sz="1000" dirty="0" smtClean="0">
                          <a:latin typeface="Meiryo UI" panose="020B0604030504040204" pitchFamily="50" charset="-128"/>
                          <a:ea typeface="Meiryo UI" panose="020B0604030504040204" pitchFamily="50" charset="-128"/>
                        </a:rPr>
                        <a:t>]</a:t>
                      </a:r>
                    </a:p>
                    <a:p>
                      <a:r>
                        <a:rPr kumimoji="1" lang="ja-JP" altLang="en-US" sz="1000" dirty="0" smtClean="0">
                          <a:latin typeface="Meiryo UI" panose="020B0604030504040204" pitchFamily="50" charset="-128"/>
                          <a:ea typeface="Meiryo UI" panose="020B0604030504040204" pitchFamily="50" charset="-128"/>
                        </a:rPr>
                        <a:t>　現在の警戒レベルに合わせて「水災タイムライン対応チェックリスト」の行動をとる。</a:t>
                      </a:r>
                      <a:endParaRPr kumimoji="1" lang="ja-JP" altLang="en-US" sz="1000" dirty="0">
                        <a:latin typeface="Meiryo UI" panose="020B0604030504040204" pitchFamily="50" charset="-128"/>
                        <a:ea typeface="Meiryo UI" panose="020B0604030504040204" pitchFamily="50" charset="-128"/>
                      </a:endParaRPr>
                    </a:p>
                  </a:txBody>
                  <a:tcPr marL="36000" marR="36000" marT="36000" marB="36000" anchor="ctr">
                    <a:solidFill>
                      <a:srgbClr val="FFCC00"/>
                    </a:solidFill>
                  </a:tcPr>
                </a:tc>
                <a:tc>
                  <a:txBody>
                    <a:bodyPr/>
                    <a:lstStyle/>
                    <a:p>
                      <a:r>
                        <a:rPr kumimoji="1" lang="ja-JP" altLang="en-US" sz="1000" dirty="0" smtClean="0">
                          <a:latin typeface="Meiryo UI" panose="020B0604030504040204" pitchFamily="50" charset="-128"/>
                          <a:ea typeface="Meiryo UI" panose="020B0604030504040204" pitchFamily="50" charset="-128"/>
                        </a:rPr>
                        <a:t>　</a:t>
                      </a:r>
                      <a:r>
                        <a:rPr kumimoji="1" lang="ja-JP" altLang="en-US" sz="1000" dirty="0" err="1" smtClean="0">
                          <a:latin typeface="Meiryo UI" panose="020B0604030504040204" pitchFamily="50" charset="-128"/>
                          <a:ea typeface="Meiryo UI" panose="020B0604030504040204" pitchFamily="50" charset="-128"/>
                        </a:rPr>
                        <a:t>ー</a:t>
                      </a:r>
                      <a:endParaRPr kumimoji="1" lang="ja-JP" altLang="en-US" sz="1000" dirty="0">
                        <a:latin typeface="Meiryo UI" panose="020B0604030504040204" pitchFamily="50" charset="-128"/>
                        <a:ea typeface="Meiryo UI" panose="020B0604030504040204" pitchFamily="50" charset="-128"/>
                      </a:endParaRPr>
                    </a:p>
                  </a:txBody>
                  <a:tcPr marL="36000" marR="36000" marT="36000" marB="36000" anchor="ctr">
                    <a:solidFill>
                      <a:srgbClr val="FFCC00"/>
                    </a:solidFill>
                  </a:tcPr>
                </a:tc>
                <a:extLst>
                  <a:ext uri="{0D108BD9-81ED-4DB2-BD59-A6C34878D82A}">
                    <a16:rowId xmlns:a16="http://schemas.microsoft.com/office/drawing/2014/main" val="2865649814"/>
                  </a:ext>
                </a:extLst>
              </a:tr>
              <a:tr h="820664">
                <a:tc vMerge="1">
                  <a:txBody>
                    <a:bodyPr/>
                    <a:lstStyle/>
                    <a:p>
                      <a:endParaRPr kumimoji="1" lang="ja-JP" altLang="en-US"/>
                    </a:p>
                  </a:txBody>
                  <a:tcPr/>
                </a:tc>
                <a:tc>
                  <a:txBody>
                    <a:bodyPr/>
                    <a:lstStyle/>
                    <a:p>
                      <a:r>
                        <a:rPr kumimoji="1" lang="en-US" altLang="ja-JP" sz="1000" dirty="0" smtClean="0">
                          <a:latin typeface="Meiryo UI" panose="020B0604030504040204" pitchFamily="50" charset="-128"/>
                          <a:ea typeface="Meiryo UI" panose="020B0604030504040204" pitchFamily="50" charset="-128"/>
                        </a:rPr>
                        <a:t>[</a:t>
                      </a:r>
                      <a:r>
                        <a:rPr kumimoji="1" lang="ja-JP" altLang="en-US" sz="1000" dirty="0" smtClean="0">
                          <a:latin typeface="Meiryo UI" panose="020B0604030504040204" pitchFamily="50" charset="-128"/>
                          <a:ea typeface="Meiryo UI" panose="020B0604030504040204" pitchFamily="50" charset="-128"/>
                        </a:rPr>
                        <a:t>水災リスク③</a:t>
                      </a:r>
                      <a:r>
                        <a:rPr kumimoji="1" lang="en-US" altLang="ja-JP" sz="1000" dirty="0" smtClean="0">
                          <a:latin typeface="Meiryo UI" panose="020B0604030504040204" pitchFamily="50" charset="-128"/>
                          <a:ea typeface="Meiryo UI" panose="020B0604030504040204" pitchFamily="50" charset="-128"/>
                        </a:rPr>
                        <a:t>]</a:t>
                      </a:r>
                    </a:p>
                    <a:p>
                      <a:r>
                        <a:rPr kumimoji="1" lang="ja-JP" altLang="en-US" sz="1000" dirty="0" smtClean="0">
                          <a:latin typeface="Meiryo UI" panose="020B0604030504040204" pitchFamily="50" charset="-128"/>
                          <a:ea typeface="Meiryo UI" panose="020B0604030504040204" pitchFamily="50" charset="-128"/>
                        </a:rPr>
                        <a:t>　現在の居場所が「警戒レベル</a:t>
                      </a:r>
                      <a:r>
                        <a:rPr kumimoji="1" lang="en-US" altLang="ja-JP" sz="1000" dirty="0" smtClean="0">
                          <a:latin typeface="Meiryo UI" panose="020B0604030504040204" pitchFamily="50" charset="-128"/>
                          <a:ea typeface="Meiryo UI" panose="020B0604030504040204" pitchFamily="50" charset="-128"/>
                        </a:rPr>
                        <a:t>4</a:t>
                      </a:r>
                      <a:r>
                        <a:rPr kumimoji="1" lang="ja-JP" altLang="en-US" sz="1000" dirty="0" smtClean="0">
                          <a:latin typeface="Meiryo UI" panose="020B0604030504040204" pitchFamily="50" charset="-128"/>
                          <a:ea typeface="Meiryo UI" panose="020B0604030504040204" pitchFamily="50" charset="-128"/>
                        </a:rPr>
                        <a:t>」の場合は即避難する。「警戒レベル相当情</a:t>
                      </a:r>
                      <a:endParaRPr kumimoji="1" lang="en-US" altLang="ja-JP" sz="1000" dirty="0" smtClean="0">
                        <a:latin typeface="Meiryo UI" panose="020B0604030504040204" pitchFamily="50" charset="-128"/>
                        <a:ea typeface="Meiryo UI" panose="020B0604030504040204" pitchFamily="50" charset="-128"/>
                      </a:endParaRPr>
                    </a:p>
                    <a:p>
                      <a:r>
                        <a:rPr kumimoji="1" lang="ja-JP" altLang="en-US" sz="1000" smtClean="0">
                          <a:latin typeface="Meiryo UI" panose="020B0604030504040204" pitchFamily="50" charset="-128"/>
                          <a:ea typeface="Meiryo UI" panose="020B0604030504040204" pitchFamily="50" charset="-128"/>
                        </a:rPr>
                        <a:t>　報</a:t>
                      </a:r>
                      <a:r>
                        <a:rPr kumimoji="1" lang="en-US" altLang="ja-JP" sz="1000" dirty="0" smtClean="0">
                          <a:latin typeface="Meiryo UI" panose="020B0604030504040204" pitchFamily="50" charset="-128"/>
                          <a:ea typeface="Meiryo UI" panose="020B0604030504040204" pitchFamily="50" charset="-128"/>
                        </a:rPr>
                        <a:t>3</a:t>
                      </a:r>
                      <a:r>
                        <a:rPr kumimoji="1" lang="ja-JP" altLang="en-US" sz="1000" dirty="0" smtClean="0">
                          <a:latin typeface="Meiryo UI" panose="020B0604030504040204" pitchFamily="50" charset="-128"/>
                          <a:ea typeface="Meiryo UI" panose="020B0604030504040204" pitchFamily="50" charset="-128"/>
                        </a:rPr>
                        <a:t>」以上の場合は「雨雲レーダー情報」を見ながら避難を検討する。</a:t>
                      </a:r>
                      <a:endParaRPr kumimoji="1" lang="ja-JP" altLang="en-US" sz="1000" dirty="0">
                        <a:latin typeface="Meiryo UI" panose="020B0604030504040204" pitchFamily="50" charset="-128"/>
                        <a:ea typeface="Meiryo UI" panose="020B0604030504040204" pitchFamily="50" charset="-128"/>
                      </a:endParaRPr>
                    </a:p>
                  </a:txBody>
                  <a:tcPr marL="36000" marR="36000" marT="36000" marB="36000" anchor="ctr">
                    <a:solidFill>
                      <a:srgbClr val="FFCC00"/>
                    </a:solidFill>
                  </a:tcPr>
                </a:tc>
                <a:tc>
                  <a:txBody>
                    <a:bodyPr/>
                    <a:lstStyle/>
                    <a:p>
                      <a:r>
                        <a:rPr kumimoji="1" lang="ja-JP" altLang="en-US" sz="1000" dirty="0" smtClean="0">
                          <a:latin typeface="Meiryo UI" panose="020B0604030504040204" pitchFamily="50" charset="-128"/>
                          <a:ea typeface="Meiryo UI" panose="020B0604030504040204" pitchFamily="50" charset="-128"/>
                        </a:rPr>
                        <a:t>　</a:t>
                      </a:r>
                      <a:r>
                        <a:rPr kumimoji="1" lang="ja-JP" altLang="en-US" sz="1000" dirty="0" err="1" smtClean="0">
                          <a:latin typeface="Meiryo UI" panose="020B0604030504040204" pitchFamily="50" charset="-128"/>
                          <a:ea typeface="Meiryo UI" panose="020B0604030504040204" pitchFamily="50" charset="-128"/>
                        </a:rPr>
                        <a:t>ー</a:t>
                      </a:r>
                      <a:endParaRPr kumimoji="1" lang="ja-JP" altLang="en-US" sz="1000" dirty="0">
                        <a:latin typeface="Meiryo UI" panose="020B0604030504040204" pitchFamily="50" charset="-128"/>
                        <a:ea typeface="Meiryo UI" panose="020B0604030504040204" pitchFamily="50" charset="-128"/>
                      </a:endParaRPr>
                    </a:p>
                  </a:txBody>
                  <a:tcPr marL="36000" marR="36000" marT="36000" marB="36000" anchor="ctr">
                    <a:solidFill>
                      <a:srgbClr val="FFCC00"/>
                    </a:solidFill>
                  </a:tcPr>
                </a:tc>
                <a:extLst>
                  <a:ext uri="{0D108BD9-81ED-4DB2-BD59-A6C34878D82A}">
                    <a16:rowId xmlns:a16="http://schemas.microsoft.com/office/drawing/2014/main" val="3417836506"/>
                  </a:ext>
                </a:extLst>
              </a:tr>
              <a:tr h="321884">
                <a:tc rowSpan="2">
                  <a:txBody>
                    <a:bodyPr/>
                    <a:lstStyle/>
                    <a:p>
                      <a:pPr algn="ctr"/>
                      <a:r>
                        <a:rPr kumimoji="1" lang="ja-JP" altLang="en-US" sz="1100" dirty="0" smtClean="0">
                          <a:latin typeface="Meiryo UI" panose="020B0604030504040204" pitchFamily="50" charset="-128"/>
                          <a:ea typeface="Meiryo UI" panose="020B0604030504040204" pitchFamily="50" charset="-128"/>
                        </a:rPr>
                        <a:t>避難</a:t>
                      </a:r>
                      <a:endParaRPr kumimoji="1" lang="ja-JP" altLang="en-US" sz="1100" dirty="0">
                        <a:latin typeface="Meiryo UI" panose="020B0604030504040204" pitchFamily="50" charset="-128"/>
                        <a:ea typeface="Meiryo UI" panose="020B0604030504040204" pitchFamily="50" charset="-128"/>
                      </a:endParaRPr>
                    </a:p>
                  </a:txBody>
                  <a:tcPr marL="36000" marR="36000" marT="36000" marB="36000">
                    <a:solidFill>
                      <a:srgbClr val="FF6699"/>
                    </a:solidFill>
                  </a:tcPr>
                </a:tc>
                <a:tc>
                  <a:txBody>
                    <a:bodyPr/>
                    <a:lstStyle/>
                    <a:p>
                      <a:r>
                        <a:rPr kumimoji="1" lang="en-US" altLang="ja-JP" sz="1000" dirty="0" smtClean="0">
                          <a:latin typeface="Meiryo UI" panose="020B0604030504040204" pitchFamily="50" charset="-128"/>
                          <a:ea typeface="Meiryo UI" panose="020B0604030504040204" pitchFamily="50" charset="-128"/>
                        </a:rPr>
                        <a:t>[</a:t>
                      </a:r>
                      <a:r>
                        <a:rPr kumimoji="1" lang="ja-JP" altLang="en-US" sz="1000" dirty="0" smtClean="0">
                          <a:latin typeface="Meiryo UI" panose="020B0604030504040204" pitchFamily="50" charset="-128"/>
                          <a:ea typeface="Meiryo UI" panose="020B0604030504040204" pitchFamily="50" charset="-128"/>
                        </a:rPr>
                        <a:t>避難①</a:t>
                      </a:r>
                      <a:r>
                        <a:rPr kumimoji="1" lang="en-US" altLang="ja-JP" sz="1000" dirty="0" smtClean="0">
                          <a:latin typeface="Meiryo UI" panose="020B0604030504040204" pitchFamily="50" charset="-128"/>
                          <a:ea typeface="Meiryo UI" panose="020B0604030504040204" pitchFamily="50" charset="-128"/>
                        </a:rPr>
                        <a:t>]</a:t>
                      </a:r>
                    </a:p>
                    <a:p>
                      <a:r>
                        <a:rPr kumimoji="1" lang="ja-JP" altLang="en-US" sz="1000" dirty="0" smtClean="0">
                          <a:latin typeface="Meiryo UI" panose="020B0604030504040204" pitchFamily="50" charset="-128"/>
                          <a:ea typeface="Meiryo UI" panose="020B0604030504040204" pitchFamily="50" charset="-128"/>
                        </a:rPr>
                        <a:t>　命を第一に優先した行動をとる</a:t>
                      </a:r>
                      <a:endParaRPr kumimoji="1" lang="en-US" altLang="ja-JP" sz="1000" dirty="0" smtClean="0">
                        <a:latin typeface="Meiryo UI" panose="020B0604030504040204" pitchFamily="50" charset="-128"/>
                        <a:ea typeface="Meiryo UI" panose="020B0604030504040204" pitchFamily="50" charset="-128"/>
                      </a:endParaRPr>
                    </a:p>
                  </a:txBody>
                  <a:tcPr marL="36000" marR="36000" marT="36000" marB="36000" anchor="ctr">
                    <a:solidFill>
                      <a:srgbClr val="FF6699"/>
                    </a:solidFill>
                  </a:tcPr>
                </a:tc>
                <a:tc rowSpan="2">
                  <a:txBody>
                    <a:bodyPr/>
                    <a:lstStyle/>
                    <a:p>
                      <a:r>
                        <a:rPr kumimoji="1" lang="en-US" altLang="ja-JP" sz="1000" dirty="0" smtClean="0">
                          <a:latin typeface="Meiryo UI" panose="020B0604030504040204" pitchFamily="50" charset="-128"/>
                          <a:ea typeface="Meiryo UI" panose="020B0604030504040204" pitchFamily="50" charset="-128"/>
                        </a:rPr>
                        <a:t>※</a:t>
                      </a:r>
                      <a:r>
                        <a:rPr kumimoji="1" lang="ja-JP" altLang="en-US" sz="1000" dirty="0" smtClean="0">
                          <a:latin typeface="Meiryo UI" panose="020B0604030504040204" pitchFamily="50" charset="-128"/>
                          <a:ea typeface="Meiryo UI" panose="020B0604030504040204" pitchFamily="50" charset="-128"/>
                        </a:rPr>
                        <a:t>事前に「避難行動判定フロー」をよく覚えておく。</a:t>
                      </a:r>
                      <a:endParaRPr kumimoji="1" lang="ja-JP" altLang="en-US" sz="1000" dirty="0">
                        <a:latin typeface="Meiryo UI" panose="020B0604030504040204" pitchFamily="50" charset="-128"/>
                        <a:ea typeface="Meiryo UI" panose="020B0604030504040204" pitchFamily="50" charset="-128"/>
                      </a:endParaRPr>
                    </a:p>
                  </a:txBody>
                  <a:tcPr marL="36000" marR="36000" marT="36000" marB="36000" anchor="ctr">
                    <a:solidFill>
                      <a:srgbClr val="FF6699"/>
                    </a:solidFill>
                  </a:tcPr>
                </a:tc>
                <a:extLst>
                  <a:ext uri="{0D108BD9-81ED-4DB2-BD59-A6C34878D82A}">
                    <a16:rowId xmlns:a16="http://schemas.microsoft.com/office/drawing/2014/main" val="3632682083"/>
                  </a:ext>
                </a:extLst>
              </a:tr>
              <a:tr h="321884">
                <a:tc vMerge="1">
                  <a:txBody>
                    <a:bodyPr/>
                    <a:lstStyle/>
                    <a:p>
                      <a:endParaRPr kumimoji="1" lang="ja-JP" altLang="en-US"/>
                    </a:p>
                  </a:txBody>
                  <a:tcPr/>
                </a:tc>
                <a:tc>
                  <a:txBody>
                    <a:bodyPr/>
                    <a:lstStyle/>
                    <a:p>
                      <a:r>
                        <a:rPr kumimoji="1" lang="en-US" altLang="ja-JP" sz="1000" dirty="0" smtClean="0">
                          <a:latin typeface="Meiryo UI" panose="020B0604030504040204" pitchFamily="50" charset="-128"/>
                          <a:ea typeface="Meiryo UI" panose="020B0604030504040204" pitchFamily="50" charset="-128"/>
                        </a:rPr>
                        <a:t>[</a:t>
                      </a:r>
                      <a:r>
                        <a:rPr kumimoji="1" lang="ja-JP" altLang="en-US" sz="1000" dirty="0" smtClean="0">
                          <a:latin typeface="Meiryo UI" panose="020B0604030504040204" pitchFamily="50" charset="-128"/>
                          <a:ea typeface="Meiryo UI" panose="020B0604030504040204" pitchFamily="50" charset="-128"/>
                        </a:rPr>
                        <a:t>避難②</a:t>
                      </a:r>
                      <a:r>
                        <a:rPr kumimoji="1" lang="en-US" altLang="ja-JP" sz="1000" dirty="0" smtClean="0">
                          <a:latin typeface="Meiryo UI" panose="020B0604030504040204" pitchFamily="50" charset="-128"/>
                          <a:ea typeface="Meiryo UI" panose="020B0604030504040204" pitchFamily="50" charset="-128"/>
                        </a:rPr>
                        <a:t>]</a:t>
                      </a:r>
                    </a:p>
                    <a:p>
                      <a:r>
                        <a:rPr kumimoji="1" lang="ja-JP" altLang="en-US" sz="1000" dirty="0" smtClean="0">
                          <a:latin typeface="Meiryo UI" panose="020B0604030504040204" pitchFamily="50" charset="-128"/>
                          <a:ea typeface="Meiryo UI" panose="020B0604030504040204" pitchFamily="50" charset="-128"/>
                        </a:rPr>
                        <a:t>　避難行動判定フローを参考に避難行動をとる</a:t>
                      </a:r>
                    </a:p>
                  </a:txBody>
                  <a:tcPr marL="36000" marR="36000" marT="36000" marB="36000" anchor="ctr">
                    <a:solidFill>
                      <a:srgbClr val="FF6699"/>
                    </a:solidFill>
                  </a:tcPr>
                </a:tc>
                <a:tc vMerge="1">
                  <a:txBody>
                    <a:bodyPr/>
                    <a:lstStyle/>
                    <a:p>
                      <a:endParaRPr kumimoji="1" lang="ja-JP" altLang="en-US"/>
                    </a:p>
                  </a:txBody>
                  <a:tcPr/>
                </a:tc>
                <a:extLst>
                  <a:ext uri="{0D108BD9-81ED-4DB2-BD59-A6C34878D82A}">
                    <a16:rowId xmlns:a16="http://schemas.microsoft.com/office/drawing/2014/main" val="3350028546"/>
                  </a:ext>
                </a:extLst>
              </a:tr>
            </a:tbl>
          </a:graphicData>
        </a:graphic>
      </p:graphicFrame>
      <p:pic>
        <p:nvPicPr>
          <p:cNvPr id="13" name="図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3403" y="3042380"/>
            <a:ext cx="854022" cy="854022"/>
          </a:xfrm>
          <a:prstGeom prst="rect">
            <a:avLst/>
          </a:prstGeom>
        </p:spPr>
      </p:pic>
      <p:pic>
        <p:nvPicPr>
          <p:cNvPr id="14" name="図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6395" y="2211992"/>
            <a:ext cx="928220" cy="820314"/>
          </a:xfrm>
          <a:prstGeom prst="rect">
            <a:avLst/>
          </a:prstGeom>
        </p:spPr>
      </p:pic>
      <p:pic>
        <p:nvPicPr>
          <p:cNvPr id="15" name="図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4488" y="4687697"/>
            <a:ext cx="819484" cy="775068"/>
          </a:xfrm>
          <a:prstGeom prst="rect">
            <a:avLst/>
          </a:prstGeom>
        </p:spPr>
      </p:pic>
      <p:pic>
        <p:nvPicPr>
          <p:cNvPr id="16" name="図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0072" y="5740384"/>
            <a:ext cx="689706" cy="568936"/>
          </a:xfrm>
          <a:prstGeom prst="rect">
            <a:avLst/>
          </a:prstGeom>
        </p:spPr>
      </p:pic>
      <p:sp>
        <p:nvSpPr>
          <p:cNvPr id="2" name="テキスト ボックス 1"/>
          <p:cNvSpPr txBox="1"/>
          <p:nvPr/>
        </p:nvSpPr>
        <p:spPr>
          <a:xfrm>
            <a:off x="2792760" y="1596233"/>
            <a:ext cx="4752528" cy="248591"/>
          </a:xfrm>
          <a:prstGeom prst="rect">
            <a:avLst/>
          </a:prstGeom>
          <a:noFill/>
          <a:ln w="12700">
            <a:noFill/>
          </a:ln>
        </p:spPr>
        <p:txBody>
          <a:bodyPr wrap="none" tIns="0" bIns="0" rtlCol="0">
            <a:noAutofit/>
          </a:bodyPr>
          <a:lstStyle/>
          <a:p>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表：役職員向けの教育資料例（水災について実施すべき事項の俯瞰表）</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236228805"/>
      </p:ext>
    </p:extLst>
  </p:cSld>
  <p:clrMapOvr>
    <a:masterClrMapping/>
  </p:clrMapOvr>
  <mc:AlternateContent xmlns:mc="http://schemas.openxmlformats.org/markup-compatibility/2006" xmlns:p14="http://schemas.microsoft.com/office/powerpoint/2010/main">
    <mc:Choice Requires="p14">
      <p:transition spd="slow" p14:dur="2000" advTm="97350"/>
    </mc:Choice>
    <mc:Fallback xmlns="">
      <p:transition spd="slow" advTm="97350"/>
    </mc:Fallback>
  </mc:AlternateContent>
  <p:timing>
    <p:tnLst>
      <p:par>
        <p:cTn id="1" dur="indefinite" restart="never" nodeType="tmRoot"/>
      </p:par>
    </p:tnLst>
  </p:timing>
  <p:extLst mod="1">
    <p:ext uri="{3A86A75C-4F4B-4683-9AE1-C65F6400EC91}">
      <p14:laserTraceLst xmlns:p14="http://schemas.microsoft.com/office/powerpoint/2010/main">
        <p14:tracePtLst>
          <p14:tracePt t="5771" x="847725" y="4884738"/>
          <p14:tracePt t="6181" x="857250" y="4884738"/>
          <p14:tracePt t="6285" x="857250" y="4875213"/>
          <p14:tracePt t="6294" x="866775" y="4867275"/>
          <p14:tracePt t="6300" x="866775" y="4848225"/>
          <p14:tracePt t="6313" x="866775" y="4840288"/>
          <p14:tracePt t="6330" x="866775" y="4803775"/>
          <p14:tracePt t="6346" x="874713" y="4795838"/>
          <p14:tracePt t="6363" x="874713" y="4776788"/>
          <p14:tracePt t="6381" x="874713" y="4768850"/>
          <p14:tracePt t="6413" x="884238" y="4759325"/>
          <p14:tracePt t="6431" x="884238" y="4751388"/>
          <p14:tracePt t="6447" x="884238" y="4741863"/>
          <p14:tracePt t="6464" x="893763" y="4724400"/>
          <p14:tracePt t="6480" x="893763" y="4714875"/>
          <p14:tracePt t="6497" x="893763" y="4705350"/>
          <p14:tracePt t="6514" x="893763" y="4687888"/>
          <p14:tracePt t="6531" x="893763" y="4679950"/>
          <p14:tracePt t="6559" x="893763" y="4670425"/>
          <p14:tracePt t="6714" x="893763" y="4660900"/>
          <p14:tracePt t="6731" x="901700" y="4660900"/>
          <p14:tracePt t="6739" x="901700" y="4643438"/>
          <p14:tracePt t="6747" x="901700" y="4625975"/>
          <p14:tracePt t="6764" x="901700" y="4598988"/>
          <p14:tracePt t="6780" x="901700" y="4554538"/>
          <p14:tracePt t="6797" x="901700" y="4518025"/>
          <p14:tracePt t="6814" x="911225" y="4483100"/>
          <p14:tracePt t="6831" x="919163" y="4456113"/>
          <p14:tracePt t="6847" x="919163" y="4438650"/>
          <p14:tracePt t="6864" x="919163" y="4419600"/>
          <p14:tracePt t="6880" x="919163" y="4411663"/>
          <p14:tracePt t="7719" x="919163" y="4429125"/>
          <p14:tracePt t="7727" x="919163" y="4446588"/>
          <p14:tracePt t="7735" x="919163" y="4483100"/>
          <p14:tracePt t="7746" x="919163" y="4510088"/>
          <p14:tracePt t="7763" x="919163" y="4537075"/>
          <p14:tracePt t="8539" x="919163" y="4527550"/>
          <p14:tracePt t="8555" x="928688" y="4518025"/>
          <p14:tracePt t="8573" x="928688" y="4510088"/>
          <p14:tracePt t="8581" x="938213" y="4510088"/>
          <p14:tracePt t="8589" x="938213" y="4500563"/>
          <p14:tracePt t="8597" x="938213" y="4491038"/>
          <p14:tracePt t="8613" x="946150" y="4483100"/>
          <p14:tracePt t="8646" x="946150" y="4473575"/>
          <p14:tracePt t="8663" x="946150" y="4465638"/>
          <p14:tracePt t="8685" x="946150" y="4456113"/>
          <p14:tracePt t="8709" x="946150" y="4446588"/>
          <p14:tracePt t="8717" x="955675" y="4446588"/>
          <p14:tracePt t="8729" x="955675" y="4438650"/>
          <p14:tracePt t="8746" x="955675" y="4419600"/>
          <p14:tracePt t="8763" x="955675" y="4411663"/>
          <p14:tracePt t="8796" x="955675" y="4402138"/>
          <p14:tracePt t="8813" x="955675" y="4394200"/>
          <p14:tracePt t="8911" x="955675" y="4384675"/>
          <p14:tracePt t="9023" x="965200" y="4384675"/>
          <p14:tracePt t="9095" x="973138" y="4384675"/>
          <p14:tracePt t="9111" x="982663" y="4384675"/>
          <p14:tracePt t="9121" x="990600" y="4384675"/>
          <p14:tracePt t="10855" x="990600" y="4375150"/>
          <p14:tracePt t="10863" x="1000125" y="4340225"/>
          <p14:tracePt t="10872" x="1017588" y="4313238"/>
          <p14:tracePt t="10880" x="1017588" y="4303713"/>
          <p14:tracePt t="10897" x="1044575" y="4251325"/>
          <p14:tracePt t="10913" x="1071563" y="4214813"/>
          <p14:tracePt t="10930" x="1108075" y="4170363"/>
          <p14:tracePt t="10947" x="1160463" y="4089400"/>
          <p14:tracePt t="10963" x="1204913" y="4000500"/>
          <p14:tracePt t="10980" x="1250950" y="3919538"/>
          <p14:tracePt t="10998" x="1330325" y="3776663"/>
          <p14:tracePt t="11013" x="1393825" y="3616325"/>
          <p14:tracePt t="11030" x="1482725" y="3455988"/>
          <p14:tracePt t="11046" x="1554163" y="3286125"/>
          <p14:tracePt t="11063" x="1633538" y="3027363"/>
          <p14:tracePt t="11080" x="1660525" y="2847975"/>
          <p14:tracePt t="11096" x="1660525" y="2751138"/>
          <p14:tracePt t="11113" x="1660525" y="2660650"/>
          <p14:tracePt t="11130" x="1652588" y="2536825"/>
          <p14:tracePt t="11146" x="1633538" y="2446338"/>
          <p14:tracePt t="11163" x="1608138" y="2339975"/>
          <p14:tracePt t="11180" x="1581150" y="2276475"/>
          <p14:tracePt t="11196" x="1544638" y="2214563"/>
          <p14:tracePt t="11213" x="1509713" y="2152650"/>
          <p14:tracePt t="11230" x="1465263" y="2089150"/>
          <p14:tracePt t="11246" x="1384300" y="1990725"/>
          <p14:tracePt t="11264" x="1268413" y="1893888"/>
          <p14:tracePt t="11280" x="1125538" y="1822450"/>
          <p14:tracePt t="11296" x="893763" y="1741488"/>
          <p14:tracePt t="11313" x="723900" y="1687513"/>
          <p14:tracePt t="11329" x="608013" y="1643063"/>
          <p14:tracePt t="11346" x="509588" y="1598613"/>
          <p14:tracePt t="11364" x="411163" y="1554163"/>
          <p14:tracePt t="11380" x="366713" y="1544638"/>
          <p14:tracePt t="11396" x="330200" y="1536700"/>
          <p14:tracePt t="11412" x="322263" y="1536700"/>
          <p14:tracePt t="11429" x="303213" y="1536700"/>
          <p14:tracePt t="11446" x="268288" y="1571625"/>
          <p14:tracePt t="11462" x="231775" y="1625600"/>
          <p14:tracePt t="11479" x="187325" y="1697038"/>
          <p14:tracePt t="11496" x="133350" y="1803400"/>
          <p14:tracePt t="11512" x="61913" y="1955800"/>
          <p14:tracePt t="11684" x="9525" y="4867275"/>
          <p14:tracePt t="11691" x="44450" y="5010150"/>
          <p14:tracePt t="11699" x="61913" y="5133975"/>
          <p14:tracePt t="11712" x="71438" y="5268913"/>
          <p14:tracePt t="11729" x="71438" y="5537200"/>
          <p14:tracePt t="11747" x="17463" y="5911850"/>
          <p14:tracePt t="11767" x="17463" y="6054725"/>
          <p14:tracePt t="11782" x="26988" y="6188075"/>
          <p14:tracePt t="11796" x="44450" y="6242050"/>
          <p14:tracePt t="11813" x="98425" y="6296025"/>
          <p14:tracePt t="11830" x="179388" y="6348413"/>
          <p14:tracePt t="11847" x="285750" y="6402388"/>
          <p14:tracePt t="11863" x="419100" y="6456363"/>
          <p14:tracePt t="11880" x="625475" y="6518275"/>
          <p14:tracePt t="11980" x="3160713" y="6796088"/>
          <p14:tracePt t="11998" x="4357688" y="6848475"/>
          <p14:tracePt t="12013" x="4965700" y="6848475"/>
          <p14:tracePt t="12030" x="5429250" y="6848475"/>
          <p14:tracePt t="12047" x="5991225" y="6848475"/>
          <p14:tracePt t="12063" x="6510338" y="6848475"/>
          <p14:tracePt t="12080" x="6875463" y="6848475"/>
          <p14:tracePt t="12096" x="7331075" y="6848475"/>
          <p14:tracePt t="12112" x="7680325" y="6840538"/>
          <p14:tracePt t="12129" x="7991475" y="6831013"/>
          <p14:tracePt t="12146" x="8242300" y="6796088"/>
          <p14:tracePt t="12162" x="8447088" y="6777038"/>
          <p14:tracePt t="12179" x="8661400" y="6769100"/>
          <p14:tracePt t="12195" x="8823325" y="6759575"/>
          <p14:tracePt t="12212" x="8983663" y="6759575"/>
          <p14:tracePt t="12229" x="9205913" y="6732588"/>
          <p14:tracePt t="12246" x="9367838" y="6705600"/>
          <p14:tracePt t="12263" x="9617075" y="6608763"/>
          <p14:tracePt t="12279" x="9769475" y="6510338"/>
          <p14:tracePt t="12296" x="9840913" y="6411913"/>
          <p14:tracePt t="12313" x="9902825" y="6323013"/>
          <p14:tracePt t="12497" x="9902825" y="3197225"/>
          <p14:tracePt t="12505" x="9875838" y="3108325"/>
          <p14:tracePt t="12514" x="9840913" y="3044825"/>
          <p14:tracePt t="12529" x="9742488" y="2867025"/>
          <p14:tracePt t="12545" x="9609138" y="2660650"/>
          <p14:tracePt t="12562" x="9510713" y="2527300"/>
          <p14:tracePt t="12579" x="9277350" y="2339975"/>
          <p14:tracePt t="12595" x="9090025" y="2214563"/>
          <p14:tracePt t="12612" x="8742363" y="2036763"/>
          <p14:tracePt t="12629" x="8555038" y="1946275"/>
          <p14:tracePt t="12646" x="8286750" y="1812925"/>
          <p14:tracePt t="12662" x="8081963" y="1731963"/>
          <p14:tracePt t="12679" x="7823200" y="1652588"/>
          <p14:tracePt t="12695" x="7608888" y="1608138"/>
          <p14:tracePt t="12712" x="7180263" y="1581150"/>
          <p14:tracePt t="12729" x="6537325" y="1562100"/>
          <p14:tracePt t="12746" x="5840413" y="1562100"/>
          <p14:tracePt t="12768" x="4840288" y="1544638"/>
          <p14:tracePt t="12779" x="4313238" y="1509713"/>
          <p14:tracePt t="12796" x="3697288" y="1473200"/>
          <p14:tracePt t="12812" x="3108325" y="1446213"/>
          <p14:tracePt t="12829" x="2581275" y="1384300"/>
          <p14:tracePt t="12846" x="2276475" y="1366838"/>
          <p14:tracePt t="12863" x="2062163" y="1347788"/>
          <p14:tracePt t="12880" x="1785938" y="1347788"/>
          <p14:tracePt t="12896" x="1608138" y="1347788"/>
          <p14:tracePt t="12913" x="1465263" y="1347788"/>
          <p14:tracePt t="12930" x="1357313" y="1347788"/>
          <p14:tracePt t="12946" x="1241425" y="1357313"/>
          <p14:tracePt t="12969" x="1036638" y="1384300"/>
          <p14:tracePt t="12979" x="928688" y="1393825"/>
          <p14:tracePt t="12996" x="741363" y="1401763"/>
          <p14:tracePt t="13013" x="527050" y="1401763"/>
          <p14:tracePt t="13029" x="465138" y="1401763"/>
          <p14:tracePt t="13046" x="347663" y="1401763"/>
          <p14:tracePt t="13062" x="285750" y="1401763"/>
          <p14:tracePt t="13079" x="250825" y="1401763"/>
          <p14:tracePt t="13154" x="241300" y="1401763"/>
          <p14:tracePt t="13160" x="231775" y="1401763"/>
          <p14:tracePt t="13174" x="214313" y="1419225"/>
          <p14:tracePt t="13182" x="196850" y="1428750"/>
          <p14:tracePt t="13196" x="169863" y="1455738"/>
          <p14:tracePt t="13213" x="115888" y="1509713"/>
          <p14:tracePt t="13229" x="98425" y="1517650"/>
          <p14:tracePt t="13246" x="71438" y="1562100"/>
          <p14:tracePt t="13263" x="53975" y="1643063"/>
          <p14:tracePt t="13282" x="44450" y="1731963"/>
          <p14:tracePt t="13296" x="36513" y="1857375"/>
          <p14:tracePt t="13312" x="26988" y="1973263"/>
          <p14:tracePt t="13329" x="17463" y="2108200"/>
          <p14:tracePt t="13346" x="9525" y="2259013"/>
          <p14:tracePt t="13363" x="9525" y="2374900"/>
          <p14:tracePt t="13379" x="9525" y="2544763"/>
          <p14:tracePt t="13396" x="9525" y="2660650"/>
          <p14:tracePt t="13413" x="9525" y="2795588"/>
          <p14:tracePt t="13429" x="9525" y="2982913"/>
          <p14:tracePt t="13446" x="0" y="3224213"/>
          <p14:tracePt t="13773" x="9525" y="5965825"/>
          <p14:tracePt t="13778" x="26988" y="5991225"/>
          <p14:tracePt t="13787" x="26988" y="6045200"/>
          <p14:tracePt t="13798" x="44450" y="6089650"/>
          <p14:tracePt t="13815" x="71438" y="6161088"/>
          <p14:tracePt t="13829" x="133350" y="6242050"/>
          <p14:tracePt t="13846" x="169863" y="6296025"/>
          <p14:tracePt t="13862" x="223838" y="6357938"/>
          <p14:tracePt t="13879" x="285750" y="6411913"/>
          <p14:tracePt t="13896" x="322263" y="6456363"/>
          <p14:tracePt t="13916" x="393700" y="6537325"/>
          <p14:tracePt t="14134" x="2152650" y="6848475"/>
          <p14:tracePt t="14146" x="2232025" y="6848475"/>
          <p14:tracePt t="14162" x="2374900" y="6848475"/>
          <p14:tracePt t="14179" x="2589213" y="6848475"/>
          <p14:tracePt t="14197" x="2847975" y="6848475"/>
          <p14:tracePt t="14213" x="3000375" y="6848475"/>
          <p14:tracePt t="14234" x="3071813" y="6848475"/>
          <p14:tracePt t="14246" x="3160713" y="6848475"/>
          <p14:tracePt t="14263" x="3268663" y="6848475"/>
          <p14:tracePt t="14280" x="3375025" y="6848475"/>
          <p14:tracePt t="14297" x="3571875" y="6848475"/>
          <p14:tracePt t="14313" x="3714750" y="6848475"/>
          <p14:tracePt t="14330" x="3929063" y="6848475"/>
          <p14:tracePt t="14346" x="4125913" y="6848475"/>
          <p14:tracePt t="14363" x="4375150" y="6848475"/>
          <p14:tracePt t="14379" x="4589463" y="6848475"/>
          <p14:tracePt t="14396" x="4857750" y="6848475"/>
          <p14:tracePt t="14412" x="5081588" y="6848475"/>
          <p14:tracePt t="14429" x="5295900" y="6848475"/>
          <p14:tracePt t="14446" x="5527675" y="6848475"/>
          <p14:tracePt t="14463" x="5946775" y="6848475"/>
          <p14:tracePt t="14479" x="6197600" y="6848475"/>
          <p14:tracePt t="14495" x="6545263" y="6848475"/>
          <p14:tracePt t="14512" x="6894513" y="6848475"/>
          <p14:tracePt t="14529" x="7232650" y="6848475"/>
          <p14:tracePt t="14545" x="7599363" y="6848475"/>
          <p14:tracePt t="14562" x="7840663" y="6848475"/>
          <p14:tracePt t="14579" x="8062913" y="6848475"/>
          <p14:tracePt t="14596" x="8224838" y="6831013"/>
          <p14:tracePt t="14612" x="8340725" y="6804025"/>
          <p14:tracePt t="14628" x="8456613" y="6786563"/>
          <p14:tracePt t="14645" x="8491538" y="6777038"/>
          <p14:tracePt t="14662" x="8501063" y="6769100"/>
          <p14:tracePt t="14817" x="8501063" y="6759575"/>
          <p14:tracePt t="14825" x="8491538" y="6732588"/>
          <p14:tracePt t="14833" x="8474075" y="6705600"/>
          <p14:tracePt t="14845" x="8456613" y="6688138"/>
          <p14:tracePt t="14862" x="8439150" y="6661150"/>
          <p14:tracePt t="14878" x="8402638" y="6634163"/>
          <p14:tracePt t="14895" x="8385175" y="6616700"/>
          <p14:tracePt t="14912" x="8375650" y="6616700"/>
          <p14:tracePt t="15019" x="8367713" y="6599238"/>
          <p14:tracePt t="15027" x="8367713" y="6589713"/>
          <p14:tracePt t="15035" x="8358188" y="6589713"/>
          <p14:tracePt t="15045" x="8348663" y="6572250"/>
          <p14:tracePt t="15062" x="8331200" y="6545263"/>
          <p14:tracePt t="15078" x="8313738" y="6527800"/>
          <p14:tracePt t="15095" x="8269288" y="6500813"/>
          <p14:tracePt t="15112" x="8188325" y="6446838"/>
          <p14:tracePt t="15128" x="8027988" y="6384925"/>
          <p14:tracePt t="15145" x="7858125" y="6323013"/>
          <p14:tracePt t="15162" x="7581900" y="6242050"/>
          <p14:tracePt t="15178" x="7188200" y="6126163"/>
          <p14:tracePt t="15195" x="6840538" y="6045200"/>
          <p14:tracePt t="15212" x="6537325" y="5956300"/>
          <p14:tracePt t="15214" x="6330950" y="5902325"/>
          <p14:tracePt t="15228" x="6054725" y="5857875"/>
          <p14:tracePt t="15245" x="5830888" y="5830888"/>
          <p14:tracePt t="15262" x="5688013" y="5786438"/>
          <p14:tracePt t="15278" x="5581650" y="5776913"/>
          <p14:tracePt t="15295" x="5518150" y="5768975"/>
          <p14:tracePt t="15312" x="5446713" y="5741988"/>
          <p14:tracePt t="15328" x="5394325" y="5732463"/>
          <p14:tracePt t="15345" x="5367338" y="5732463"/>
          <p14:tracePt t="15362" x="5348288" y="5724525"/>
          <p14:tracePt t="15378" x="5295900" y="5705475"/>
          <p14:tracePt t="15395" x="5251450" y="5705475"/>
          <p14:tracePt t="15412" x="5224463" y="5697538"/>
          <p14:tracePt t="15428" x="5180013" y="5688013"/>
          <p14:tracePt t="15445" x="5126038" y="5680075"/>
          <p14:tracePt t="15462" x="5062538" y="5653088"/>
          <p14:tracePt t="15478" x="4938713" y="5626100"/>
          <p14:tracePt t="15495" x="4840288" y="5589588"/>
          <p14:tracePt t="15512" x="4759325" y="5545138"/>
          <p14:tracePt t="15528" x="4705350" y="5491163"/>
          <p14:tracePt t="15545" x="4633913" y="5429250"/>
          <p14:tracePt t="15562" x="4581525" y="5375275"/>
          <p14:tracePt t="15578" x="4545013" y="5330825"/>
          <p14:tracePt t="15595" x="4500563" y="5286375"/>
          <p14:tracePt t="15612" x="4465638" y="5259388"/>
          <p14:tracePt t="15628" x="4456113" y="5251450"/>
          <p14:tracePt t="15645" x="4446588" y="5241925"/>
          <p14:tracePt t="15662" x="4429125" y="5224463"/>
          <p14:tracePt t="15678" x="4348163" y="5187950"/>
          <p14:tracePt t="15695" x="4330700" y="5180013"/>
          <p14:tracePt t="15712" x="4322763" y="5160963"/>
          <p14:tracePt t="15745" x="4313238" y="5153025"/>
          <p14:tracePt t="15762" x="4303713" y="5153025"/>
          <p14:tracePt t="15785" x="4303713" y="5143500"/>
          <p14:tracePt t="15801" x="4295775" y="5133975"/>
          <p14:tracePt t="15812" x="4295775" y="5126038"/>
          <p14:tracePt t="15828" x="4276725" y="5116513"/>
          <p14:tracePt t="15845" x="4259263" y="5089525"/>
          <p14:tracePt t="15862" x="4232275" y="5054600"/>
          <p14:tracePt t="15878" x="4205288" y="5027613"/>
          <p14:tracePt t="15895" x="4197350" y="5018088"/>
          <p14:tracePt t="15911" x="4187825" y="5010150"/>
          <p14:tracePt t="15928" x="4170363" y="5000625"/>
          <p14:tracePt t="15945" x="4160838" y="4991100"/>
          <p14:tracePt t="15971" x="4152900" y="4991100"/>
          <p14:tracePt t="15980" x="4143375" y="4983163"/>
          <p14:tracePt t="15995" x="4133850" y="4983163"/>
          <p14:tracePt t="16011" x="4108450" y="4973638"/>
          <p14:tracePt t="16028" x="4062413" y="4956175"/>
          <p14:tracePt t="16045" x="4044950" y="4946650"/>
          <p14:tracePt t="16061" x="4010025" y="4938713"/>
          <p14:tracePt t="16078" x="3990975" y="4938713"/>
          <p14:tracePt t="16095" x="3973513" y="4929188"/>
          <p14:tracePt t="16112" x="3946525" y="4919663"/>
          <p14:tracePt t="16128" x="3902075" y="4919663"/>
          <p14:tracePt t="16145" x="3822700" y="4902200"/>
          <p14:tracePt t="16162" x="3751263" y="4875213"/>
          <p14:tracePt t="16179" x="3608388" y="4840288"/>
          <p14:tracePt t="16195" x="3473450" y="4776788"/>
          <p14:tracePt t="16212" x="3367088" y="4741863"/>
          <p14:tracePt t="16228" x="3259138" y="4687888"/>
          <p14:tracePt t="16245" x="2965450" y="4545013"/>
          <p14:tracePt t="16262" x="2705100" y="4419600"/>
          <p14:tracePt t="16278" x="2438400" y="4295775"/>
          <p14:tracePt t="16295" x="2276475" y="4214813"/>
          <p14:tracePt t="16311" x="2081213" y="4108450"/>
          <p14:tracePt t="16328" x="1973263" y="4044950"/>
          <p14:tracePt t="16345" x="1874838" y="3973513"/>
          <p14:tracePt t="16362" x="1830388" y="3929063"/>
          <p14:tracePt t="16378" x="1803400" y="3902075"/>
          <p14:tracePt t="16395" x="1785938" y="3884613"/>
          <p14:tracePt t="16412" x="1776413" y="3884613"/>
          <p14:tracePt t="16428" x="1758950" y="3875088"/>
          <p14:tracePt t="16445" x="1751013" y="3875088"/>
          <p14:tracePt t="16461" x="1731963" y="3867150"/>
          <p14:tracePt t="16478" x="1704975" y="3857625"/>
          <p14:tracePt t="16495" x="1679575" y="3848100"/>
          <p14:tracePt t="16511" x="1616075" y="3840163"/>
          <p14:tracePt t="16528" x="1544638" y="3830638"/>
          <p14:tracePt t="16545" x="1419225" y="3822700"/>
          <p14:tracePt t="16561" x="1241425" y="3803650"/>
          <p14:tracePt t="16578" x="1125538" y="3795713"/>
          <p14:tracePt t="16595" x="1071563" y="3786188"/>
          <p14:tracePt t="16611" x="1062038" y="3776663"/>
          <p14:tracePt t="16695" x="1062038" y="3768725"/>
          <p14:tracePt t="16703" x="1054100" y="3768725"/>
          <p14:tracePt t="16727" x="1044575" y="3768725"/>
          <p14:tracePt t="16735" x="1036638" y="3768725"/>
          <p14:tracePt t="16745" x="1027113" y="3768725"/>
          <p14:tracePt t="16761" x="990600" y="3768725"/>
          <p14:tracePt t="16778" x="911225" y="3768725"/>
          <p14:tracePt t="16795" x="830263" y="3776663"/>
          <p14:tracePt t="16811" x="795338" y="3786188"/>
          <p14:tracePt t="16828" x="758825" y="3786188"/>
          <p14:tracePt t="16845" x="750888" y="3786188"/>
          <p14:tracePt t="16861" x="741363" y="3786188"/>
          <p14:tracePt t="16878" x="731838" y="3786188"/>
          <p14:tracePt t="16895" x="714375" y="3776663"/>
          <p14:tracePt t="16912" x="696913" y="3759200"/>
          <p14:tracePt t="16928" x="679450" y="3741738"/>
          <p14:tracePt t="16945" x="652463" y="3714750"/>
          <p14:tracePt t="16961" x="625475" y="3670300"/>
          <p14:tracePt t="16978" x="598488" y="3633788"/>
          <p14:tracePt t="16995" x="561975" y="3571875"/>
          <p14:tracePt t="17011" x="517525" y="3517900"/>
          <p14:tracePt t="17028" x="465138" y="3446463"/>
          <p14:tracePt t="17045" x="428625" y="3384550"/>
          <p14:tracePt t="17061" x="393700" y="3295650"/>
          <p14:tracePt t="17078" x="374650" y="3152775"/>
          <p14:tracePt t="17095" x="366713" y="3027363"/>
          <p14:tracePt t="17111" x="366713" y="2894013"/>
          <p14:tracePt t="17128" x="366713" y="2741613"/>
          <p14:tracePt t="17145" x="366713" y="2608263"/>
          <p14:tracePt t="17161" x="366713" y="2517775"/>
          <p14:tracePt t="17178" x="366713" y="2401888"/>
          <p14:tracePt t="17195" x="374650" y="2312988"/>
          <p14:tracePt t="17211" x="393700" y="2259013"/>
          <p14:tracePt t="17228" x="401638" y="2232025"/>
          <p14:tracePt t="17245" x="419100" y="2214563"/>
          <p14:tracePt t="17262" x="455613" y="2197100"/>
          <p14:tracePt t="17278" x="509588" y="2179638"/>
          <p14:tracePt t="17295" x="608013" y="2152650"/>
          <p14:tracePt t="17311" x="723900" y="2125663"/>
          <p14:tracePt t="17328" x="812800" y="2098675"/>
          <p14:tracePt t="17345" x="938213" y="2062163"/>
          <p14:tracePt t="17361" x="1009650" y="2062163"/>
          <p14:tracePt t="17378" x="1054100" y="2054225"/>
          <p14:tracePt t="17395" x="1125538" y="2054225"/>
          <p14:tracePt t="17411" x="1169988" y="2089150"/>
          <p14:tracePt t="17429" x="1204913" y="2160588"/>
          <p14:tracePt t="17445" x="1223963" y="2224088"/>
          <p14:tracePt t="17462" x="1223963" y="2339975"/>
          <p14:tracePt t="17478" x="1241425" y="2455863"/>
          <p14:tracePt t="17495" x="1258888" y="2581275"/>
          <p14:tracePt t="17511" x="1276350" y="2697163"/>
          <p14:tracePt t="17528" x="1285875" y="2803525"/>
          <p14:tracePt t="17545" x="1285875" y="2911475"/>
          <p14:tracePt t="17561" x="1285875" y="2990850"/>
          <p14:tracePt t="17579" x="1268413" y="3125788"/>
          <p14:tracePt t="17595" x="1231900" y="3224213"/>
          <p14:tracePt t="17612" x="1179513" y="3394075"/>
          <p14:tracePt t="17628" x="1108075" y="3554413"/>
          <p14:tracePt t="17645" x="1044575" y="3687763"/>
          <p14:tracePt t="17662" x="965200" y="3867150"/>
          <p14:tracePt t="17679" x="911225" y="3973513"/>
          <p14:tracePt t="17695" x="866775" y="4062413"/>
          <p14:tracePt t="17712" x="839788" y="4098925"/>
          <p14:tracePt t="17745" x="830263" y="4098925"/>
          <p14:tracePt t="17761" x="812800" y="4098925"/>
          <p14:tracePt t="17778" x="768350" y="4098925"/>
          <p14:tracePt t="17795" x="723900" y="4098925"/>
          <p14:tracePt t="17811" x="679450" y="4098925"/>
          <p14:tracePt t="17828" x="633413" y="4081463"/>
          <p14:tracePt t="17846" x="588963" y="4071938"/>
          <p14:tracePt t="17862" x="544513" y="4044950"/>
          <p14:tracePt t="17879" x="517525" y="4027488"/>
          <p14:tracePt t="17896" x="490538" y="4010025"/>
          <p14:tracePt t="17911" x="473075" y="3983038"/>
          <p14:tracePt t="17928" x="455613" y="3938588"/>
          <p14:tracePt t="17945" x="455613" y="3902075"/>
          <p14:tracePt t="17961" x="455613" y="3848100"/>
          <p14:tracePt t="17978" x="446088" y="3795713"/>
          <p14:tracePt t="17995" x="438150" y="3759200"/>
          <p14:tracePt t="18012" x="428625" y="3732213"/>
          <p14:tracePt t="18029" x="428625" y="3705225"/>
          <p14:tracePt t="18045" x="428625" y="3660775"/>
          <p14:tracePt t="18062" x="428625" y="3616325"/>
          <p14:tracePt t="18079" x="428625" y="3581400"/>
          <p14:tracePt t="18095" x="428625" y="3536950"/>
          <p14:tracePt t="18112" x="428625" y="3509963"/>
          <p14:tracePt t="18128" x="438150" y="3482975"/>
          <p14:tracePt t="18145" x="473075" y="3429000"/>
          <p14:tracePt t="18162" x="527050" y="3367088"/>
          <p14:tracePt t="18180" x="608013" y="3295650"/>
          <p14:tracePt t="18195" x="652463" y="3251200"/>
          <p14:tracePt t="18212" x="679450" y="3205163"/>
          <p14:tracePt t="18228" x="704850" y="3187700"/>
          <p14:tracePt t="18245" x="731838" y="3143250"/>
          <p14:tracePt t="18262" x="750888" y="3108325"/>
          <p14:tracePt t="18278" x="803275" y="3062288"/>
          <p14:tracePt t="18295" x="857250" y="3009900"/>
          <p14:tracePt t="18312" x="911225" y="2965450"/>
          <p14:tracePt t="18328" x="973138" y="2911475"/>
          <p14:tracePt t="18345" x="1017588" y="2874963"/>
          <p14:tracePt t="18361" x="1054100" y="2847975"/>
          <p14:tracePt t="18378" x="1081088" y="2830513"/>
          <p14:tracePt t="18394" x="1133475" y="2803525"/>
          <p14:tracePt t="18411" x="1152525" y="2795588"/>
          <p14:tracePt t="18428" x="1160463" y="2786063"/>
          <p14:tracePt t="18444" x="1179513" y="2768600"/>
          <p14:tracePt t="18461" x="1196975" y="2751138"/>
          <p14:tracePt t="18478" x="1214438" y="2724150"/>
          <p14:tracePt t="18494" x="1276350" y="2670175"/>
          <p14:tracePt t="18511" x="1366838" y="2608263"/>
          <p14:tracePt t="18528" x="1490663" y="2536825"/>
          <p14:tracePt t="18545" x="1598613" y="2482850"/>
          <p14:tracePt t="18561" x="1660525" y="2438400"/>
          <p14:tracePt t="18578" x="1679575" y="2438400"/>
          <p14:tracePt t="18775" x="1687513" y="2428875"/>
          <p14:tracePt t="18783" x="1697038" y="2428875"/>
          <p14:tracePt t="18791" x="1714500" y="2419350"/>
          <p14:tracePt t="18799" x="1731963" y="2411413"/>
          <p14:tracePt t="18811" x="1751013" y="2401888"/>
          <p14:tracePt t="18828" x="1768475" y="2393950"/>
          <p14:tracePt t="18895" x="1741488" y="2393950"/>
          <p14:tracePt t="18903" x="1731963" y="2393950"/>
          <p14:tracePt t="18911" x="1724025" y="2393950"/>
          <p14:tracePt t="18928" x="1704975" y="2393950"/>
          <p14:tracePt t="18944" x="1687513" y="2401888"/>
          <p14:tracePt t="19109" x="1679575" y="2401888"/>
          <p14:tracePt t="19116" x="1679575" y="2411413"/>
          <p14:tracePt t="19129" x="1670050" y="2411413"/>
          <p14:tracePt t="19206" x="1660525" y="2411413"/>
          <p14:tracePt t="19389" x="1679575" y="2411413"/>
          <p14:tracePt t="19405" x="1687513" y="2411413"/>
          <p14:tracePt t="19420" x="1697038" y="2411413"/>
          <p14:tracePt t="19428" x="1704975" y="2411413"/>
          <p14:tracePt t="19444" x="1731963" y="2411413"/>
          <p14:tracePt t="19461" x="1768475" y="2411413"/>
          <p14:tracePt t="19478" x="1822450" y="2411413"/>
          <p14:tracePt t="19495" x="1857375" y="2411413"/>
          <p14:tracePt t="19512" x="1884363" y="2411413"/>
          <p14:tracePt t="19528" x="1919288" y="2411413"/>
          <p14:tracePt t="19544" x="1928813" y="2411413"/>
          <p14:tracePt t="19561" x="1946275" y="2411413"/>
          <p14:tracePt t="19578" x="1955800" y="2411413"/>
          <p14:tracePt t="19594" x="1982788" y="2419350"/>
          <p14:tracePt t="19611" x="2000250" y="2419350"/>
          <p14:tracePt t="19628" x="2027238" y="2428875"/>
          <p14:tracePt t="19644" x="2071688" y="2428875"/>
          <p14:tracePt t="19661" x="2152650" y="2438400"/>
          <p14:tracePt t="19678" x="2241550" y="2446338"/>
          <p14:tracePt t="19695" x="2339975" y="2446338"/>
          <p14:tracePt t="19711" x="2428875" y="2446338"/>
          <p14:tracePt t="19728" x="2473325" y="2446338"/>
          <p14:tracePt t="19745" x="2500313" y="2446338"/>
          <p14:tracePt t="19761" x="2509838" y="2446338"/>
          <p14:tracePt t="19807" x="2517775" y="2446338"/>
          <p14:tracePt t="19826" x="2527300" y="2446338"/>
          <p14:tracePt t="19842" x="2536825" y="2446338"/>
          <p14:tracePt t="19873" x="2544763" y="2446338"/>
          <p14:tracePt t="19904" x="2554288" y="2455863"/>
          <p14:tracePt t="19911" x="2562225" y="2455863"/>
          <p14:tracePt t="19920" x="2571750" y="2455863"/>
          <p14:tracePt t="19928" x="2589213" y="2455863"/>
          <p14:tracePt t="19944" x="2608263" y="2455863"/>
          <p14:tracePt t="19961" x="2633663" y="2465388"/>
          <p14:tracePt t="19978" x="2670175" y="2465388"/>
          <p14:tracePt t="19995" x="2705100" y="2465388"/>
          <p14:tracePt t="20012" x="2751138" y="2465388"/>
          <p14:tracePt t="20029" x="2776538" y="2482850"/>
          <p14:tracePt t="20045" x="2813050" y="2517775"/>
          <p14:tracePt t="20062" x="2830513" y="2589213"/>
          <p14:tracePt t="20078" x="2830513" y="2660650"/>
          <p14:tracePt t="20373" x="2847975" y="2660650"/>
          <p14:tracePt t="20381" x="2857500" y="2652713"/>
          <p14:tracePt t="20395" x="2884488" y="2643188"/>
          <p14:tracePt t="20411" x="2894013" y="2633663"/>
          <p14:tracePt t="20428" x="2919413" y="2616200"/>
          <p14:tracePt t="20445" x="3009900" y="2581275"/>
          <p14:tracePt t="20461" x="3081338" y="2544763"/>
          <p14:tracePt t="20478" x="3125788" y="2527300"/>
          <p14:tracePt t="20494" x="3160713" y="2509838"/>
          <p14:tracePt t="20511" x="3232150" y="2482850"/>
          <p14:tracePt t="20528" x="3259138" y="2473325"/>
          <p14:tracePt t="20544" x="3276600" y="2465388"/>
          <p14:tracePt t="20561" x="3295650" y="2465388"/>
          <p14:tracePt t="20578" x="3303588" y="2455863"/>
          <p14:tracePt t="20594" x="3313113" y="2455863"/>
          <p14:tracePt t="20611" x="3322638" y="2446338"/>
          <p14:tracePt t="20628" x="3330575" y="2446338"/>
          <p14:tracePt t="20645" x="3348038" y="2446338"/>
          <p14:tracePt t="20661" x="3357563" y="2446338"/>
          <p14:tracePt t="20679" x="3367088" y="2438400"/>
          <p14:tracePt t="20695" x="3384550" y="2438400"/>
          <p14:tracePt t="20711" x="3402013" y="2438400"/>
          <p14:tracePt t="20728" x="3429000" y="2438400"/>
          <p14:tracePt t="20744" x="3465513" y="2438400"/>
          <p14:tracePt t="20761" x="3500438" y="2438400"/>
          <p14:tracePt t="20777" x="3536950" y="2438400"/>
          <p14:tracePt t="20794" x="3581400" y="2438400"/>
          <p14:tracePt t="20811" x="3643313" y="2428875"/>
          <p14:tracePt t="20827" x="3697288" y="2428875"/>
          <p14:tracePt t="20829" x="3714750" y="2428875"/>
          <p14:tracePt t="20844" x="3732213" y="2428875"/>
          <p14:tracePt t="20861" x="3786188" y="2428875"/>
          <p14:tracePt t="20878" x="3803650" y="2428875"/>
          <p14:tracePt t="20894" x="3840163" y="2428875"/>
          <p14:tracePt t="20911" x="3875088" y="2428875"/>
          <p14:tracePt t="20928" x="3884613" y="2428875"/>
          <p14:tracePt t="20945" x="3894138" y="2438400"/>
          <p14:tracePt t="20961" x="3902075" y="2438400"/>
          <p14:tracePt t="20977" x="3919538" y="2438400"/>
          <p14:tracePt t="20994" x="3938588" y="2438400"/>
          <p14:tracePt t="21011" x="3973513" y="2438400"/>
          <p14:tracePt t="21027" x="4027488" y="2438400"/>
          <p14:tracePt t="21044" x="4081463" y="2446338"/>
          <p14:tracePt t="21061" x="4143375" y="2446338"/>
          <p14:tracePt t="21077" x="4187825" y="2455863"/>
          <p14:tracePt t="21095" x="4241800" y="2465388"/>
          <p14:tracePt t="21111" x="4259263" y="2465388"/>
          <p14:tracePt t="21128" x="4286250" y="2473325"/>
          <p14:tracePt t="21147" x="4303713" y="2482850"/>
          <p14:tracePt t="21162" x="4313238" y="2482850"/>
          <p14:tracePt t="21179" x="4330700" y="2490788"/>
          <p14:tracePt t="21195" x="4348163" y="2490788"/>
          <p14:tracePt t="21212" x="4367213" y="2490788"/>
          <p14:tracePt t="21228" x="4384675" y="2490788"/>
          <p14:tracePt t="21244" x="4411663" y="2490788"/>
          <p14:tracePt t="21261" x="4419600" y="2490788"/>
          <p14:tracePt t="21278" x="4438650" y="2490788"/>
          <p14:tracePt t="21294" x="4473575" y="2490788"/>
          <p14:tracePt t="21311" x="4510088" y="2490788"/>
          <p14:tracePt t="21328" x="4537075" y="2490788"/>
          <p14:tracePt t="21345" x="4589463" y="2490788"/>
          <p14:tracePt t="21361" x="4625975" y="2490788"/>
          <p14:tracePt t="21378" x="4660900" y="2490788"/>
          <p14:tracePt t="21395" x="4697413" y="2490788"/>
          <p14:tracePt t="21411" x="4724400" y="2490788"/>
          <p14:tracePt t="21428" x="4741863" y="2490788"/>
          <p14:tracePt t="21445" x="4759325" y="2490788"/>
          <p14:tracePt t="21462" x="4776788" y="2490788"/>
          <p14:tracePt t="21478" x="4803775" y="2482850"/>
          <p14:tracePt t="21495" x="4848225" y="2482850"/>
          <p14:tracePt t="21511" x="4894263" y="2473325"/>
          <p14:tracePt t="21527" x="4938713" y="2465388"/>
          <p14:tracePt t="21545" x="4991100" y="2465388"/>
          <p14:tracePt t="21561" x="5054600" y="2455863"/>
          <p14:tracePt t="21577" x="5099050" y="2446338"/>
          <p14:tracePt t="21595" x="5153025" y="2446338"/>
          <p14:tracePt t="21611" x="5160963" y="2446338"/>
          <p14:tracePt t="22242" x="5153025" y="2446338"/>
          <p14:tracePt t="22273" x="5143500" y="2446338"/>
          <p14:tracePt t="22467" x="5133975" y="2446338"/>
          <p14:tracePt t="22475" x="5108575" y="2446338"/>
          <p14:tracePt t="22484" x="5072063" y="2455863"/>
          <p14:tracePt t="22495" x="5037138" y="2482850"/>
          <p14:tracePt t="22511" x="4884738" y="2536825"/>
          <p14:tracePt t="22528" x="4679950" y="2608263"/>
          <p14:tracePt t="22545" x="4429125" y="2679700"/>
          <p14:tracePt t="22562" x="4116388" y="2759075"/>
          <p14:tracePt t="22580" x="3625850" y="2857500"/>
          <p14:tracePt t="22595" x="3446463" y="2884488"/>
          <p14:tracePt t="22611" x="3340100" y="2901950"/>
          <p14:tracePt t="22627" x="3125788" y="2901950"/>
          <p14:tracePt t="22644" x="3044825" y="2901950"/>
          <p14:tracePt t="22661" x="2973388" y="2894013"/>
          <p14:tracePt t="22678" x="2928938" y="2884488"/>
          <p14:tracePt t="22694" x="2867025" y="2874963"/>
          <p14:tracePt t="22711" x="2724150" y="2867025"/>
          <p14:tracePt t="22728" x="2544763" y="2867025"/>
          <p14:tracePt t="22744" x="2366963" y="2867025"/>
          <p14:tracePt t="22761" x="2108200" y="2867025"/>
          <p14:tracePt t="22777" x="1874838" y="2884488"/>
          <p14:tracePt t="22794" x="1643063" y="2911475"/>
          <p14:tracePt t="22811" x="1536700" y="2919413"/>
          <p14:tracePt t="22827" x="1509713" y="2919413"/>
          <p14:tracePt t="22845" x="1482725" y="2919413"/>
          <p14:tracePt t="22879" x="1473200" y="2919413"/>
          <p14:tracePt t="22895" x="1446213" y="2911475"/>
          <p14:tracePt t="22911" x="1411288" y="2901950"/>
          <p14:tracePt t="22928" x="1357313" y="2901950"/>
          <p14:tracePt t="22945" x="1303338" y="2901950"/>
          <p14:tracePt t="22961" x="1223963" y="2901950"/>
          <p14:tracePt t="22977" x="1179513" y="2901950"/>
          <p14:tracePt t="22994" x="1133475" y="2901950"/>
          <p14:tracePt t="23011" x="1089025" y="2901950"/>
          <p14:tracePt t="23159" x="1089025" y="2894013"/>
          <p14:tracePt t="23175" x="1098550" y="2874963"/>
          <p14:tracePt t="23183" x="1098550" y="2867025"/>
          <p14:tracePt t="23194" x="1116013" y="2847975"/>
          <p14:tracePt t="23210" x="1125538" y="2830513"/>
          <p14:tracePt t="23227" x="1143000" y="2813050"/>
          <p14:tracePt t="23244" x="1160463" y="2803525"/>
          <p14:tracePt t="23260" x="1179513" y="2795588"/>
          <p14:tracePt t="23277" x="1196975" y="2786063"/>
          <p14:tracePt t="23294" x="1214438" y="2786063"/>
          <p14:tracePt t="23310" x="1276350" y="2776538"/>
          <p14:tracePt t="23327" x="1303338" y="2768600"/>
          <p14:tracePt t="23344" x="1312863" y="2768600"/>
          <p14:tracePt t="23361" x="1322388" y="2768600"/>
          <p14:tracePt t="23539" x="1330325" y="2768600"/>
          <p14:tracePt t="23660" x="1339850" y="2768600"/>
          <p14:tracePt t="23677" x="1357313" y="2768600"/>
          <p14:tracePt t="23684" x="1366838" y="2776538"/>
          <p14:tracePt t="23696" x="1374775" y="2786063"/>
          <p14:tracePt t="23710" x="1411288" y="2786063"/>
          <p14:tracePt t="23727" x="1428750" y="2795588"/>
          <p14:tracePt t="23744" x="1446213" y="2803525"/>
          <p14:tracePt t="23760" x="1455738" y="2803525"/>
          <p14:tracePt t="23794" x="1465263" y="2803525"/>
          <p14:tracePt t="23879" x="1473200" y="2803525"/>
          <p14:tracePt t="23883" x="1473200" y="2813050"/>
          <p14:tracePt t="23894" x="1482725" y="2813050"/>
          <p14:tracePt t="23910" x="1500188" y="2813050"/>
          <p14:tracePt t="23927" x="1536700" y="2822575"/>
          <p14:tracePt t="23944" x="1589088" y="2822575"/>
          <p14:tracePt t="23961" x="1633538" y="2822575"/>
          <p14:tracePt t="23977" x="1670050" y="2830513"/>
          <p14:tracePt t="23994" x="1724025" y="2830513"/>
          <p14:tracePt t="24010" x="1768475" y="2830513"/>
          <p14:tracePt t="24027" x="1803400" y="2830513"/>
          <p14:tracePt t="24045" x="1839913" y="2830513"/>
          <p14:tracePt t="24077" x="1847850" y="2830513"/>
          <p14:tracePt t="24094" x="1857375" y="2830513"/>
          <p14:tracePt t="24111" x="1866900" y="2830513"/>
          <p14:tracePt t="24128" x="1874838" y="2830513"/>
          <p14:tracePt t="24144" x="1893888" y="2830513"/>
          <p14:tracePt t="24161" x="1928813" y="2830513"/>
          <p14:tracePt t="24177" x="1946275" y="2830513"/>
          <p14:tracePt t="24194" x="1982788" y="2830513"/>
          <p14:tracePt t="24210" x="2000250" y="2830513"/>
          <p14:tracePt t="24227" x="2017713" y="2830513"/>
          <p14:tracePt t="24244" x="2036763" y="2830513"/>
          <p14:tracePt t="24260" x="2044700" y="2830513"/>
          <p14:tracePt t="24277" x="2054225" y="2830513"/>
          <p14:tracePt t="24293" x="2071688" y="2830513"/>
          <p14:tracePt t="24310" x="2089150" y="2830513"/>
          <p14:tracePt t="24327" x="2116138" y="2830513"/>
          <p14:tracePt t="24344" x="2133600" y="2830513"/>
          <p14:tracePt t="24360" x="2143125" y="2830513"/>
          <p14:tracePt t="24377" x="2160588" y="2830513"/>
          <p14:tracePt t="24394" x="2179638" y="2830513"/>
          <p14:tracePt t="24410" x="2187575" y="2830513"/>
          <p14:tracePt t="24427" x="2205038" y="2830513"/>
          <p14:tracePt t="24444" x="2224088" y="2830513"/>
          <p14:tracePt t="24461" x="2251075" y="2830513"/>
          <p14:tracePt t="24478" x="2276475" y="2830513"/>
          <p14:tracePt t="24494" x="2295525" y="2830513"/>
          <p14:tracePt t="24511" x="2312988" y="2830513"/>
          <p14:tracePt t="24528" x="2330450" y="2830513"/>
          <p14:tracePt t="24545" x="2347913" y="2830513"/>
          <p14:tracePt t="24562" x="2374900" y="2830513"/>
          <p14:tracePt t="24578" x="2401888" y="2830513"/>
          <p14:tracePt t="24594" x="2419350" y="2830513"/>
          <p14:tracePt t="24611" x="2455863" y="2830513"/>
          <p14:tracePt t="24628" x="2509838" y="2830513"/>
          <p14:tracePt t="24644" x="2554288" y="2830513"/>
          <p14:tracePt t="24661" x="2598738" y="2830513"/>
          <p14:tracePt t="24678" x="2652713" y="2830513"/>
          <p14:tracePt t="24694" x="2697163" y="2830513"/>
          <p14:tracePt t="24711" x="2776538" y="2830513"/>
          <p14:tracePt t="24727" x="2847975" y="2830513"/>
          <p14:tracePt t="24744" x="2973388" y="2830513"/>
          <p14:tracePt t="24760" x="3108325" y="2830513"/>
          <p14:tracePt t="24777" x="3179763" y="2830513"/>
          <p14:tracePt t="24794" x="3251200" y="2830513"/>
          <p14:tracePt t="24811" x="3375025" y="2830513"/>
          <p14:tracePt t="24827" x="3419475" y="2830513"/>
          <p14:tracePt t="24844" x="3446463" y="2830513"/>
          <p14:tracePt t="24862" x="3465513" y="2830513"/>
          <p14:tracePt t="24877" x="3490913" y="2830513"/>
          <p14:tracePt t="24894" x="3517900" y="2830513"/>
          <p14:tracePt t="24911" x="3536950" y="2830513"/>
          <p14:tracePt t="24915" x="3544888" y="2830513"/>
          <p14:tracePt t="24932" x="3562350" y="2830513"/>
          <p14:tracePt t="24944" x="3571875" y="2830513"/>
          <p14:tracePt t="24965" x="3598863" y="2830513"/>
          <p14:tracePt t="24977" x="3608388" y="2830513"/>
          <p14:tracePt t="24994" x="3633788" y="2830513"/>
          <p14:tracePt t="25011" x="3652838" y="2830513"/>
          <p14:tracePt t="25027" x="3697288" y="2830513"/>
          <p14:tracePt t="25044" x="3724275" y="2830513"/>
          <p14:tracePt t="25061" x="3776663" y="2830513"/>
          <p14:tracePt t="25079" x="3813175" y="2830513"/>
          <p14:tracePt t="25094" x="3848100" y="2830513"/>
          <p14:tracePt t="25111" x="3884613" y="2830513"/>
          <p14:tracePt t="25128" x="3919538" y="2830513"/>
          <p14:tracePt t="25144" x="3938588" y="2830513"/>
          <p14:tracePt t="25161" x="3946525" y="2830513"/>
          <p14:tracePt t="25178" x="3956050" y="2830513"/>
          <p14:tracePt t="25264" x="3965575" y="2830513"/>
          <p14:tracePt t="25296" x="3973513" y="2830513"/>
          <p14:tracePt t="25343" x="3983038" y="2830513"/>
          <p14:tracePt t="26004" x="3973513" y="2830513"/>
          <p14:tracePt t="26012" x="3938588" y="2830513"/>
          <p14:tracePt t="26020" x="3911600" y="2822575"/>
          <p14:tracePt t="26029" x="3902075" y="2822575"/>
          <p14:tracePt t="26143" x="3902075" y="2813050"/>
          <p14:tracePt t="31757" x="3894138" y="2813050"/>
          <p14:tracePt t="31975" x="3884613" y="2813050"/>
          <p14:tracePt t="31999" x="3875088" y="2813050"/>
          <p14:tracePt t="32105" x="3867150" y="2813050"/>
          <p14:tracePt t="32145" x="3857625" y="2813050"/>
          <p14:tracePt t="32169" x="3848100" y="2813050"/>
          <p14:tracePt t="32185" x="3840163" y="2813050"/>
          <p14:tracePt t="32209" x="3830638" y="2813050"/>
          <p14:tracePt t="32234" x="3822700" y="2813050"/>
          <p14:tracePt t="32247" x="3803650" y="2813050"/>
          <p14:tracePt t="32255" x="3795713" y="2813050"/>
          <p14:tracePt t="32263" x="3786188" y="2822575"/>
          <p14:tracePt t="32276" x="3768725" y="2822575"/>
          <p14:tracePt t="32293" x="3741738" y="2830513"/>
          <p14:tracePt t="32309" x="3732213" y="2830513"/>
          <p14:tracePt t="32326" x="3724275" y="2830513"/>
          <p14:tracePt t="32515" x="3714750" y="2830513"/>
          <p14:tracePt t="33185" x="3705225" y="2830513"/>
          <p14:tracePt t="33193" x="3697288" y="2830513"/>
          <p14:tracePt t="33209" x="3687763" y="2830513"/>
          <p14:tracePt t="33234" x="3679825" y="2830513"/>
          <p14:tracePt t="33242" x="3670300" y="2840038"/>
          <p14:tracePt t="33249" x="3670300" y="2847975"/>
          <p14:tracePt t="33259" x="3652838" y="2867025"/>
          <p14:tracePt t="33276" x="3589338" y="2901950"/>
          <p14:tracePt t="33292" x="3500438" y="2955925"/>
          <p14:tracePt t="33309" x="3402013" y="2990850"/>
          <p14:tracePt t="33331" x="3313113" y="3027363"/>
          <p14:tracePt t="33343" x="3303588" y="3027363"/>
          <p14:tracePt t="33360" x="3295650" y="3036888"/>
          <p14:tracePt t="33428" x="3276600" y="3036888"/>
          <p14:tracePt t="33435" x="3268663" y="3036888"/>
          <p14:tracePt t="33447" x="3259138" y="3036888"/>
          <p14:tracePt t="33459" x="3214688" y="3044825"/>
          <p14:tracePt t="33476" x="3170238" y="3044825"/>
          <p14:tracePt t="33492" x="3116263" y="3062288"/>
          <p14:tracePt t="33509" x="3036888" y="3089275"/>
          <p14:tracePt t="33525" x="2867025" y="3133725"/>
          <p14:tracePt t="33543" x="2732088" y="3170238"/>
          <p14:tracePt t="33559" x="2660650" y="3197225"/>
          <p14:tracePt t="33575" x="2608263" y="3205163"/>
          <p14:tracePt t="33577" x="2589213" y="3205163"/>
          <p14:tracePt t="33593" x="2536825" y="3214688"/>
          <p14:tracePt t="33609" x="2482850" y="3214688"/>
          <p14:tracePt t="33625" x="2384425" y="3214688"/>
          <p14:tracePt t="33644" x="2241550" y="3214688"/>
          <p14:tracePt t="33659" x="2081213" y="3224213"/>
          <p14:tracePt t="33675" x="1982788" y="3224213"/>
          <p14:tracePt t="33692" x="1874838" y="3232150"/>
          <p14:tracePt t="33709" x="1731963" y="3241675"/>
          <p14:tracePt t="33726" x="1598613" y="3241675"/>
          <p14:tracePt t="33748" x="1455738" y="3251200"/>
          <p14:tracePt t="33760" x="1428750" y="3251200"/>
          <p14:tracePt t="33776" x="1384300" y="3251200"/>
          <p14:tracePt t="33792" x="1374775" y="3251200"/>
          <p14:tracePt t="33903" x="1366838" y="3251200"/>
          <p14:tracePt t="33909" x="1347788" y="3251200"/>
          <p14:tracePt t="33925" x="1312863" y="3251200"/>
          <p14:tracePt t="33942" x="1285875" y="3251200"/>
          <p14:tracePt t="34362" x="1285875" y="3241675"/>
          <p14:tracePt t="34643" x="1295400" y="3241675"/>
          <p14:tracePt t="34705" x="1303338" y="3241675"/>
          <p14:tracePt t="34779" x="1312863" y="3241675"/>
          <p14:tracePt t="34787" x="1322388" y="3241675"/>
          <p14:tracePt t="34795" x="1330325" y="3241675"/>
          <p14:tracePt t="34809" x="1339850" y="3241675"/>
          <p14:tracePt t="34825" x="1374775" y="3241675"/>
          <p14:tracePt t="34842" x="1411288" y="3241675"/>
          <p14:tracePt t="34859" x="1455738" y="3241675"/>
          <p14:tracePt t="34875" x="1490663" y="3232150"/>
          <p14:tracePt t="34892" x="1500188" y="3232150"/>
          <p14:tracePt t="34909" x="1517650" y="3232150"/>
          <p14:tracePt t="34926" x="1527175" y="3232150"/>
          <p14:tracePt t="34942" x="1536700" y="3232150"/>
          <p14:tracePt t="34959" x="1544638" y="3232150"/>
          <p14:tracePt t="34975" x="1562100" y="3232150"/>
          <p14:tracePt t="34992" x="1571625" y="3232150"/>
          <p14:tracePt t="35008" x="1589088" y="3232150"/>
          <p14:tracePt t="35025" x="1598613" y="3232150"/>
          <p14:tracePt t="35042" x="1616075" y="3232150"/>
          <p14:tracePt t="35059" x="1625600" y="3232150"/>
          <p14:tracePt t="35075" x="1643063" y="3232150"/>
          <p14:tracePt t="35093" x="1679575" y="3232150"/>
          <p14:tracePt t="35109" x="1704975" y="3232150"/>
          <p14:tracePt t="35125" x="1731963" y="3232150"/>
          <p14:tracePt t="35142" x="1758950" y="3232150"/>
          <p14:tracePt t="35159" x="1795463" y="3232150"/>
          <p14:tracePt t="35175" x="1830388" y="3232150"/>
          <p14:tracePt t="35192" x="1857375" y="3232150"/>
          <p14:tracePt t="35209" x="1884363" y="3232150"/>
          <p14:tracePt t="35225" x="1911350" y="3232150"/>
          <p14:tracePt t="35242" x="1938338" y="3232150"/>
          <p14:tracePt t="35259" x="1982788" y="3232150"/>
          <p14:tracePt t="35275" x="2036763" y="3232150"/>
          <p14:tracePt t="35292" x="2116138" y="3232150"/>
          <p14:tracePt t="35309" x="2160588" y="3232150"/>
          <p14:tracePt t="35325" x="2197100" y="3232150"/>
          <p14:tracePt t="35343" x="2232025" y="3232150"/>
          <p14:tracePt t="35359" x="2251075" y="3232150"/>
          <p14:tracePt t="35376" x="2366963" y="3232150"/>
          <p14:tracePt t="35392" x="2455863" y="3232150"/>
          <p14:tracePt t="35409" x="2517775" y="3232150"/>
          <p14:tracePt t="35426" x="2562225" y="3232150"/>
          <p14:tracePt t="35442" x="2581275" y="3232150"/>
          <p14:tracePt t="35459" x="2589213" y="3232150"/>
          <p14:tracePt t="35476" x="2608263" y="3232150"/>
          <p14:tracePt t="35492" x="2616200" y="3232150"/>
          <p14:tracePt t="35509" x="2643188" y="3232150"/>
          <p14:tracePt t="35526" x="2660650" y="3232150"/>
          <p14:tracePt t="35543" x="2687638" y="3232150"/>
          <p14:tracePt t="35576" x="2705100" y="3232150"/>
          <p14:tracePt t="35593" x="2724150" y="3232150"/>
          <p14:tracePt t="35597" x="2741613" y="3232150"/>
          <p14:tracePt t="35609" x="2751138" y="3232150"/>
          <p14:tracePt t="35626" x="2795588" y="3224213"/>
          <p14:tracePt t="35642" x="2803525" y="3224213"/>
          <p14:tracePt t="35659" x="2830513" y="3224213"/>
          <p14:tracePt t="35676" x="2857500" y="3224213"/>
          <p14:tracePt t="35692" x="2901950" y="3214688"/>
          <p14:tracePt t="35709" x="2938463" y="3214688"/>
          <p14:tracePt t="35726" x="2973388" y="3214688"/>
          <p14:tracePt t="35742" x="2990850" y="3214688"/>
          <p14:tracePt t="35759" x="3000375" y="3214688"/>
          <p14:tracePt t="35776" x="3009900" y="3214688"/>
          <p14:tracePt t="37187" x="3009900" y="3224213"/>
          <p14:tracePt t="37203" x="3009900" y="3241675"/>
          <p14:tracePt t="37211" x="3000375" y="3251200"/>
          <p14:tracePt t="37221" x="3000375" y="3268663"/>
          <p14:tracePt t="37227" x="2982913" y="3295650"/>
          <p14:tracePt t="37241" x="2938463" y="3367088"/>
          <p14:tracePt t="37258" x="2857500" y="3490913"/>
          <p14:tracePt t="37607" x="2857500" y="3482975"/>
          <p14:tracePt t="37623" x="2857500" y="3473450"/>
          <p14:tracePt t="37631" x="2857500" y="3455988"/>
          <p14:tracePt t="37641" x="2857500" y="3446463"/>
          <p14:tracePt t="37658" x="2857500" y="3438525"/>
          <p14:tracePt t="37675" x="2830513" y="3438525"/>
          <p14:tracePt t="37692" x="2813050" y="3438525"/>
          <p14:tracePt t="37708" x="2813050" y="3455988"/>
          <p14:tracePt t="37725" x="2813050" y="3465513"/>
          <p14:tracePt t="37741" x="2776538" y="3482975"/>
          <p14:tracePt t="37759" x="2724150" y="3509963"/>
          <p14:tracePt t="37775" x="2705100" y="3517900"/>
          <p14:tracePt t="37792" x="2660650" y="3536950"/>
          <p14:tracePt t="37809" x="2581275" y="3554413"/>
          <p14:tracePt t="37825" x="2544763" y="3562350"/>
          <p14:tracePt t="37841" x="2527300" y="3562350"/>
          <p14:tracePt t="37858" x="2509838" y="3562350"/>
          <p14:tracePt t="37875" x="2473325" y="3581400"/>
          <p14:tracePt t="37891" x="2428875" y="3581400"/>
          <p14:tracePt t="37908" x="2393950" y="3598863"/>
          <p14:tracePt t="37925" x="2347913" y="3608388"/>
          <p14:tracePt t="37941" x="2322513" y="3608388"/>
          <p14:tracePt t="37958" x="2286000" y="3616325"/>
          <p14:tracePt t="37975" x="2259013" y="3625850"/>
          <p14:tracePt t="37992" x="2224088" y="3625850"/>
          <p14:tracePt t="38008" x="2187575" y="3633788"/>
          <p14:tracePt t="38025" x="2152650" y="3633788"/>
          <p14:tracePt t="38043" x="2143125" y="3643313"/>
          <p14:tracePt t="38060" x="2125663" y="3643313"/>
          <p14:tracePt t="38075" x="2116138" y="3643313"/>
          <p14:tracePt t="38092" x="2098675" y="3643313"/>
          <p14:tracePt t="38109" x="2081213" y="3643313"/>
          <p14:tracePt t="38125" x="2062163" y="3643313"/>
          <p14:tracePt t="38141" x="2054225" y="3643313"/>
          <p14:tracePt t="38158" x="2036763" y="3643313"/>
          <p14:tracePt t="38175" x="2027238" y="3643313"/>
          <p14:tracePt t="38191" x="2017713" y="3643313"/>
          <p14:tracePt t="38267" x="2009775" y="3643313"/>
          <p14:tracePt t="38276" x="2000250" y="3643313"/>
          <p14:tracePt t="38291" x="1990725" y="3643313"/>
          <p14:tracePt t="38299" x="1982788" y="3643313"/>
          <p14:tracePt t="38308" x="1973263" y="3643313"/>
          <p14:tracePt t="38344" x="1965325" y="3643313"/>
          <p14:tracePt t="38381" x="1955800" y="3643313"/>
          <p14:tracePt t="38398" x="1938338" y="3643313"/>
          <p14:tracePt t="38406" x="1928813" y="3643313"/>
          <p14:tracePt t="38422" x="1919288" y="3643313"/>
          <p14:tracePt t="38430" x="1911350" y="3643313"/>
          <p14:tracePt t="39598" x="1901825" y="3643313"/>
          <p14:tracePt t="39621" x="1893888" y="3643313"/>
          <p14:tracePt t="39637" x="1874838" y="3633788"/>
          <p14:tracePt t="39646" x="1866900" y="3633788"/>
          <p14:tracePt t="39653" x="1857375" y="3625850"/>
          <p14:tracePt t="39661" x="1839913" y="3625850"/>
          <p14:tracePt t="39675" x="1822450" y="3625850"/>
          <p14:tracePt t="39692" x="1795463" y="3625850"/>
          <p14:tracePt t="39709" x="1776413" y="3625850"/>
          <p14:tracePt t="39725" x="1768475" y="3625850"/>
          <p14:tracePt t="39762" x="1758950" y="3625850"/>
          <p14:tracePt t="39770" x="1751013" y="3625850"/>
          <p14:tracePt t="39778" x="1741488" y="3625850"/>
          <p14:tracePt t="39792" x="1714500" y="3625850"/>
          <p14:tracePt t="39808" x="1697038" y="3625850"/>
          <p14:tracePt t="39825" x="1670050" y="3625850"/>
          <p14:tracePt t="39841" x="1652588" y="3625850"/>
          <p14:tracePt t="39858" x="1633538" y="3625850"/>
          <p14:tracePt t="39875" x="1625600" y="3625850"/>
          <p14:tracePt t="39892" x="1616075" y="3625850"/>
          <p14:tracePt t="39908" x="1598613" y="3625850"/>
          <p14:tracePt t="39924" x="1589088" y="3616325"/>
          <p14:tracePt t="39941" x="1581150" y="3616325"/>
          <p14:tracePt t="39960" x="1554163" y="3608388"/>
          <p14:tracePt t="39975" x="1544638" y="3608388"/>
          <p14:tracePt t="39991" x="1509713" y="3608388"/>
          <p14:tracePt t="40008" x="1473200" y="3608388"/>
          <p14:tracePt t="40024" x="1438275" y="3608388"/>
          <p14:tracePt t="40041" x="1428750" y="3608388"/>
          <p14:tracePt t="40379" x="1428750" y="3598863"/>
          <p14:tracePt t="40533" x="1419225" y="3598863"/>
          <p14:tracePt t="40614" x="1419225" y="3589338"/>
          <p14:tracePt t="40855" x="1419225" y="3581400"/>
          <p14:tracePt t="40864" x="1419225" y="3571875"/>
          <p14:tracePt t="40875" x="1428750" y="3571875"/>
          <p14:tracePt t="40905" x="1438275" y="3571875"/>
          <p14:tracePt t="40945" x="1446213" y="3571875"/>
          <p14:tracePt t="40962" x="1465263" y="3562350"/>
          <p14:tracePt t="40971" x="1473200" y="3562350"/>
          <p14:tracePt t="40977" x="1490663" y="3562350"/>
          <p14:tracePt t="40991" x="1509713" y="3562350"/>
          <p14:tracePt t="41008" x="1527175" y="3562350"/>
          <p14:tracePt t="41024" x="1536700" y="3562350"/>
          <p14:tracePt t="41041" x="1554163" y="3562350"/>
          <p14:tracePt t="41059" x="1581150" y="3562350"/>
          <p14:tracePt t="41075" x="1616075" y="3562350"/>
          <p14:tracePt t="41092" x="1679575" y="3562350"/>
          <p14:tracePt t="41109" x="1724025" y="3554413"/>
          <p14:tracePt t="41125" x="1751013" y="3554413"/>
          <p14:tracePt t="41142" x="1768475" y="3554413"/>
          <p14:tracePt t="41158" x="1785938" y="3554413"/>
          <p14:tracePt t="41161" x="1803400" y="3554413"/>
          <p14:tracePt t="41175" x="1847850" y="3554413"/>
          <p14:tracePt t="41191" x="1911350" y="3554413"/>
          <p14:tracePt t="41208" x="2000250" y="3554413"/>
          <p14:tracePt t="41224" x="2098675" y="3554413"/>
          <p14:tracePt t="41241" x="2179638" y="3554413"/>
          <p14:tracePt t="41258" x="2224088" y="3554413"/>
          <p14:tracePt t="41275" x="2241550" y="3554413"/>
          <p14:tracePt t="41345" x="2251075" y="3554413"/>
          <p14:tracePt t="41363" x="2259013" y="3554413"/>
          <p14:tracePt t="41371" x="2268538" y="3544888"/>
          <p14:tracePt t="41379" x="2286000" y="3544888"/>
          <p14:tracePt t="41391" x="2295525" y="3544888"/>
          <p14:tracePt t="41407" x="2330450" y="3544888"/>
          <p14:tracePt t="41424" x="2366963" y="3544888"/>
          <p14:tracePt t="41441" x="2411413" y="3544888"/>
          <p14:tracePt t="41457" x="2465388" y="3544888"/>
          <p14:tracePt t="41475" x="2517775" y="3544888"/>
          <p14:tracePt t="41491" x="2527300" y="3544888"/>
          <p14:tracePt t="41508" x="2536825" y="3544888"/>
          <p14:tracePt t="41564" x="2544763" y="3544888"/>
          <p14:tracePt t="41572" x="2554288" y="3544888"/>
          <p14:tracePt t="41589" x="2562225" y="3544888"/>
          <p14:tracePt t="41603" x="2571750" y="3554413"/>
          <p14:tracePt t="41621" x="2581275" y="3554413"/>
          <p14:tracePt t="41645" x="2589213" y="3554413"/>
          <p14:tracePt t="41653" x="2598738" y="3554413"/>
          <p14:tracePt t="41669" x="2608263" y="3554413"/>
          <p14:tracePt t="41685" x="2625725" y="3554413"/>
          <p14:tracePt t="41692" x="2633663" y="3554413"/>
          <p14:tracePt t="41710" x="2652713" y="3554413"/>
          <p14:tracePt t="41741" x="2660650" y="3554413"/>
          <p14:tracePt t="41795" x="2670175" y="3554413"/>
          <p14:tracePt t="41814" x="2687638" y="3554413"/>
          <p14:tracePt t="41829" x="2697163" y="3554413"/>
          <p14:tracePt t="41841" x="2705100" y="3554413"/>
          <p14:tracePt t="41862" x="2714625" y="3554413"/>
          <p14:tracePt t="41877" x="2724150" y="3554413"/>
          <p14:tracePt t="41906" x="2732088" y="3554413"/>
          <p14:tracePt t="41928" x="2751138" y="3554413"/>
          <p14:tracePt t="41937" x="2759075" y="3554413"/>
          <p14:tracePt t="41945" x="2776538" y="3554413"/>
          <p14:tracePt t="41957" x="2795588" y="3554413"/>
          <p14:tracePt t="41975" x="2813050" y="3554413"/>
          <p14:tracePt t="41991" x="2822575" y="3554413"/>
          <p14:tracePt t="42081" x="2830513" y="3554413"/>
          <p14:tracePt t="42122" x="2840038" y="3554413"/>
          <p14:tracePt t="42138" x="2847975" y="3554413"/>
          <p14:tracePt t="42162" x="2857500" y="3554413"/>
          <p14:tracePt t="42179" x="2867025" y="3554413"/>
          <p14:tracePt t="42188" x="2884488" y="3554413"/>
          <p14:tracePt t="42195" x="2894013" y="3554413"/>
          <p14:tracePt t="42207" x="2901950" y="3554413"/>
          <p14:tracePt t="42225" x="2911475" y="3554413"/>
          <p14:tracePt t="42250" x="2919413" y="3554413"/>
          <p14:tracePt t="42322" x="2928938" y="3554413"/>
          <p14:tracePt t="42341" x="2938463" y="3554413"/>
          <p14:tracePt t="42370" x="2946400" y="3554413"/>
          <p14:tracePt t="42451" x="2955925" y="3554413"/>
          <p14:tracePt t="42483" x="2965450" y="3554413"/>
          <p14:tracePt t="42499" x="2973388" y="3554413"/>
          <p14:tracePt t="42555" x="2973388" y="3562350"/>
          <p14:tracePt t="42611" x="2982913" y="3562350"/>
          <p14:tracePt t="42619" x="3000375" y="3562350"/>
          <p14:tracePt t="42627" x="3017838" y="3562350"/>
          <p14:tracePt t="42641" x="3027363" y="3571875"/>
          <p14:tracePt t="42657" x="3071813" y="3581400"/>
          <p14:tracePt t="42674" x="3108325" y="3589338"/>
          <p14:tracePt t="42691" x="3160713" y="3608388"/>
          <p14:tracePt t="42708" x="3187700" y="3608388"/>
          <p14:tracePt t="42725" x="3197225" y="3608388"/>
          <p14:tracePt t="42740" x="3205163" y="3608388"/>
          <p14:tracePt t="42765" x="3214688" y="3616325"/>
          <p14:tracePt t="42781" x="3224213" y="3616325"/>
          <p14:tracePt t="42797" x="3232150" y="3616325"/>
          <p14:tracePt t="42807" x="3241675" y="3616325"/>
          <p14:tracePt t="42824" x="3259138" y="3616325"/>
          <p14:tracePt t="42841" x="3276600" y="3616325"/>
          <p14:tracePt t="42857" x="3286125" y="3616325"/>
          <p14:tracePt t="42874" x="3303588" y="3616325"/>
          <p14:tracePt t="42891" x="3340100" y="3625850"/>
          <p14:tracePt t="42907" x="3375025" y="3625850"/>
          <p14:tracePt t="42928" x="3438525" y="3625850"/>
          <p14:tracePt t="42941" x="3455988" y="3625850"/>
          <p14:tracePt t="42957" x="3482975" y="3625850"/>
          <p14:tracePt t="42974" x="3517900" y="3625850"/>
          <p14:tracePt t="42991" x="3544888" y="3625850"/>
          <p14:tracePt t="43008" x="3571875" y="3625850"/>
          <p14:tracePt t="43026" x="3598863" y="3625850"/>
          <p14:tracePt t="43041" x="3616325" y="3625850"/>
          <p14:tracePt t="43058" x="3633788" y="3625850"/>
          <p14:tracePt t="43074" x="3652838" y="3625850"/>
          <p14:tracePt t="43091" x="3670300" y="3625850"/>
          <p14:tracePt t="43108" x="3705225" y="3625850"/>
          <p14:tracePt t="43126" x="3741738" y="3625850"/>
          <p14:tracePt t="43141" x="3776663" y="3616325"/>
          <p14:tracePt t="43159" x="3813175" y="3616325"/>
          <p14:tracePt t="43176" x="3867150" y="3616325"/>
          <p14:tracePt t="43195" x="3911600" y="3616325"/>
          <p14:tracePt t="43208" x="3965575" y="3616325"/>
          <p14:tracePt t="43224" x="4017963" y="3608388"/>
          <p14:tracePt t="43243" x="4062413" y="3608388"/>
          <p14:tracePt t="43258" x="4098925" y="3608388"/>
          <p14:tracePt t="43275" x="4133850" y="3608388"/>
          <p14:tracePt t="43292" x="4179888" y="3608388"/>
          <p14:tracePt t="43308" x="4214813" y="3608388"/>
          <p14:tracePt t="43324" x="4251325" y="3608388"/>
          <p14:tracePt t="43341" x="4276725" y="3608388"/>
          <p14:tracePt t="43357" x="4295775" y="3608388"/>
          <p14:tracePt t="43374" x="4313238" y="3608388"/>
          <p14:tracePt t="43391" x="4330700" y="3608388"/>
          <p14:tracePt t="43407" x="4367213" y="3608388"/>
          <p14:tracePt t="43424" x="4402138" y="3608388"/>
          <p14:tracePt t="43441" x="4446588" y="3608388"/>
          <p14:tracePt t="43457" x="4500563" y="3608388"/>
          <p14:tracePt t="43474" x="4537075" y="3608388"/>
          <p14:tracePt t="43491" x="4562475" y="3608388"/>
          <p14:tracePt t="43507" x="4589463" y="3608388"/>
          <p14:tracePt t="43524" x="4616450" y="3598863"/>
          <p14:tracePt t="43541" x="4625975" y="3598863"/>
          <p14:tracePt t="43557" x="4633913" y="3598863"/>
          <p14:tracePt t="43574" x="4643438" y="3598863"/>
          <p14:tracePt t="43591" x="4652963" y="3598863"/>
          <p14:tracePt t="43607" x="4660900" y="3598863"/>
          <p14:tracePt t="43624" x="4670425" y="3598863"/>
          <p14:tracePt t="43641" x="4687888" y="3598863"/>
          <p14:tracePt t="43657" x="4697413" y="3598863"/>
          <p14:tracePt t="43675" x="4714875" y="3598863"/>
          <p14:tracePt t="43691" x="4724400" y="3598863"/>
          <p14:tracePt t="43708" x="4741863" y="3598863"/>
          <p14:tracePt t="43724" x="4768850" y="3598863"/>
          <p14:tracePt t="43741" x="4803775" y="3598863"/>
          <p14:tracePt t="43758" x="4822825" y="3598863"/>
          <p14:tracePt t="43774" x="4840288" y="3598863"/>
          <p14:tracePt t="43791" x="4848225" y="3598863"/>
          <p14:tracePt t="43824" x="4857750" y="3598863"/>
          <p14:tracePt t="43840" x="4867275" y="3598863"/>
          <p14:tracePt t="43857" x="4875213" y="3598863"/>
          <p14:tracePt t="43874" x="4902200" y="3598863"/>
          <p14:tracePt t="43890" x="4919663" y="3589338"/>
          <p14:tracePt t="43907" x="4946650" y="3589338"/>
          <p14:tracePt t="43924" x="4965700" y="3589338"/>
          <p14:tracePt t="43940" x="4973638" y="3589338"/>
          <p14:tracePt t="43957" x="4983163" y="3589338"/>
          <p14:tracePt t="44090" x="4991100" y="3589338"/>
          <p14:tracePt t="44113" x="5000625" y="3589338"/>
          <p14:tracePt t="44178" x="5010150" y="3589338"/>
          <p14:tracePt t="44187" x="5018088" y="3589338"/>
          <p14:tracePt t="44195" x="5027613" y="3589338"/>
          <p14:tracePt t="44208" x="5037138" y="3589338"/>
          <p14:tracePt t="44225" x="5045075" y="3589338"/>
          <p14:tracePt t="44241" x="5062538" y="3589338"/>
          <p14:tracePt t="44275" x="5072063" y="3589338"/>
          <p14:tracePt t="44489" x="5081588" y="3589338"/>
          <p14:tracePt t="45141" x="5072063" y="3589338"/>
          <p14:tracePt t="45191" x="5062538" y="3589338"/>
          <p14:tracePt t="45451" x="5054600" y="3589338"/>
          <p14:tracePt t="47676" x="5045075" y="3589338"/>
          <p14:tracePt t="47700" x="5037138" y="3589338"/>
          <p14:tracePt t="47716" x="5037138" y="3598863"/>
          <p14:tracePt t="47731" x="5027613" y="3598863"/>
          <p14:tracePt t="47858" x="5027613" y="3608388"/>
          <p14:tracePt t="47865" x="5018088" y="3608388"/>
          <p14:tracePt t="47897" x="5018088" y="3616325"/>
          <p14:tracePt t="47913" x="5010150" y="3616325"/>
          <p14:tracePt t="47945" x="5000625" y="3616325"/>
          <p14:tracePt t="48062" x="4991100" y="3616325"/>
          <p14:tracePt t="48083" x="4991100" y="3625850"/>
          <p14:tracePt t="48159" x="4983163" y="3625850"/>
          <p14:tracePt t="48195" x="4973638" y="3625850"/>
          <p14:tracePt t="48203" x="4965700" y="3625850"/>
          <p14:tracePt t="48216" x="4956175" y="3625850"/>
          <p14:tracePt t="48223" x="4929188" y="3625850"/>
          <p14:tracePt t="48240" x="4902200" y="3633788"/>
          <p14:tracePt t="48257" x="4867275" y="3643313"/>
          <p14:tracePt t="48274" x="4857750" y="3643313"/>
          <p14:tracePt t="48290" x="4840288" y="3643313"/>
          <p14:tracePt t="48307" x="4830763" y="3643313"/>
          <p14:tracePt t="48340" x="4822825" y="3643313"/>
          <p14:tracePt t="48362" x="4813300" y="3643313"/>
          <p14:tracePt t="48375" x="4803775" y="3643313"/>
          <p14:tracePt t="48417" x="4795838" y="3643313"/>
          <p14:tracePt t="48430" x="4786313" y="3643313"/>
          <p14:tracePt t="48438" x="4776788" y="3643313"/>
          <p14:tracePt t="48446" x="4768850" y="3643313"/>
          <p14:tracePt t="48469" x="4759325" y="3643313"/>
          <p14:tracePt t="48485" x="4751388" y="3643313"/>
          <p14:tracePt t="48501" x="4732338" y="3643313"/>
          <p14:tracePt t="48511" x="4714875" y="3643313"/>
          <p14:tracePt t="48523" x="4705350" y="3643313"/>
          <p14:tracePt t="48540" x="4660900" y="3660775"/>
          <p14:tracePt t="48556" x="4608513" y="3670300"/>
          <p14:tracePt t="48573" x="4554538" y="3679825"/>
          <p14:tracePt t="48590" x="4510088" y="3687763"/>
          <p14:tracePt t="48607" x="4483100" y="3687763"/>
          <p14:tracePt t="48623" x="4465638" y="3687763"/>
          <p14:tracePt t="48640" x="4429125" y="3687763"/>
          <p14:tracePt t="48656" x="4375150" y="3687763"/>
          <p14:tracePt t="48673" x="4313238" y="3687763"/>
          <p14:tracePt t="48690" x="4224338" y="3687763"/>
          <p14:tracePt t="48707" x="4152900" y="3687763"/>
          <p14:tracePt t="48724" x="4089400" y="3687763"/>
          <p14:tracePt t="48740" x="3990975" y="3687763"/>
          <p14:tracePt t="48757" x="3894138" y="3687763"/>
          <p14:tracePt t="48774" x="3768725" y="3679825"/>
          <p14:tracePt t="48778" x="3697288" y="3670300"/>
          <p14:tracePt t="48791" x="3482975" y="3652838"/>
          <p14:tracePt t="48807" x="3419475" y="3652838"/>
          <p14:tracePt t="48823" x="3089275" y="3643313"/>
          <p14:tracePt t="48840" x="2803525" y="3625850"/>
          <p14:tracePt t="48857" x="2527300" y="3608388"/>
          <p14:tracePt t="48873" x="2401888" y="3581400"/>
          <p14:tracePt t="48890" x="2339975" y="3562350"/>
          <p14:tracePt t="48906" x="2251075" y="3536950"/>
          <p14:tracePt t="48923" x="2125663" y="3517900"/>
          <p14:tracePt t="48940" x="1965325" y="3509963"/>
          <p14:tracePt t="48956" x="1697038" y="3509963"/>
          <p14:tracePt t="48973" x="1536700" y="3509963"/>
          <p14:tracePt t="48990" x="1393825" y="3517900"/>
          <p14:tracePt t="49006" x="1357313" y="3517900"/>
          <p14:tracePt t="49023" x="1330325" y="3517900"/>
          <p14:tracePt t="49057" x="1312863" y="3517900"/>
          <p14:tracePt t="49073" x="1285875" y="3517900"/>
          <p14:tracePt t="49092" x="1250950" y="3517900"/>
          <p14:tracePt t="49107" x="1231900" y="3509963"/>
          <p14:tracePt t="49140" x="1231900" y="3500438"/>
          <p14:tracePt t="49156" x="1223963" y="3482975"/>
          <p14:tracePt t="49173" x="1223963" y="3473450"/>
          <p14:tracePt t="49206" x="1223963" y="3465513"/>
          <p14:tracePt t="49223" x="1231900" y="3455988"/>
          <p14:tracePt t="49240" x="1258888" y="3438525"/>
          <p14:tracePt t="49256" x="1366838" y="3419475"/>
          <p14:tracePt t="49273" x="1536700" y="3394075"/>
          <p14:tracePt t="49276" x="1598613" y="3384550"/>
          <p14:tracePt t="49290" x="1731963" y="3367088"/>
          <p14:tracePt t="49307" x="2160588" y="3340100"/>
          <p14:tracePt t="49323" x="2705100" y="3313113"/>
          <p14:tracePt t="49339" x="3071813" y="3295650"/>
          <p14:tracePt t="49356" x="3286125" y="3295650"/>
          <p14:tracePt t="49373" x="3768725" y="3313113"/>
          <p14:tracePt t="49390" x="4010025" y="3348038"/>
          <p14:tracePt t="49406" x="4152900" y="3375025"/>
          <p14:tracePt t="49423" x="4313238" y="3411538"/>
          <p14:tracePt t="49440" x="4429125" y="3429000"/>
          <p14:tracePt t="49456" x="4518025" y="3446463"/>
          <p14:tracePt t="49473" x="4616450" y="3465513"/>
          <p14:tracePt t="49490" x="4670425" y="3473450"/>
          <p14:tracePt t="49506" x="4732338" y="3482975"/>
          <p14:tracePt t="49523" x="4803775" y="3482975"/>
          <p14:tracePt t="49539" x="4857750" y="3482975"/>
          <p14:tracePt t="49556" x="4919663" y="3482975"/>
          <p14:tracePt t="49573" x="4938713" y="3482975"/>
          <p14:tracePt t="49589" x="4965700" y="3500438"/>
          <p14:tracePt t="49606" x="4973638" y="3509963"/>
          <p14:tracePt t="49623" x="4973638" y="3517900"/>
          <p14:tracePt t="49640" x="4973638" y="3536950"/>
          <p14:tracePt t="49656" x="4973638" y="3554413"/>
          <p14:tracePt t="49673" x="4929188" y="3589338"/>
          <p14:tracePt t="49689" x="4867275" y="3625850"/>
          <p14:tracePt t="49706" x="4759325" y="3670300"/>
          <p14:tracePt t="49723" x="4697413" y="3687763"/>
          <p14:tracePt t="49739" x="4660900" y="3697288"/>
          <p14:tracePt t="49756" x="4643438" y="3705225"/>
          <p14:tracePt t="49922" x="4643438" y="3714750"/>
          <p14:tracePt t="49931" x="4625975" y="3724275"/>
          <p14:tracePt t="49940" x="4616450" y="3732213"/>
          <p14:tracePt t="49957" x="4608513" y="3751263"/>
          <p14:tracePt t="49973" x="4589463" y="3759200"/>
          <p14:tracePt t="49990" x="4581525" y="3768725"/>
          <p14:tracePt t="50006" x="4572000" y="3776663"/>
          <p14:tracePt t="50023" x="4562475" y="3786188"/>
          <p14:tracePt t="50039" x="4554538" y="3795713"/>
          <p14:tracePt t="50057" x="4537075" y="3830638"/>
          <p14:tracePt t="50073" x="4527550" y="3840163"/>
          <p14:tracePt t="50089" x="4518025" y="3857625"/>
          <p14:tracePt t="50106" x="4510088" y="3867150"/>
          <p14:tracePt t="50123" x="4500563" y="3884613"/>
          <p14:tracePt t="50140" x="4473575" y="3902075"/>
          <p14:tracePt t="50157" x="4465638" y="3902075"/>
          <p14:tracePt t="50173" x="4456113" y="3911600"/>
          <p14:tracePt t="50207" x="4446588" y="3911600"/>
          <p14:tracePt t="50228" x="4446588" y="3919538"/>
          <p14:tracePt t="50240" x="4446588" y="3929063"/>
          <p14:tracePt t="50257" x="4419600" y="3946525"/>
          <p14:tracePt t="50273" x="4402138" y="3965575"/>
          <p14:tracePt t="50289" x="4394200" y="3973513"/>
          <p14:tracePt t="50407" x="4384675" y="3973513"/>
          <p14:tracePt t="50414" x="4375150" y="3973513"/>
          <p14:tracePt t="50423" x="4375150" y="3983038"/>
          <p14:tracePt t="50440" x="4367213" y="3983038"/>
          <p14:tracePt t="50457" x="4367213" y="3990975"/>
          <p14:tracePt t="50600" x="4348163" y="3990975"/>
          <p14:tracePt t="50617" x="4322763" y="4000500"/>
          <p14:tracePt t="50625" x="4295775" y="4010025"/>
          <p14:tracePt t="50639" x="4214813" y="4017963"/>
          <p14:tracePt t="50656" x="4170363" y="4027488"/>
          <p14:tracePt t="50673" x="4160838" y="4027488"/>
          <p14:tracePt t="50689" x="4152900" y="4027488"/>
          <p14:tracePt t="50726" x="4143375" y="4027488"/>
          <p14:tracePt t="50739" x="4125913" y="4027488"/>
          <p14:tracePt t="50756" x="4089400" y="4037013"/>
          <p14:tracePt t="50773" x="4010025" y="4044950"/>
          <p14:tracePt t="50775" x="3973513" y="4054475"/>
          <p14:tracePt t="50789" x="3938588" y="4054475"/>
          <p14:tracePt t="50806" x="3867150" y="4062413"/>
          <p14:tracePt t="50823" x="3786188" y="4071938"/>
          <p14:tracePt t="50839" x="3732213" y="4071938"/>
          <p14:tracePt t="50856" x="3670300" y="4081463"/>
          <p14:tracePt t="50873" x="3625850" y="4081463"/>
          <p14:tracePt t="50889" x="3562350" y="4081463"/>
          <p14:tracePt t="50906" x="3465513" y="4081463"/>
          <p14:tracePt t="50923" x="3303588" y="4081463"/>
          <p14:tracePt t="50939" x="3108325" y="4089400"/>
          <p14:tracePt t="50956" x="3009900" y="4089400"/>
          <p14:tracePt t="50973" x="2894013" y="4089400"/>
          <p14:tracePt t="50992" x="2786063" y="4071938"/>
          <p14:tracePt t="51006" x="2768600" y="4062413"/>
          <p14:tracePt t="51023" x="2705100" y="4062413"/>
          <p14:tracePt t="51040" x="2562225" y="4054475"/>
          <p14:tracePt t="51058" x="2347913" y="4054475"/>
          <p14:tracePt t="51073" x="2268538" y="4044950"/>
          <p14:tracePt t="51089" x="2143125" y="4027488"/>
          <p14:tracePt t="51106" x="2044700" y="4017963"/>
          <p14:tracePt t="51123" x="1946275" y="4010025"/>
          <p14:tracePt t="51140" x="1776413" y="3983038"/>
          <p14:tracePt t="51156" x="1679575" y="3973513"/>
          <p14:tracePt t="51173" x="1571625" y="3973513"/>
          <p14:tracePt t="51190" x="1509713" y="3973513"/>
          <p14:tracePt t="51207" x="1465263" y="3973513"/>
          <p14:tracePt t="51223" x="1428750" y="3965575"/>
          <p14:tracePt t="51240" x="1411288" y="3965575"/>
          <p14:tracePt t="51257" x="1357313" y="3956050"/>
          <p14:tracePt t="51273" x="1339850" y="3956050"/>
          <p14:tracePt t="51277" x="1312863" y="3946525"/>
          <p14:tracePt t="51290" x="1258888" y="3929063"/>
          <p14:tracePt t="51308" x="1187450" y="3919538"/>
          <p14:tracePt t="51323" x="1160463" y="3902075"/>
          <p14:tracePt t="51340" x="1152525" y="3894138"/>
          <p14:tracePt t="51356" x="1133475" y="3884613"/>
          <p14:tracePt t="51373" x="1116013" y="3867150"/>
          <p14:tracePt t="51389" x="1116013" y="3848100"/>
          <p14:tracePt t="51408" x="1116013" y="3822700"/>
          <p14:tracePt t="51423" x="1125538" y="3795713"/>
          <p14:tracePt t="51439" x="1169988" y="3751263"/>
          <p14:tracePt t="51456" x="1187450" y="3732213"/>
          <p14:tracePt t="51473" x="1204913" y="3724275"/>
          <p14:tracePt t="51490" x="1204913" y="3714750"/>
          <p14:tracePt t="51507" x="1223963" y="3714750"/>
          <p14:tracePt t="51525" x="1241425" y="3697288"/>
          <p14:tracePt t="51540" x="1312863" y="3687763"/>
          <p14:tracePt t="51556" x="1384300" y="3687763"/>
          <p14:tracePt t="51573" x="1455738" y="3687763"/>
          <p14:tracePt t="51590" x="1509713" y="3687763"/>
          <p14:tracePt t="51606" x="1571625" y="3687763"/>
          <p14:tracePt t="51623" x="1660525" y="3687763"/>
          <p14:tracePt t="51641" x="1768475" y="3687763"/>
          <p14:tracePt t="51656" x="1946275" y="3687763"/>
          <p14:tracePt t="51673" x="2108200" y="3687763"/>
          <p14:tracePt t="51690" x="2322513" y="3687763"/>
          <p14:tracePt t="51707" x="2490788" y="3687763"/>
          <p14:tracePt t="51723" x="2616200" y="3687763"/>
          <p14:tracePt t="51743" x="2724150" y="3705225"/>
          <p14:tracePt t="51758" x="2786063" y="3724275"/>
          <p14:tracePt t="51773" x="2847975" y="3724275"/>
          <p14:tracePt t="51790" x="2928938" y="3724275"/>
          <p14:tracePt t="51806" x="3081338" y="3724275"/>
          <p14:tracePt t="51823" x="3232150" y="3714750"/>
          <p14:tracePt t="51840" x="3330575" y="3714750"/>
          <p14:tracePt t="51856" x="3394075" y="3705225"/>
          <p14:tracePt t="51873" x="3419475" y="3705225"/>
          <p14:tracePt t="51890" x="3438525" y="3705225"/>
          <p14:tracePt t="51906" x="3465513" y="3705225"/>
          <p14:tracePt t="51922" x="3598863" y="3714750"/>
          <p14:tracePt t="51939" x="3768725" y="3714750"/>
          <p14:tracePt t="51956" x="3990975" y="3724275"/>
          <p14:tracePt t="51972" x="4160838" y="3732213"/>
          <p14:tracePt t="51989" x="4259263" y="3741738"/>
          <p14:tracePt t="52006" x="4330700" y="3751263"/>
          <p14:tracePt t="52023" x="4348163" y="3751263"/>
          <p14:tracePt t="52039" x="4419600" y="3768725"/>
          <p14:tracePt t="52056" x="4456113" y="3776663"/>
          <p14:tracePt t="52073" x="4483100" y="3776663"/>
          <p14:tracePt t="52089" x="4510088" y="3776663"/>
          <p14:tracePt t="52106" x="4518025" y="3776663"/>
          <p14:tracePt t="52123" x="4518025" y="3786188"/>
          <p14:tracePt t="52140" x="4527550" y="3786188"/>
          <p14:tracePt t="52156" x="4554538" y="3803650"/>
          <p14:tracePt t="52173" x="4589463" y="3822700"/>
          <p14:tracePt t="52189" x="4633913" y="3848100"/>
          <p14:tracePt t="52206" x="4660900" y="3867150"/>
          <p14:tracePt t="52223" x="4679950" y="3884613"/>
          <p14:tracePt t="52289" x="4679950" y="3894138"/>
          <p14:tracePt t="52297" x="4660900" y="3911600"/>
          <p14:tracePt t="52306" x="4643438" y="3929063"/>
          <p14:tracePt t="52323" x="4608513" y="3946525"/>
          <p14:tracePt t="52339" x="4581525" y="3956050"/>
          <p14:tracePt t="52356" x="4572000" y="3965575"/>
          <p14:tracePt t="53231" x="4562475" y="3965575"/>
          <p14:tracePt t="53249" x="4554538" y="3965575"/>
          <p14:tracePt t="53265" x="4545013" y="3973513"/>
          <p14:tracePt t="53281" x="4537075" y="3983038"/>
          <p14:tracePt t="53289" x="4527550" y="3983038"/>
          <p14:tracePt t="53297" x="4518025" y="3983038"/>
          <p14:tracePt t="53306" x="4500563" y="3990975"/>
          <p14:tracePt t="53323" x="4483100" y="3990975"/>
          <p14:tracePt t="53340" x="4473575" y="3990975"/>
          <p14:tracePt t="53462" x="4473575" y="4000500"/>
          <p14:tracePt t="53469" x="4465638" y="4000500"/>
          <p14:tracePt t="53476" x="4456113" y="4000500"/>
          <p14:tracePt t="53489" x="4429125" y="4010025"/>
          <p14:tracePt t="53506" x="4419600" y="4010025"/>
          <p14:tracePt t="53523" x="4411663" y="4010025"/>
          <p14:tracePt t="53539" x="4402138" y="4017963"/>
          <p14:tracePt t="53807" x="4394200" y="4017963"/>
          <p14:tracePt t="54079" x="4384675" y="4017963"/>
          <p14:tracePt t="54121" x="4375150" y="4017963"/>
          <p14:tracePt t="54138" x="4367213" y="4017963"/>
          <p14:tracePt t="54491" x="4357688" y="4017963"/>
          <p14:tracePt t="54523" x="4348163" y="4017963"/>
          <p14:tracePt t="54551" x="4340225" y="4017963"/>
          <p14:tracePt t="54558" x="4330700" y="4017963"/>
          <p14:tracePt t="54573" x="4322763" y="4017963"/>
          <p14:tracePt t="54589" x="4313238" y="4017963"/>
          <p14:tracePt t="54606" x="4295775" y="4017963"/>
          <p14:tracePt t="54623" x="4286250" y="4017963"/>
          <p14:tracePt t="54639" x="4268788" y="4017963"/>
          <p14:tracePt t="54673" x="4259263" y="4017963"/>
          <p14:tracePt t="54766" x="4251325" y="4017963"/>
          <p14:tracePt t="54790" x="4241800" y="4017963"/>
          <p14:tracePt t="54928" x="4232275" y="4017963"/>
          <p14:tracePt t="54982" x="4224338" y="4017963"/>
          <p14:tracePt t="55047" x="4214813" y="4017963"/>
          <p14:tracePt t="55064" x="4205288" y="4027488"/>
          <p14:tracePt t="55079" x="4197350" y="4027488"/>
          <p14:tracePt t="55104" x="4187825" y="4027488"/>
          <p14:tracePt t="55128" x="4179888" y="4037013"/>
          <p14:tracePt t="55144" x="4160838" y="4037013"/>
          <p14:tracePt t="55160" x="4152900" y="4037013"/>
          <p14:tracePt t="55166" x="4143375" y="4037013"/>
          <p14:tracePt t="55175" x="4133850" y="4037013"/>
          <p14:tracePt t="55189" x="4125913" y="4037013"/>
          <p14:tracePt t="55224" x="4116388" y="4037013"/>
          <p14:tracePt t="55265" x="4108450" y="4037013"/>
          <p14:tracePt t="55273" x="4098925" y="4037013"/>
          <p14:tracePt t="55281" x="4089400" y="4044950"/>
          <p14:tracePt t="55290" x="4081463" y="4044950"/>
          <p14:tracePt t="55306" x="4071938" y="4044950"/>
          <p14:tracePt t="55323" x="4062413" y="4044950"/>
          <p14:tracePt t="55375" x="4054475" y="4044950"/>
          <p14:tracePt t="55392" x="4044950" y="4044950"/>
          <p14:tracePt t="55399" x="4037013" y="4044950"/>
          <p14:tracePt t="55407" x="4027488" y="4044950"/>
          <p14:tracePt t="55422" x="4010025" y="4044950"/>
          <p14:tracePt t="55438" x="3973513" y="4044950"/>
          <p14:tracePt t="55455" x="3919538" y="4044950"/>
          <p14:tracePt t="55472" x="3875088" y="4044950"/>
          <p14:tracePt t="55489" x="3768725" y="4044950"/>
          <p14:tracePt t="55505" x="3705225" y="4037013"/>
          <p14:tracePt t="55522" x="3616325" y="4037013"/>
          <p14:tracePt t="55539" x="3429000" y="4037013"/>
          <p14:tracePt t="55555" x="3295650" y="4037013"/>
          <p14:tracePt t="55572" x="3071813" y="4037013"/>
          <p14:tracePt t="55589" x="2894013" y="4037013"/>
          <p14:tracePt t="55606" x="2795588" y="4017963"/>
          <p14:tracePt t="55622" x="2732088" y="4000500"/>
          <p14:tracePt t="55639" x="2679700" y="3990975"/>
          <p14:tracePt t="55660" x="2616200" y="3973513"/>
          <p14:tracePt t="55673" x="2500313" y="3965575"/>
          <p14:tracePt t="55689" x="2428875" y="3965575"/>
          <p14:tracePt t="55706" x="2339975" y="3965575"/>
          <p14:tracePt t="55724" x="2224088" y="3965575"/>
          <p14:tracePt t="55740" x="2187575" y="3965575"/>
          <p14:tracePt t="55759" x="2081213" y="3956050"/>
          <p14:tracePt t="55773" x="2000250" y="3956050"/>
          <p14:tracePt t="55789" x="1938338" y="3946525"/>
          <p14:tracePt t="55806" x="1857375" y="3938588"/>
          <p14:tracePt t="55822" x="1812925" y="3929063"/>
          <p14:tracePt t="55839" x="1768475" y="3919538"/>
          <p14:tracePt t="55858" x="1714500" y="3902075"/>
          <p14:tracePt t="55862" x="1670050" y="3902075"/>
          <p14:tracePt t="55872" x="1652588" y="3894138"/>
          <p14:tracePt t="55889" x="1598613" y="3884613"/>
          <p14:tracePt t="55906" x="1536700" y="3867150"/>
          <p14:tracePt t="55923" x="1473200" y="3848100"/>
          <p14:tracePt t="55939" x="1455738" y="3830638"/>
          <p14:tracePt t="55956" x="1446213" y="3822700"/>
          <p14:tracePt t="55974" x="1438275" y="3803650"/>
          <p14:tracePt t="56006" x="1438275" y="3786188"/>
          <p14:tracePt t="56022" x="1438275" y="3776663"/>
          <p14:tracePt t="56039" x="1438275" y="3768725"/>
          <p14:tracePt t="56074" x="1438275" y="3759200"/>
          <p14:tracePt t="56109" x="1438275" y="3741738"/>
          <p14:tracePt t="56117" x="1455738" y="3741738"/>
          <p14:tracePt t="56126" x="1465263" y="3724275"/>
          <p14:tracePt t="56139" x="1482725" y="3714750"/>
          <p14:tracePt t="56155" x="1500188" y="3705225"/>
          <p14:tracePt t="56174" x="1509713" y="3705225"/>
          <p14:tracePt t="56231" x="1527175" y="3705225"/>
          <p14:tracePt t="56239" x="1527175" y="3697288"/>
          <p14:tracePt t="56248" x="1536700" y="3697288"/>
          <p14:tracePt t="56256" x="1554163" y="3697288"/>
          <p14:tracePt t="56276" x="1616075" y="3697288"/>
          <p14:tracePt t="56289" x="1697038" y="3697288"/>
          <p14:tracePt t="56306" x="1839913" y="3697288"/>
          <p14:tracePt t="56322" x="2027238" y="3697288"/>
          <p14:tracePt t="56339" x="2232025" y="3697288"/>
          <p14:tracePt t="56355" x="2438400" y="3697288"/>
          <p14:tracePt t="56359" x="2500313" y="3697288"/>
          <p14:tracePt t="56376" x="2616200" y="3697288"/>
          <p14:tracePt t="56389" x="2643188" y="3697288"/>
          <p14:tracePt t="56405" x="2687638" y="3697288"/>
          <p14:tracePt t="56423" x="2741613" y="3724275"/>
          <p14:tracePt t="56439" x="2776538" y="3732213"/>
          <p14:tracePt t="56455" x="2946400" y="3741738"/>
          <p14:tracePt t="56472" x="3108325" y="3741738"/>
          <p14:tracePt t="56488" x="3251200" y="3741738"/>
          <p14:tracePt t="56505" x="3419475" y="3741738"/>
          <p14:tracePt t="56522" x="3544888" y="3732213"/>
          <p14:tracePt t="56538" x="3633788" y="3732213"/>
          <p14:tracePt t="56555" x="3697288" y="3732213"/>
          <p14:tracePt t="56572" x="3724275" y="3732213"/>
          <p14:tracePt t="56588" x="3732213" y="3732213"/>
          <p14:tracePt t="56605" x="3768725" y="3751263"/>
          <p14:tracePt t="56622" x="3803650" y="3759200"/>
          <p14:tracePt t="56639" x="3848100" y="3768725"/>
          <p14:tracePt t="56655" x="3894138" y="3776663"/>
          <p14:tracePt t="56672" x="3956050" y="3786188"/>
          <p14:tracePt t="56689" x="4081463" y="3795713"/>
          <p14:tracePt t="56705" x="4197350" y="3795713"/>
          <p14:tracePt t="56722" x="4322763" y="3795713"/>
          <p14:tracePt t="56739" x="4357688" y="3795713"/>
          <p14:tracePt t="56755" x="4367213" y="3795713"/>
          <p14:tracePt t="56795" x="4367213" y="3803650"/>
          <p14:tracePt t="56810" x="4367213" y="3813175"/>
          <p14:tracePt t="56838" x="4367213" y="3822700"/>
          <p14:tracePt t="56846" x="4367213" y="3830638"/>
          <p14:tracePt t="56859" x="4367213" y="3840163"/>
          <p14:tracePt t="56875" x="4367213" y="3848100"/>
          <p14:tracePt t="56888" x="4357688" y="3867150"/>
          <p14:tracePt t="56905" x="4348163" y="3875088"/>
          <p14:tracePt t="56922" x="4348163" y="3884613"/>
          <p14:tracePt t="56938" x="4340225" y="3884613"/>
          <p14:tracePt t="56989" x="4340225" y="3894138"/>
          <p14:tracePt t="57135" x="4340225" y="3902075"/>
          <p14:tracePt t="57143" x="4330700" y="3902075"/>
          <p14:tracePt t="57191" x="4322763" y="3902075"/>
          <p14:tracePt t="57625" x="4322763" y="3911600"/>
          <p14:tracePt t="57631" x="4322763" y="3929063"/>
          <p14:tracePt t="57639" x="4276725" y="3983038"/>
          <p14:tracePt t="57655" x="4251325" y="4054475"/>
          <p14:tracePt t="57672" x="4214813" y="4152900"/>
          <p14:tracePt t="58100" x="4214813" y="4133850"/>
          <p14:tracePt t="58108" x="4224338" y="4116388"/>
          <p14:tracePt t="58119" x="4232275" y="4108450"/>
          <p14:tracePt t="58123" x="4251325" y="4089400"/>
          <p14:tracePt t="58140" x="4259263" y="4081463"/>
          <p14:tracePt t="58156" x="4259263" y="4071938"/>
          <p14:tracePt t="58180" x="4268788" y="4071938"/>
          <p14:tracePt t="58205" x="4276725" y="4071938"/>
          <p14:tracePt t="58223" x="4286250" y="4071938"/>
          <p14:tracePt t="58255" x="4295775" y="4071938"/>
          <p14:tracePt t="58280" x="4303713" y="4071938"/>
          <p14:tracePt t="58295" x="4322763" y="4071938"/>
          <p14:tracePt t="58303" x="4330700" y="4071938"/>
          <p14:tracePt t="58319" x="4340225" y="4071938"/>
          <p14:tracePt t="58325" x="4348163" y="4071938"/>
          <p14:tracePt t="58341" x="4357688" y="4071938"/>
          <p14:tracePt t="58355" x="4367213" y="4071938"/>
          <p14:tracePt t="58372" x="4375150" y="4071938"/>
          <p14:tracePt t="58389" x="4402138" y="4071938"/>
          <p14:tracePt t="58405" x="4429125" y="4071938"/>
          <p14:tracePt t="58422" x="4456113" y="4071938"/>
          <p14:tracePt t="58439" x="4491038" y="4071938"/>
          <p14:tracePt t="58472" x="4500563" y="4071938"/>
          <p14:tracePt t="58634" x="4510088" y="4071938"/>
          <p14:tracePt t="58671" x="4518025" y="4081463"/>
          <p14:tracePt t="58679" x="4527550" y="4089400"/>
          <p14:tracePt t="58688" x="4545013" y="4098925"/>
          <p14:tracePt t="58705" x="4581525" y="4125913"/>
          <p14:tracePt t="58721" x="4616450" y="4143375"/>
          <p14:tracePt t="58738" x="4652963" y="4152900"/>
          <p14:tracePt t="58755" x="4687888" y="4160838"/>
          <p14:tracePt t="58771" x="4751388" y="4170363"/>
          <p14:tracePt t="58788" x="4786313" y="4179888"/>
          <p14:tracePt t="58804" x="4813300" y="4179888"/>
          <p14:tracePt t="58821" x="4830763" y="4187825"/>
          <p14:tracePt t="58838" x="4840288" y="4197350"/>
          <p14:tracePt t="58855" x="4848225" y="4197350"/>
          <p14:tracePt t="58921" x="4857750" y="4197350"/>
          <p14:tracePt t="58938" x="4867275" y="4197350"/>
          <p14:tracePt t="58947" x="4875213" y="4197350"/>
          <p14:tracePt t="58955" x="4884738" y="4205288"/>
          <p14:tracePt t="58972" x="4894263" y="4205288"/>
          <p14:tracePt t="58988" x="4919663" y="4214813"/>
          <p14:tracePt t="59005" x="4946650" y="4224338"/>
          <p14:tracePt t="59021" x="4983163" y="4232275"/>
          <p14:tracePt t="59038" x="5000625" y="4241800"/>
          <p14:tracePt t="59055" x="5010150" y="4241800"/>
          <p14:tracePt t="59091" x="5018088" y="4241800"/>
          <p14:tracePt t="59107" x="5018088" y="4251325"/>
          <p14:tracePt t="59205" x="5027613" y="4251325"/>
          <p14:tracePt t="59227" x="5027613" y="4259263"/>
          <p14:tracePt t="59263" x="5037138" y="4259263"/>
          <p14:tracePt t="59287" x="5045075" y="4259263"/>
          <p14:tracePt t="59311" x="5045075" y="4268788"/>
          <p14:tracePt t="59328" x="5054600" y="4268788"/>
          <p14:tracePt t="59365" x="5054600" y="4276725"/>
          <p14:tracePt t="59594" x="5062538" y="4276725"/>
          <p14:tracePt t="63411" x="5054600" y="4276725"/>
          <p14:tracePt t="63596" x="5045075" y="4276725"/>
          <p14:tracePt t="63641" x="5037138" y="4276725"/>
          <p14:tracePt t="63668" x="5027613" y="4276725"/>
          <p14:tracePt t="63719" x="5018088" y="4276725"/>
          <p14:tracePt t="63984" x="5018088" y="4268788"/>
          <p14:tracePt t="65049" x="5010150" y="4268788"/>
          <p14:tracePt t="65551" x="5000625" y="4268788"/>
          <p14:tracePt t="65585" x="4991100" y="4268788"/>
          <p14:tracePt t="65901" x="4983163" y="4268788"/>
          <p14:tracePt t="66159" x="4973638" y="4268788"/>
          <p14:tracePt t="66173" x="4965700" y="4268788"/>
          <p14:tracePt t="66181" x="4956175" y="4268788"/>
          <p14:tracePt t="66197" x="4946650" y="4268788"/>
          <p14:tracePt t="66207" x="4938713" y="4268788"/>
          <p14:tracePt t="66223" x="4929188" y="4268788"/>
          <p14:tracePt t="66295" x="4919663" y="4268788"/>
          <p14:tracePt t="66335" x="4911725" y="4268788"/>
          <p14:tracePt t="66351" x="4902200" y="4268788"/>
          <p14:tracePt t="66359" x="4894263" y="4276725"/>
          <p14:tracePt t="66375" x="4884738" y="4276725"/>
          <p14:tracePt t="66399" x="4875213" y="4276725"/>
          <p14:tracePt t="66415" x="4867275" y="4276725"/>
          <p14:tracePt t="66431" x="4857750" y="4276725"/>
          <p14:tracePt t="66439" x="4848225" y="4276725"/>
          <p14:tracePt t="66453" x="4848225" y="4286250"/>
          <p14:tracePt t="66470" x="4840288" y="4286250"/>
          <p14:tracePt t="66507" x="4830763" y="4286250"/>
          <p14:tracePt t="66521" x="4822825" y="4286250"/>
          <p14:tracePt t="66529" x="4813300" y="4286250"/>
          <p14:tracePt t="66538" x="4803775" y="4286250"/>
          <p14:tracePt t="66553" x="4786313" y="4286250"/>
          <p14:tracePt t="66570" x="4776788" y="4286250"/>
          <p14:tracePt t="66587" x="4768850" y="4286250"/>
          <p14:tracePt t="66620" x="4751388" y="4286250"/>
          <p14:tracePt t="66637" x="4741863" y="4286250"/>
          <p14:tracePt t="66653" x="4705350" y="4286250"/>
          <p14:tracePt t="66670" x="4697413" y="4295775"/>
          <p14:tracePt t="66687" x="4679950" y="4295775"/>
          <p14:tracePt t="66703" x="4670425" y="4295775"/>
          <p14:tracePt t="66720" x="4660900" y="4303713"/>
          <p14:tracePt t="66737" x="4598988" y="4303713"/>
          <p14:tracePt t="66753" x="4572000" y="4313238"/>
          <p14:tracePt t="66770" x="4473575" y="4313238"/>
          <p14:tracePt t="66787" x="4419600" y="4322763"/>
          <p14:tracePt t="66803" x="4330700" y="4330700"/>
          <p14:tracePt t="66820" x="4286250" y="4330700"/>
          <p14:tracePt t="66837" x="4241800" y="4330700"/>
          <p14:tracePt t="66853" x="4224338" y="4330700"/>
          <p14:tracePt t="66870" x="4197350" y="4330700"/>
          <p14:tracePt t="66887" x="4170363" y="4330700"/>
          <p14:tracePt t="66903" x="4133850" y="4330700"/>
          <p14:tracePt t="66920" x="4098925" y="4330700"/>
          <p14:tracePt t="66937" x="4071938" y="4330700"/>
          <p14:tracePt t="66939" x="4062413" y="4330700"/>
          <p14:tracePt t="66953" x="4054475" y="4330700"/>
          <p14:tracePt t="66970" x="4037013" y="4330700"/>
          <p14:tracePt t="66987" x="4017963" y="4330700"/>
          <p14:tracePt t="67020" x="4010025" y="4330700"/>
          <p14:tracePt t="67037" x="3990975" y="4330700"/>
          <p14:tracePt t="67054" x="3983038" y="4330700"/>
          <p14:tracePt t="67070" x="3965575" y="4330700"/>
          <p14:tracePt t="67087" x="3956050" y="4330700"/>
          <p14:tracePt t="67104" x="3946525" y="4330700"/>
          <p14:tracePt t="67175" x="3938588" y="4330700"/>
          <p14:tracePt t="67207" x="3919538" y="4340225"/>
          <p14:tracePt t="67224" x="3911600" y="4340225"/>
          <p14:tracePt t="67231" x="3894138" y="4340225"/>
          <p14:tracePt t="67241" x="3884613" y="4340225"/>
          <p14:tracePt t="67254" x="3875088" y="4340225"/>
          <p14:tracePt t="67270" x="3867150" y="4340225"/>
          <p14:tracePt t="67311" x="3857625" y="4340225"/>
          <p14:tracePt t="67335" x="3848100" y="4340225"/>
          <p14:tracePt t="67343" x="3840163" y="4340225"/>
          <p14:tracePt t="67353" x="3830638" y="4340225"/>
          <p14:tracePt t="67370" x="3813175" y="4340225"/>
          <p14:tracePt t="67387" x="3803650" y="4340225"/>
          <p14:tracePt t="67404" x="3803650" y="4348163"/>
          <p14:tracePt t="67437" x="3795713" y="4348163"/>
          <p14:tracePt t="67505" x="3786188" y="4348163"/>
          <p14:tracePt t="67521" x="3776663" y="4348163"/>
          <p14:tracePt t="67534" x="3768725" y="4348163"/>
          <p14:tracePt t="67539" x="3759200" y="4348163"/>
          <p14:tracePt t="67553" x="3741738" y="4348163"/>
          <p14:tracePt t="67570" x="3732213" y="4348163"/>
          <p14:tracePt t="67587" x="3724275" y="4348163"/>
          <p14:tracePt t="67603" x="3714750" y="4348163"/>
          <p14:tracePt t="67637" x="3705225" y="4348163"/>
          <p14:tracePt t="67667" x="3697288" y="4348163"/>
          <p14:tracePt t="67684" x="3687763" y="4348163"/>
          <p14:tracePt t="67692" x="3679825" y="4348163"/>
          <p14:tracePt t="67704" x="3670300" y="4348163"/>
          <p14:tracePt t="67722" x="3633788" y="4348163"/>
          <p14:tracePt t="67737" x="3625850" y="4348163"/>
          <p14:tracePt t="67753" x="3608388" y="4348163"/>
          <p14:tracePt t="67770" x="3589338" y="4348163"/>
          <p14:tracePt t="67786" x="3581400" y="4348163"/>
          <p14:tracePt t="67804" x="3562350" y="4348163"/>
          <p14:tracePt t="67821" x="3536950" y="4348163"/>
          <p14:tracePt t="67837" x="3500438" y="4348163"/>
          <p14:tracePt t="67853" x="3465513" y="4348163"/>
          <p14:tracePt t="67870" x="3438525" y="4348163"/>
          <p14:tracePt t="67886" x="3429000" y="4348163"/>
          <p14:tracePt t="67903" x="3411538" y="4348163"/>
          <p14:tracePt t="67920" x="3384550" y="4348163"/>
          <p14:tracePt t="67937" x="3348038" y="4348163"/>
          <p14:tracePt t="67953" x="3313113" y="4348163"/>
          <p14:tracePt t="67955" x="3286125" y="4348163"/>
          <p14:tracePt t="67970" x="3251200" y="4348163"/>
          <p14:tracePt t="67987" x="3179763" y="4348163"/>
          <p14:tracePt t="68004" x="3133725" y="4348163"/>
          <p14:tracePt t="68020" x="3089275" y="4348163"/>
          <p14:tracePt t="68037" x="3044825" y="4348163"/>
          <p14:tracePt t="68054" x="3009900" y="4348163"/>
          <p14:tracePt t="68070" x="2955925" y="4348163"/>
          <p14:tracePt t="68087" x="2867025" y="4340225"/>
          <p14:tracePt t="68104" x="2768600" y="4340225"/>
          <p14:tracePt t="68120" x="2670175" y="4340225"/>
          <p14:tracePt t="68137" x="2598738" y="4340225"/>
          <p14:tracePt t="68153" x="2536825" y="4330700"/>
          <p14:tracePt t="68170" x="2465388" y="4322763"/>
          <p14:tracePt t="68187" x="2411413" y="4313238"/>
          <p14:tracePt t="68204" x="2357438" y="4313238"/>
          <p14:tracePt t="68222" x="2286000" y="4303713"/>
          <p14:tracePt t="68237" x="2214563" y="4295775"/>
          <p14:tracePt t="68254" x="2170113" y="4286250"/>
          <p14:tracePt t="68270" x="2133600" y="4286250"/>
          <p14:tracePt t="68287" x="2098675" y="4286250"/>
          <p14:tracePt t="68304" x="2062163" y="4276725"/>
          <p14:tracePt t="68321" x="2036763" y="4276725"/>
          <p14:tracePt t="68337" x="2000250" y="4268788"/>
          <p14:tracePt t="68354" x="1982788" y="4259263"/>
          <p14:tracePt t="68370" x="1965325" y="4259263"/>
          <p14:tracePt t="68386" x="1955800" y="4259263"/>
          <p14:tracePt t="68403" x="1938338" y="4251325"/>
          <p14:tracePt t="68420" x="1928813" y="4251325"/>
          <p14:tracePt t="68437" x="1919288" y="4241800"/>
          <p14:tracePt t="68470" x="1911350" y="4241800"/>
          <p14:tracePt t="68487" x="1901825" y="4241800"/>
          <p14:tracePt t="68511" x="1901825" y="4232275"/>
          <p14:tracePt t="68747" x="1901825" y="4224338"/>
          <p14:tracePt t="68778" x="1901825" y="4214813"/>
          <p14:tracePt t="68788" x="1911350" y="4214813"/>
          <p14:tracePt t="68796" x="1911350" y="4205288"/>
          <p14:tracePt t="68804" x="1919288" y="4205288"/>
          <p14:tracePt t="68820" x="1919288" y="4187825"/>
          <p14:tracePt t="68837" x="1938338" y="4179888"/>
          <p14:tracePt t="68870" x="1938338" y="4170363"/>
          <p14:tracePt t="68915" x="1946275" y="4170363"/>
          <p14:tracePt t="68931" x="1955800" y="4160838"/>
          <p14:tracePt t="68939" x="1973263" y="4152900"/>
          <p14:tracePt t="68954" x="2000250" y="4152900"/>
          <p14:tracePt t="68970" x="2027238" y="4133850"/>
          <p14:tracePt t="68986" x="2054225" y="4133850"/>
          <p14:tracePt t="69003" x="2062163" y="4125913"/>
          <p14:tracePt t="69059" x="2071688" y="4125913"/>
          <p14:tracePt t="69091" x="2081213" y="4116388"/>
          <p14:tracePt t="69107" x="2098675" y="4116388"/>
          <p14:tracePt t="69123" x="2108200" y="4116388"/>
          <p14:tracePt t="69131" x="2125663" y="4108450"/>
          <p14:tracePt t="69147" x="2133600" y="4108450"/>
          <p14:tracePt t="69163" x="2143125" y="4108450"/>
          <p14:tracePt t="69240" x="2152650" y="4108450"/>
          <p14:tracePt t="69560" x="2160588" y="4108450"/>
          <p14:tracePt t="69568" x="2179638" y="4108450"/>
          <p14:tracePt t="69577" x="2187575" y="4108450"/>
          <p14:tracePt t="69587" x="2205038" y="4108450"/>
          <p14:tracePt t="69604" x="2259013" y="4108450"/>
          <p14:tracePt t="69620" x="2312988" y="4108450"/>
          <p14:tracePt t="69637" x="2374900" y="4108450"/>
          <p14:tracePt t="69654" x="2438400" y="4108450"/>
          <p14:tracePt t="69672" x="2500313" y="4108450"/>
          <p14:tracePt t="69687" x="2536825" y="4108450"/>
          <p14:tracePt t="69703" x="2589213" y="4108450"/>
          <p14:tracePt t="69720" x="2705100" y="4108450"/>
          <p14:tracePt t="69737" x="2803525" y="4108450"/>
          <p14:tracePt t="69753" x="2911475" y="4108450"/>
          <p14:tracePt t="69770" x="2990850" y="4108450"/>
          <p14:tracePt t="69787" x="3133725" y="4108450"/>
          <p14:tracePt t="69803" x="3268663" y="4108450"/>
          <p14:tracePt t="69820" x="3411538" y="4108450"/>
          <p14:tracePt t="69837" x="3633788" y="4108450"/>
          <p14:tracePt t="69853" x="3813175" y="4108450"/>
          <p14:tracePt t="69870" x="3911600" y="4108450"/>
          <p14:tracePt t="69887" x="4010025" y="4108450"/>
          <p14:tracePt t="69904" x="4071938" y="4125913"/>
          <p14:tracePt t="69920" x="4143375" y="4133850"/>
          <p14:tracePt t="69937" x="4251325" y="4143375"/>
          <p14:tracePt t="69953" x="4402138" y="4152900"/>
          <p14:tracePt t="69970" x="4500563" y="4160838"/>
          <p14:tracePt t="69986" x="4589463" y="4160838"/>
          <p14:tracePt t="70003" x="4679950" y="4160838"/>
          <p14:tracePt t="70020" x="4705350" y="4160838"/>
          <p14:tracePt t="70036" x="4751388" y="4160838"/>
          <p14:tracePt t="70053" x="4795838" y="4160838"/>
          <p14:tracePt t="70070" x="4857750" y="4160838"/>
          <p14:tracePt t="70087" x="4894263" y="4160838"/>
          <p14:tracePt t="70120" x="4911725" y="4160838"/>
          <p14:tracePt t="70136" x="4929188" y="4160838"/>
          <p14:tracePt t="70153" x="4965700" y="4170363"/>
          <p14:tracePt t="70169" x="5018088" y="4179888"/>
          <p14:tracePt t="70186" x="5027613" y="4179888"/>
          <p14:tracePt t="70203" x="5037138" y="4187825"/>
          <p14:tracePt t="70220" x="5045075" y="4205288"/>
          <p14:tracePt t="70236" x="5072063" y="4224338"/>
          <p14:tracePt t="70253" x="5099050" y="4232275"/>
          <p14:tracePt t="70270" x="5133975" y="4241800"/>
          <p14:tracePt t="70286" x="5143500" y="4251325"/>
          <p14:tracePt t="70303" x="5143500" y="4259263"/>
          <p14:tracePt t="70343" x="5143500" y="4268788"/>
          <p14:tracePt t="70359" x="5143500" y="4276725"/>
          <p14:tracePt t="70375" x="5143500" y="4286250"/>
          <p14:tracePt t="70390" x="5143500" y="4295775"/>
          <p14:tracePt t="70447" x="5133975" y="4303713"/>
          <p14:tracePt t="70462" x="5116513" y="4313238"/>
          <p14:tracePt t="70470" x="5116513" y="4322763"/>
          <p14:tracePt t="70480" x="5108575" y="4322763"/>
          <p14:tracePt t="70510" x="5099050" y="4322763"/>
          <p14:tracePt t="70533" x="5089525" y="4322763"/>
          <p14:tracePt t="70573" x="5081588" y="4322763"/>
          <p14:tracePt t="70597" x="5081588" y="4330700"/>
          <p14:tracePt t="70617" x="5072063" y="4330700"/>
          <p14:tracePt t="70719" x="5062538" y="4330700"/>
          <p14:tracePt t="70753" x="5054600" y="4330700"/>
          <p14:tracePt t="70784" x="5045075" y="4330700"/>
          <p14:tracePt t="70792" x="5037138" y="4330700"/>
          <p14:tracePt t="70808" x="5018088" y="4340225"/>
          <p14:tracePt t="70832" x="5010150" y="4340225"/>
          <p14:tracePt t="71100" x="5000625" y="4348163"/>
          <p14:tracePt t="71253" x="4991100" y="4357688"/>
          <p14:tracePt t="72017" x="4991100" y="4367213"/>
          <p14:tracePt t="72027" x="4973638" y="4375150"/>
          <p14:tracePt t="72036" x="4973638" y="4384675"/>
          <p14:tracePt t="72053" x="4965700" y="4402138"/>
          <p14:tracePt t="72123" x="4956175" y="4402138"/>
          <p14:tracePt t="72132" x="4956175" y="4411663"/>
          <p14:tracePt t="72325" x="4956175" y="4419600"/>
          <p14:tracePt t="72333" x="4946650" y="4438650"/>
          <p14:tracePt t="72341" x="4938713" y="4473575"/>
          <p14:tracePt t="72353" x="4929188" y="4500563"/>
          <p14:tracePt t="72369" x="4894263" y="4616450"/>
          <p14:tracePt t="72387" x="4875213" y="4670425"/>
          <p14:tracePt t="72765" x="4875213" y="4660900"/>
          <p14:tracePt t="72773" x="4884738" y="4652963"/>
          <p14:tracePt t="72790" x="4894263" y="4643438"/>
          <p14:tracePt t="72797" x="4902200" y="4643438"/>
          <p14:tracePt t="72805" x="4902200" y="4633913"/>
          <p14:tracePt t="72821" x="4911725" y="4633913"/>
          <p14:tracePt t="72836" x="4929188" y="4625975"/>
          <p14:tracePt t="72852" x="4946650" y="4625975"/>
          <p14:tracePt t="72869" x="4956175" y="4625975"/>
          <p14:tracePt t="72886" x="4973638" y="4625975"/>
          <p14:tracePt t="72902" x="5018088" y="4652963"/>
          <p14:tracePt t="72919" x="5037138" y="4670425"/>
          <p14:tracePt t="72936" x="5054600" y="4687888"/>
          <p14:tracePt t="72952" x="5054600" y="4705350"/>
          <p14:tracePt t="72970" x="5054600" y="4714875"/>
          <p14:tracePt t="72986" x="5062538" y="4724400"/>
          <p14:tracePt t="73123" x="5062538" y="4732338"/>
          <p14:tracePt t="73150" x="5062538" y="4741863"/>
          <p14:tracePt t="73307" x="5062538" y="4751388"/>
          <p14:tracePt t="73405" x="5062538" y="4759325"/>
          <p14:tracePt t="73444" x="5072063" y="4768850"/>
          <p14:tracePt t="73523" x="5072063" y="4776788"/>
          <p14:tracePt t="73549" x="5081588" y="4776788"/>
          <p14:tracePt t="73574" x="5081588" y="4786313"/>
          <p14:tracePt t="73613" x="5081588" y="4795838"/>
          <p14:tracePt t="73701" x="5081588" y="4803775"/>
          <p14:tracePt t="73743" x="5081588" y="4813300"/>
          <p14:tracePt t="74165" x="5081588" y="4822825"/>
          <p14:tracePt t="74179" x="5081588" y="4830763"/>
          <p14:tracePt t="74201" x="5081588" y="4840288"/>
          <p14:tracePt t="74267" x="5081588" y="4848225"/>
          <p14:tracePt t="74308" x="5081588" y="4857750"/>
          <p14:tracePt t="74331" x="5081588" y="4867275"/>
          <p14:tracePt t="74380" x="5072063" y="4875213"/>
          <p14:tracePt t="74411" x="5072063" y="4884738"/>
          <p14:tracePt t="74469" x="5062538" y="4884738"/>
          <p14:tracePt t="74525" x="5062538" y="4894263"/>
          <p14:tracePt t="74985" x="5054600" y="4894263"/>
          <p14:tracePt t="75032" x="5045075" y="4894263"/>
          <p14:tracePt t="75056" x="5037138" y="4894263"/>
          <p14:tracePt t="75065" x="5027613" y="4894263"/>
          <p14:tracePt t="75073" x="5010150" y="4894263"/>
          <p14:tracePt t="75086" x="4991100" y="4902200"/>
          <p14:tracePt t="75103" x="4946650" y="4902200"/>
          <p14:tracePt t="75120" x="4857750" y="4902200"/>
          <p14:tracePt t="75136" x="4822825" y="4902200"/>
          <p14:tracePt t="75152" x="4786313" y="4902200"/>
          <p14:tracePt t="75169" x="4768850" y="4894263"/>
          <p14:tracePt t="75186" x="4751388" y="4894263"/>
          <p14:tracePt t="75202" x="4732338" y="4894263"/>
          <p14:tracePt t="75219" x="4724400" y="4894263"/>
          <p14:tracePt t="75237" x="4714875" y="4894263"/>
          <p14:tracePt t="75435" x="4705350" y="4894263"/>
          <p14:tracePt t="75441" x="4705350" y="4884738"/>
          <p14:tracePt t="75452" x="4697413" y="4884738"/>
          <p14:tracePt t="75469" x="4687888" y="4884738"/>
          <p14:tracePt t="75493" x="4670425" y="4884738"/>
          <p14:tracePt t="75503" x="4652963" y="4884738"/>
          <p14:tracePt t="75519" x="4633913" y="4884738"/>
          <p14:tracePt t="75535" x="4608513" y="4884738"/>
          <p14:tracePt t="75552" x="4581525" y="4884738"/>
          <p14:tracePt t="75555" x="4572000" y="4884738"/>
          <p14:tracePt t="75569" x="4545013" y="4875213"/>
          <p14:tracePt t="75585" x="4518025" y="4875213"/>
          <p14:tracePt t="75603" x="4473575" y="4875213"/>
          <p14:tracePt t="75619" x="4456113" y="4875213"/>
          <p14:tracePt t="75636" x="4402138" y="4875213"/>
          <p14:tracePt t="75653" x="4375150" y="4867275"/>
          <p14:tracePt t="75669" x="4340225" y="4867275"/>
          <p14:tracePt t="75686" x="4286250" y="4867275"/>
          <p14:tracePt t="75703" x="4232275" y="4867275"/>
          <p14:tracePt t="75719" x="4187825" y="4867275"/>
          <p14:tracePt t="75736" x="4133850" y="4867275"/>
          <p14:tracePt t="75753" x="4089400" y="4867275"/>
          <p14:tracePt t="75769" x="4017963" y="4867275"/>
          <p14:tracePt t="75786" x="3911600" y="4867275"/>
          <p14:tracePt t="75803" x="3705225" y="4867275"/>
          <p14:tracePt t="75820" x="3670300" y="4875213"/>
          <p14:tracePt t="75836" x="3554413" y="4875213"/>
          <p14:tracePt t="75852" x="3490913" y="4875213"/>
          <p14:tracePt t="75869" x="3402013" y="4884738"/>
          <p14:tracePt t="75886" x="3322638" y="4884738"/>
          <p14:tracePt t="75902" x="3241675" y="4884738"/>
          <p14:tracePt t="75919" x="3179763" y="4884738"/>
          <p14:tracePt t="75935" x="3071813" y="4884738"/>
          <p14:tracePt t="75952" x="3000375" y="4884738"/>
          <p14:tracePt t="75968" x="2919413" y="4875213"/>
          <p14:tracePt t="75985" x="2847975" y="4867275"/>
          <p14:tracePt t="76002" x="2768600" y="4848225"/>
          <p14:tracePt t="76019" x="2687638" y="4840288"/>
          <p14:tracePt t="76035" x="2589213" y="4822825"/>
          <p14:tracePt t="76052" x="2500313" y="4822825"/>
          <p14:tracePt t="76055" x="2428875" y="4813300"/>
          <p14:tracePt t="76068" x="2347913" y="4803775"/>
          <p14:tracePt t="76087" x="2259013" y="4795838"/>
          <p14:tracePt t="76103" x="2187575" y="4776788"/>
          <p14:tracePt t="76120" x="2133600" y="4768850"/>
          <p14:tracePt t="76136" x="2089150" y="4751388"/>
          <p14:tracePt t="76154" x="2054225" y="4741863"/>
          <p14:tracePt t="76169" x="2009775" y="4732338"/>
          <p14:tracePt t="76186" x="1982788" y="4724400"/>
          <p14:tracePt t="76203" x="1965325" y="4714875"/>
          <p14:tracePt t="76249" x="1955800" y="4705350"/>
          <p14:tracePt t="76265" x="1946275" y="4705350"/>
          <p14:tracePt t="76280" x="1938338" y="4697413"/>
          <p14:tracePt t="76288" x="1938338" y="4687888"/>
          <p14:tracePt t="76304" x="1911350" y="4670425"/>
          <p14:tracePt t="76319" x="1893888" y="4660900"/>
          <p14:tracePt t="76336" x="1884363" y="4652963"/>
          <p14:tracePt t="76352" x="1874838" y="4643438"/>
          <p14:tracePt t="76385" x="1874838" y="4633913"/>
          <p14:tracePt t="76402" x="1874838" y="4625975"/>
          <p14:tracePt t="76419" x="1874838" y="4616450"/>
          <p14:tracePt t="76436" x="1874838" y="4598988"/>
          <p14:tracePt t="76452" x="1884363" y="4581525"/>
          <p14:tracePt t="76469" x="1911350" y="4554538"/>
          <p14:tracePt t="76486" x="1938338" y="4545013"/>
          <p14:tracePt t="76502" x="1955800" y="4537075"/>
          <p14:tracePt t="76519" x="1965325" y="4537075"/>
          <p14:tracePt t="76535" x="1973263" y="4527550"/>
          <p14:tracePt t="76552" x="2009775" y="4518025"/>
          <p14:tracePt t="76555" x="2036763" y="4510088"/>
          <p14:tracePt t="76568" x="2098675" y="4500563"/>
          <p14:tracePt t="76585" x="2179638" y="4483100"/>
          <p14:tracePt t="76602" x="2276475" y="4473575"/>
          <p14:tracePt t="76619" x="2322513" y="4473575"/>
          <p14:tracePt t="76635" x="2366963" y="4473575"/>
          <p14:tracePt t="76652" x="2473325" y="4473575"/>
          <p14:tracePt t="76669" x="2616200" y="4473575"/>
          <p14:tracePt t="76686" x="2874963" y="4465638"/>
          <p14:tracePt t="76703" x="3062288" y="4465638"/>
          <p14:tracePt t="76719" x="3241675" y="4465638"/>
          <p14:tracePt t="76735" x="3455988" y="4465638"/>
          <p14:tracePt t="76752" x="3608388" y="4465638"/>
          <p14:tracePt t="76769" x="3751263" y="4456113"/>
          <p14:tracePt t="76786" x="3902075" y="4446588"/>
          <p14:tracePt t="76803" x="4170363" y="4446588"/>
          <p14:tracePt t="76819" x="4286250" y="4446588"/>
          <p14:tracePt t="76836" x="4537075" y="4446588"/>
          <p14:tracePt t="76852" x="4643438" y="4446588"/>
          <p14:tracePt t="76869" x="4759325" y="4446588"/>
          <p14:tracePt t="76886" x="4848225" y="4446588"/>
          <p14:tracePt t="76902" x="4983163" y="4446588"/>
          <p14:tracePt t="76919" x="5045075" y="4446588"/>
          <p14:tracePt t="76936" x="5126038" y="4446588"/>
          <p14:tracePt t="76952" x="5153025" y="4456113"/>
          <p14:tracePt t="76969" x="5197475" y="4465638"/>
          <p14:tracePt t="76985" x="5241925" y="4465638"/>
          <p14:tracePt t="77002" x="5286375" y="4483100"/>
          <p14:tracePt t="77018" x="5303838" y="4491038"/>
          <p14:tracePt t="77035" x="5313363" y="4500563"/>
          <p14:tracePt t="77052" x="5322888" y="4500563"/>
          <p14:tracePt t="77068" x="5348288" y="4527550"/>
          <p14:tracePt t="77085" x="5357813" y="4537075"/>
          <p14:tracePt t="77102" x="5367338" y="4545013"/>
          <p14:tracePt t="77118" x="5367338" y="4554538"/>
          <p14:tracePt t="77135" x="5375275" y="4581525"/>
          <p14:tracePt t="77152" x="5375275" y="4598988"/>
          <p14:tracePt t="77169" x="5375275" y="4625975"/>
          <p14:tracePt t="77185" x="5367338" y="4652963"/>
          <p14:tracePt t="77202" x="5340350" y="4679950"/>
          <p14:tracePt t="77219" x="5303838" y="4697413"/>
          <p14:tracePt t="77236" x="5251450" y="4714875"/>
          <p14:tracePt t="77253" x="5197475" y="4724400"/>
          <p14:tracePt t="77269" x="5170488" y="4724400"/>
          <p14:tracePt t="77286" x="5116513" y="4724400"/>
          <p14:tracePt t="77302" x="5081588" y="4724400"/>
          <p14:tracePt t="77319" x="5054600" y="4732338"/>
          <p14:tracePt t="77517" x="5045075" y="4741863"/>
          <p14:tracePt t="77523" x="5045075" y="4759325"/>
          <p14:tracePt t="77535" x="5027613" y="4768850"/>
          <p14:tracePt t="77552" x="5018088" y="4786313"/>
          <p14:tracePt t="77569" x="4973638" y="4857750"/>
          <p14:tracePt t="77585" x="4919663" y="4991100"/>
          <p14:tracePt t="77836" x="4929188" y="4973638"/>
          <p14:tracePt t="77845" x="4929188" y="4956175"/>
          <p14:tracePt t="77853" x="4946650" y="4946650"/>
          <p14:tracePt t="77869" x="4965700" y="4929188"/>
          <p14:tracePt t="77886" x="4983163" y="4929188"/>
          <p14:tracePt t="77919" x="4983163" y="4938713"/>
          <p14:tracePt t="77936" x="4991100" y="4946650"/>
          <p14:tracePt t="77952" x="4991100" y="4956175"/>
          <p14:tracePt t="77968" x="5000625" y="4965700"/>
          <p14:tracePt t="77985" x="5010150" y="4973638"/>
          <p14:tracePt t="78002" x="5018088" y="4991100"/>
          <p14:tracePt t="78018" x="5027613" y="5018088"/>
          <p14:tracePt t="78035" x="5045075" y="5062538"/>
          <p14:tracePt t="78052" x="5054600" y="5081588"/>
          <p14:tracePt t="78069" x="5062538" y="5099050"/>
          <p14:tracePt t="78085" x="5062538" y="5116513"/>
          <p14:tracePt t="78102" x="5072063" y="5133975"/>
          <p14:tracePt t="78118" x="5089525" y="5160963"/>
          <p14:tracePt t="78135" x="5089525" y="5187950"/>
          <p14:tracePt t="78152" x="5089525" y="5197475"/>
          <p14:tracePt t="78168" x="5089525" y="5205413"/>
          <p14:tracePt t="78185" x="5089525" y="5214938"/>
          <p14:tracePt t="78218" x="5089525" y="5224463"/>
          <p14:tracePt t="78235" x="5089525" y="5232400"/>
          <p14:tracePt t="78251" x="5089525" y="5241925"/>
          <p14:tracePt t="78268" x="5081588" y="5251450"/>
          <p14:tracePt t="78285" x="5072063" y="5259388"/>
          <p14:tracePt t="78302" x="5072063" y="5268913"/>
          <p14:tracePt t="78318" x="5072063" y="5276850"/>
          <p14:tracePt t="78335" x="5062538" y="5286375"/>
          <p14:tracePt t="78352" x="5062538" y="5295900"/>
          <p14:tracePt t="78368" x="5045075" y="5313363"/>
          <p14:tracePt t="78385" x="5018088" y="5322888"/>
          <p14:tracePt t="78402" x="5010150" y="5340350"/>
          <p14:tracePt t="78418" x="4983163" y="5348288"/>
          <p14:tracePt t="78435" x="4946650" y="5367338"/>
          <p14:tracePt t="78452" x="4911725" y="5375275"/>
          <p14:tracePt t="78468" x="4875213" y="5394325"/>
          <p14:tracePt t="78485" x="4848225" y="5394325"/>
          <p14:tracePt t="78502" x="4822825" y="5402263"/>
          <p14:tracePt t="78519" x="4714875" y="5429250"/>
          <p14:tracePt t="78535" x="4625975" y="5438775"/>
          <p14:tracePt t="78551" x="4527550" y="5446713"/>
          <p14:tracePt t="78568" x="4438650" y="5465763"/>
          <p14:tracePt t="78585" x="4384675" y="5473700"/>
          <p14:tracePt t="78602" x="4340225" y="5473700"/>
          <p14:tracePt t="78618" x="4295775" y="5483225"/>
          <p14:tracePt t="78635" x="4232275" y="5491163"/>
          <p14:tracePt t="78652" x="4133850" y="5491163"/>
          <p14:tracePt t="78669" x="4017963" y="5500688"/>
          <p14:tracePt t="78685" x="3919538" y="5500688"/>
          <p14:tracePt t="78702" x="3830638" y="5500688"/>
          <p14:tracePt t="78719" x="3768725" y="5500688"/>
          <p14:tracePt t="78735" x="3670300" y="5500688"/>
          <p14:tracePt t="78752" x="3536950" y="5500688"/>
          <p14:tracePt t="78768" x="3303588" y="5500688"/>
          <p14:tracePt t="78785" x="3205163" y="5500688"/>
          <p14:tracePt t="78801" x="3133725" y="5500688"/>
          <p14:tracePt t="78818" x="3089275" y="5500688"/>
          <p14:tracePt t="78835" x="3054350" y="5491163"/>
          <p14:tracePt t="78852" x="3027363" y="5491163"/>
          <p14:tracePt t="78868" x="2946400" y="5483225"/>
          <p14:tracePt t="78886" x="2847975" y="5465763"/>
          <p14:tracePt t="78902" x="2679700" y="5456238"/>
          <p14:tracePt t="78919" x="2544763" y="5446713"/>
          <p14:tracePt t="78935" x="2419350" y="5429250"/>
          <p14:tracePt t="78952" x="2374900" y="5419725"/>
          <p14:tracePt t="78969" x="2339975" y="5402263"/>
          <p14:tracePt t="78985" x="2286000" y="5394325"/>
          <p14:tracePt t="79001" x="2160588" y="5367338"/>
          <p14:tracePt t="79019" x="2009775" y="5348288"/>
          <p14:tracePt t="79035" x="1919288" y="5330825"/>
          <p14:tracePt t="79052" x="1866900" y="5313363"/>
          <p14:tracePt t="79069" x="1830388" y="5313363"/>
          <p14:tracePt t="79085" x="1812925" y="5303838"/>
          <p14:tracePt t="79102" x="1803400" y="5303838"/>
          <p14:tracePt t="79119" x="1795463" y="5286375"/>
          <p14:tracePt t="79136" x="1785938" y="5276850"/>
          <p14:tracePt t="79152" x="1776413" y="5268913"/>
          <p14:tracePt t="79168" x="1768475" y="5268913"/>
          <p14:tracePt t="79185" x="1768475" y="5259388"/>
          <p14:tracePt t="79201" x="1768475" y="5232400"/>
          <p14:tracePt t="79218" x="1768475" y="5205413"/>
          <p14:tracePt t="79235" x="1768475" y="5170488"/>
          <p14:tracePt t="79251" x="1776413" y="5143500"/>
          <p14:tracePt t="79268" x="1830388" y="5081588"/>
          <p14:tracePt t="79285" x="1847850" y="5062538"/>
          <p14:tracePt t="79301" x="1866900" y="5054600"/>
          <p14:tracePt t="79318" x="1866900" y="5045075"/>
          <p14:tracePt t="79335" x="1874838" y="5037138"/>
          <p14:tracePt t="79351" x="1901825" y="5027613"/>
          <p14:tracePt t="79368" x="1955800" y="5018088"/>
          <p14:tracePt t="79385" x="2044700" y="5000625"/>
          <p14:tracePt t="79402" x="2108200" y="4983163"/>
          <p14:tracePt t="79419" x="2152650" y="4983163"/>
          <p14:tracePt t="79436" x="2170113" y="4983163"/>
          <p14:tracePt t="79452" x="2205038" y="4983163"/>
          <p14:tracePt t="79468" x="2286000" y="4973638"/>
          <p14:tracePt t="79485" x="2366963" y="4973638"/>
          <p14:tracePt t="79502" x="2517775" y="4965700"/>
          <p14:tracePt t="79519" x="2759075" y="4956175"/>
          <p14:tracePt t="79535" x="2867025" y="4956175"/>
          <p14:tracePt t="79551" x="2946400" y="4956175"/>
          <p14:tracePt t="79568" x="3009900" y="4956175"/>
          <p14:tracePt t="79585" x="3081338" y="4965700"/>
          <p14:tracePt t="79601" x="3170238" y="4965700"/>
          <p14:tracePt t="79618" x="3313113" y="4965700"/>
          <p14:tracePt t="79635" x="3419475" y="4965700"/>
          <p14:tracePt t="79652" x="3562350" y="4965700"/>
          <p14:tracePt t="79669" x="3741738" y="4983163"/>
          <p14:tracePt t="79685" x="3830638" y="4991100"/>
          <p14:tracePt t="79703" x="3990975" y="5027613"/>
          <p14:tracePt t="79720" x="4071938" y="5045075"/>
          <p14:tracePt t="79735" x="4125913" y="5054600"/>
          <p14:tracePt t="79752" x="4152900" y="5054600"/>
          <p14:tracePt t="79770" x="4241800" y="5072063"/>
          <p14:tracePt t="79785" x="4303713" y="5081588"/>
          <p14:tracePt t="79802" x="4375150" y="5099050"/>
          <p14:tracePt t="79818" x="4456113" y="5108575"/>
          <p14:tracePt t="79835" x="4527550" y="5133975"/>
          <p14:tracePt t="79851" x="4572000" y="5143500"/>
          <p14:tracePt t="79868" x="4608513" y="5170488"/>
          <p14:tracePt t="79885" x="4652963" y="5180013"/>
          <p14:tracePt t="79902" x="4687888" y="5197475"/>
          <p14:tracePt t="79918" x="4714875" y="5205413"/>
          <p14:tracePt t="79935" x="4714875" y="5214938"/>
          <p14:tracePt t="79952" x="4732338" y="5214938"/>
          <p14:tracePt t="79969" x="4741863" y="5224463"/>
          <p14:tracePt t="79985" x="4751388" y="5232400"/>
          <p14:tracePt t="80043" x="4759325" y="5232400"/>
          <p14:tracePt t="80053" x="4759325" y="5241925"/>
          <p14:tracePt t="80060" x="4768850" y="5241925"/>
          <p14:tracePt t="80157" x="4768850" y="5251450"/>
          <p14:tracePt t="80173" x="4776788" y="5251450"/>
          <p14:tracePt t="80214" x="4776788" y="5259388"/>
          <p14:tracePt t="80295" x="4776788" y="5268913"/>
          <p14:tracePt t="80353" x="4776788" y="5276850"/>
          <p14:tracePt t="80401" x="4776788" y="5286375"/>
          <p14:tracePt t="80415" x="4776788" y="5295900"/>
          <p14:tracePt t="80445" x="4776788" y="5303838"/>
          <p14:tracePt t="80477" x="4776788" y="5313363"/>
          <p14:tracePt t="80485" x="4768850" y="5313363"/>
          <p14:tracePt t="80493" x="4759325" y="5322888"/>
          <p14:tracePt t="80501" x="4751388" y="5330825"/>
          <p14:tracePt t="80518" x="4724400" y="5340350"/>
          <p14:tracePt t="80534" x="4687888" y="5348288"/>
          <p14:tracePt t="80551" x="4652963" y="5357813"/>
          <p14:tracePt t="80568" x="4616450" y="5357813"/>
          <p14:tracePt t="80585" x="4589463" y="5367338"/>
          <p14:tracePt t="80601" x="4581525" y="5367338"/>
          <p14:tracePt t="80618" x="4562475" y="5367338"/>
          <p14:tracePt t="80635" x="4527550" y="5375275"/>
          <p14:tracePt t="80652" x="4518025" y="5384800"/>
          <p14:tracePt t="81413" x="4518025" y="5394325"/>
          <p14:tracePt t="81422" x="4500563" y="5438775"/>
          <p14:tracePt t="81430" x="4465638" y="5483225"/>
          <p14:tracePt t="81437" x="4429125" y="5537200"/>
          <p14:tracePt t="81451" x="4402138" y="5581650"/>
          <p14:tracePt t="81468" x="4348163" y="5670550"/>
          <p14:tracePt t="82035" x="4340225" y="5670550"/>
          <p14:tracePt t="82043" x="4340225" y="5661025"/>
          <p14:tracePt t="82052" x="4330700" y="5661025"/>
          <p14:tracePt t="82068" x="4330700" y="5643563"/>
          <p14:tracePt t="82085" x="4330700" y="5634038"/>
          <p14:tracePt t="82102" x="4322763" y="5616575"/>
          <p14:tracePt t="82119" x="4322763" y="5599113"/>
          <p14:tracePt t="82126" x="4322763" y="5589588"/>
          <p14:tracePt t="82140" x="4322763" y="5581650"/>
          <p14:tracePt t="82179" x="4313238" y="5581650"/>
          <p14:tracePt t="82202" x="4303713" y="5581650"/>
          <p14:tracePt t="82245" x="4295775" y="5581650"/>
          <p14:tracePt t="82279" x="4286250" y="5581650"/>
          <p14:tracePt t="82287" x="4286250" y="5589588"/>
          <p14:tracePt t="82300" x="4276725" y="5589588"/>
          <p14:tracePt t="82324" x="4268788" y="5589588"/>
          <p14:tracePt t="82340" x="4259263" y="5599113"/>
          <p14:tracePt t="82348" x="4251325" y="5608638"/>
          <p14:tracePt t="82366" x="4241800" y="5616575"/>
          <p14:tracePt t="82372" x="4232275" y="5616575"/>
          <p14:tracePt t="82384" x="4224338" y="5616575"/>
          <p14:tracePt t="82404" x="4224338" y="5626100"/>
          <p14:tracePt t="82419" x="4214813" y="5626100"/>
          <p14:tracePt t="82451" x="4205288" y="5626100"/>
          <p14:tracePt t="82485" x="4197350" y="5626100"/>
          <p14:tracePt t="82863" x="4187825" y="5626100"/>
          <p14:tracePt t="83483" x="4179888" y="5626100"/>
          <p14:tracePt t="83523" x="4179888" y="5616575"/>
          <p14:tracePt t="83590" x="4170363" y="5616575"/>
          <p14:tracePt t="83596" x="4170363" y="5608638"/>
          <p14:tracePt t="83927" x="4160838" y="5608638"/>
          <p14:tracePt t="84039" x="4152900" y="5608638"/>
          <p14:tracePt t="84064" x="4143375" y="5608638"/>
          <p14:tracePt t="84072" x="4133850" y="5608638"/>
          <p14:tracePt t="84081" x="4125913" y="5608638"/>
          <p14:tracePt t="84088" x="4116388" y="5608638"/>
          <p14:tracePt t="84104" x="4108450" y="5608638"/>
          <p14:tracePt t="84118" x="4098925" y="5608638"/>
          <p14:tracePt t="85151" x="4098925" y="5616575"/>
          <p14:tracePt t="85159" x="4098925" y="5634038"/>
          <p14:tracePt t="85175" x="4098925" y="5653088"/>
          <p14:tracePt t="85188" x="4098925" y="5661025"/>
          <p14:tracePt t="85201" x="4098925" y="5680075"/>
          <p14:tracePt t="85218" x="4098925" y="5715000"/>
          <p14:tracePt t="85234" x="4098925" y="5741988"/>
          <p14:tracePt t="85251" x="4098925" y="5776913"/>
          <p14:tracePt t="85268" x="4098925" y="5803900"/>
          <p14:tracePt t="85287" x="4089400" y="5840413"/>
          <p14:tracePt t="85301" x="4071938" y="5875338"/>
          <p14:tracePt t="85319" x="4054475" y="5902325"/>
          <p14:tracePt t="85334" x="4017963" y="5919788"/>
          <p14:tracePt t="85351" x="4000500" y="5929313"/>
          <p14:tracePt t="85368" x="3983038" y="5929313"/>
          <p14:tracePt t="85404" x="3973513" y="5938838"/>
          <p14:tracePt t="85418" x="3965575" y="5938838"/>
          <p14:tracePt t="85435" x="3946525" y="5956300"/>
          <p14:tracePt t="85451" x="3929063" y="5973763"/>
          <p14:tracePt t="85468" x="3911600" y="5991225"/>
          <p14:tracePt t="85484" x="3902075" y="6010275"/>
          <p14:tracePt t="85501" x="3875088" y="6018213"/>
          <p14:tracePt t="85518" x="3867150" y="6027738"/>
          <p14:tracePt t="85534" x="3857625" y="6027738"/>
          <p14:tracePt t="86231" x="3848100" y="6054725"/>
          <p14:tracePt t="86239" x="3830638" y="6072188"/>
          <p14:tracePt t="86247" x="3813175" y="6099175"/>
          <p14:tracePt t="86255" x="3768725" y="6143625"/>
          <p14:tracePt t="86267" x="3714750" y="6188075"/>
          <p14:tracePt t="86284" x="3670300" y="6242050"/>
          <p14:tracePt t="86489" x="3652838" y="6224588"/>
          <p14:tracePt t="86497" x="3652838" y="6205538"/>
          <p14:tracePt t="86505" x="3652838" y="6197600"/>
          <p14:tracePt t="86517" x="3652838" y="6180138"/>
          <p14:tracePt t="86534" x="3633788" y="6161088"/>
          <p14:tracePt t="86551" x="3598863" y="6153150"/>
          <p14:tracePt t="86568" x="3509963" y="6170613"/>
          <p14:tracePt t="86584" x="3411538" y="6197600"/>
          <p14:tracePt t="86601" x="3322638" y="6205538"/>
          <p14:tracePt t="86617" x="3295650" y="6205538"/>
          <p14:tracePt t="86634" x="3286125" y="6205538"/>
          <p14:tracePt t="86660" x="3276600" y="6205538"/>
          <p14:tracePt t="86669" x="3268663" y="6205538"/>
          <p14:tracePt t="86684" x="3241675" y="6205538"/>
          <p14:tracePt t="86701" x="3224213" y="6205538"/>
          <p14:tracePt t="86755" x="3214688" y="6205538"/>
          <p14:tracePt t="86763" x="3205163" y="6215063"/>
          <p14:tracePt t="86771" x="3197225" y="6224588"/>
          <p14:tracePt t="86783" x="3170238" y="6224588"/>
          <p14:tracePt t="86800" x="3152775" y="6232525"/>
          <p14:tracePt t="86817" x="3116263" y="6242050"/>
          <p14:tracePt t="86834" x="3098800" y="6242050"/>
          <p14:tracePt t="86851" x="3071813" y="6242050"/>
          <p14:tracePt t="86867" x="3062288" y="6251575"/>
          <p14:tracePt t="86884" x="3027363" y="6259513"/>
          <p14:tracePt t="86900" x="3009900" y="6259513"/>
          <p14:tracePt t="86917" x="2955925" y="6259513"/>
          <p14:tracePt t="86933" x="2911475" y="6259513"/>
          <p14:tracePt t="86950" x="2830513" y="6269038"/>
          <p14:tracePt t="86967" x="2776538" y="6269038"/>
          <p14:tracePt t="86983" x="2724150" y="6269038"/>
          <p14:tracePt t="87000" x="2670175" y="6269038"/>
          <p14:tracePt t="87017" x="2633663" y="6269038"/>
          <p14:tracePt t="87034" x="2598738" y="6269038"/>
          <p14:tracePt t="87050" x="2571750" y="6269038"/>
          <p14:tracePt t="87067" x="2517775" y="6269038"/>
          <p14:tracePt t="87085" x="2357438" y="6259513"/>
          <p14:tracePt t="87101" x="2232025" y="6259513"/>
          <p14:tracePt t="87117" x="2125663" y="6259513"/>
          <p14:tracePt t="87134" x="2062163" y="6251575"/>
          <p14:tracePt t="87151" x="2027238" y="6242050"/>
          <p14:tracePt t="87167" x="1990725" y="6242050"/>
          <p14:tracePt t="87184" x="1946275" y="6224588"/>
          <p14:tracePt t="87201" x="1893888" y="6205538"/>
          <p14:tracePt t="87217" x="1812925" y="6180138"/>
          <p14:tracePt t="87234" x="1768475" y="6170613"/>
          <p14:tracePt t="87251" x="1687513" y="6153150"/>
          <p14:tracePt t="87267" x="1652588" y="6143625"/>
          <p14:tracePt t="87284" x="1633538" y="6126163"/>
          <p14:tracePt t="87300" x="1608138" y="6108700"/>
          <p14:tracePt t="87317" x="1589088" y="6089650"/>
          <p14:tracePt t="87333" x="1571625" y="6081713"/>
          <p14:tracePt t="87350" x="1554163" y="6062663"/>
          <p14:tracePt t="87383" x="1544638" y="6062663"/>
          <p14:tracePt t="87400" x="1544638" y="6045200"/>
          <p14:tracePt t="87417" x="1544638" y="6000750"/>
          <p14:tracePt t="87433" x="1562100" y="5956300"/>
          <p14:tracePt t="87451" x="1589088" y="5911850"/>
          <p14:tracePt t="87468" x="1625600" y="5867400"/>
          <p14:tracePt t="87484" x="1643063" y="5840413"/>
          <p14:tracePt t="87500" x="1660525" y="5822950"/>
          <p14:tracePt t="87517" x="1679575" y="5803900"/>
          <p14:tracePt t="87534" x="1704975" y="5786438"/>
          <p14:tracePt t="87550" x="1731963" y="5768975"/>
          <p14:tracePt t="87567" x="1758950" y="5751513"/>
          <p14:tracePt t="87583" x="1795463" y="5724525"/>
          <p14:tracePt t="87600" x="1866900" y="5697538"/>
          <p14:tracePt t="87617" x="1911350" y="5688013"/>
          <p14:tracePt t="87634" x="1955800" y="5670550"/>
          <p14:tracePt t="87651" x="1990725" y="5661025"/>
          <p14:tracePt t="87667" x="2017713" y="5661025"/>
          <p14:tracePt t="87684" x="2054225" y="5653088"/>
          <p14:tracePt t="87701" x="2098675" y="5653088"/>
          <p14:tracePt t="87718" x="2179638" y="5643563"/>
          <p14:tracePt t="87734" x="2286000" y="5643563"/>
          <p14:tracePt t="87751" x="2366963" y="5643563"/>
          <p14:tracePt t="87767" x="2446338" y="5643563"/>
          <p14:tracePt t="87784" x="2482850" y="5670550"/>
          <p14:tracePt t="87800" x="2517775" y="5680075"/>
          <p14:tracePt t="87817" x="2571750" y="5705475"/>
          <p14:tracePt t="87833" x="2625725" y="5724525"/>
          <p14:tracePt t="87850" x="2643188" y="5732463"/>
          <p14:tracePt t="87867" x="2705100" y="5759450"/>
          <p14:tracePt t="87883" x="2795588" y="5813425"/>
          <p14:tracePt t="87900" x="2874963" y="5848350"/>
          <p14:tracePt t="87917" x="2911475" y="5867400"/>
          <p14:tracePt t="87934" x="2928938" y="5884863"/>
          <p14:tracePt t="87950" x="2965450" y="5902325"/>
          <p14:tracePt t="87967" x="2990850" y="5919788"/>
          <p14:tracePt t="87984" x="3000375" y="5919788"/>
          <p14:tracePt t="88000" x="3000375" y="5929313"/>
          <p14:tracePt t="88017" x="3009900" y="5938838"/>
          <p14:tracePt t="88034" x="3017838" y="5946775"/>
          <p14:tracePt t="88067" x="3017838" y="5956300"/>
          <p14:tracePt t="88084" x="3017838" y="5983288"/>
          <p14:tracePt t="88101" x="3009900" y="6010275"/>
          <p14:tracePt t="88117" x="3009900" y="6027738"/>
          <p14:tracePt t="88134" x="3009900" y="6037263"/>
          <p14:tracePt t="88150" x="3009900" y="6045200"/>
          <p14:tracePt t="88184" x="3000375" y="6054725"/>
          <p14:tracePt t="88198" x="3000375" y="6062663"/>
          <p14:tracePt t="88207" x="2990850" y="6062663"/>
          <p14:tracePt t="88217" x="2982913" y="6062663"/>
          <p14:tracePt t="88234" x="2982913" y="6072188"/>
          <p14:tracePt t="88251" x="2973388" y="6081713"/>
          <p14:tracePt t="88267" x="2965450" y="6081713"/>
          <p14:tracePt t="88285" x="2965450" y="6089650"/>
          <p14:tracePt t="88301" x="2955925" y="6089650"/>
          <p14:tracePt t="88317" x="2946400" y="6099175"/>
          <p14:tracePt t="88335" x="2938463" y="6108700"/>
          <p14:tracePt t="88351" x="2919413" y="6116638"/>
          <p14:tracePt t="88367" x="2901950" y="6126163"/>
          <p14:tracePt t="88384" x="2884488" y="6134100"/>
          <p14:tracePt t="88417" x="2867025" y="6143625"/>
          <p14:tracePt t="88434" x="2847975" y="6143625"/>
          <p14:tracePt t="88450" x="2830513" y="6153150"/>
          <p14:tracePt t="88466" x="2813050" y="6153150"/>
          <p14:tracePt t="88483" x="2786063" y="6153150"/>
          <p14:tracePt t="88500" x="2768600" y="6153150"/>
          <p14:tracePt t="88516" x="2759075" y="6153150"/>
          <p14:tracePt t="88533" x="2751138" y="6153150"/>
          <p14:tracePt t="88550" x="2732088" y="6161088"/>
          <p14:tracePt t="88566" x="2724150" y="6161088"/>
          <p14:tracePt t="88583" x="2714625" y="6161088"/>
          <p14:tracePt t="88600" x="2714625" y="6170613"/>
          <p14:tracePt t="88617" x="2705100" y="6170613"/>
          <p14:tracePt t="88633" x="2697163" y="6170613"/>
          <p14:tracePt t="88650" x="2687638" y="6170613"/>
          <p14:tracePt t="89054" x="2679700" y="6170613"/>
          <p14:tracePt t="89207" x="2679700" y="6180138"/>
          <p14:tracePt t="89271" x="2687638" y="6188075"/>
          <p14:tracePt t="89279" x="2697163" y="6188075"/>
          <p14:tracePt t="89287" x="2705100" y="6197600"/>
          <p14:tracePt t="89303" x="2724150" y="6197600"/>
          <p14:tracePt t="89320" x="2741613" y="6205538"/>
          <p14:tracePt t="89333" x="2751138" y="6205538"/>
          <p14:tracePt t="89458" x="2759075" y="6205538"/>
          <p14:tracePt t="89465" x="2776538" y="6205538"/>
          <p14:tracePt t="89473" x="2795588" y="6197600"/>
          <p14:tracePt t="89484" x="2813050" y="6188075"/>
          <p14:tracePt t="89501" x="2847975" y="6180138"/>
          <p14:tracePt t="89516" x="2901950" y="6170613"/>
          <p14:tracePt t="89533" x="2919413" y="6170613"/>
          <p14:tracePt t="89550" x="2955925" y="6170613"/>
          <p14:tracePt t="89567" x="2982913" y="6170613"/>
          <p14:tracePt t="89583" x="3000375" y="6170613"/>
          <p14:tracePt t="89600" x="3009900" y="6170613"/>
          <p14:tracePt t="89673" x="3017838" y="6170613"/>
          <p14:tracePt t="89762" x="3027363" y="6170613"/>
          <p14:tracePt t="89770" x="3036888" y="6170613"/>
          <p14:tracePt t="89784" x="3044825" y="6170613"/>
          <p14:tracePt t="89801" x="3089275" y="6170613"/>
          <p14:tracePt t="89816" x="3108325" y="6170613"/>
          <p14:tracePt t="89833" x="3160713" y="6170613"/>
          <p14:tracePt t="89850" x="3187700" y="6170613"/>
          <p14:tracePt t="89884" x="3197225" y="6170613"/>
          <p14:tracePt t="89900" x="3205163" y="6170613"/>
          <p14:tracePt t="90240" x="3214688" y="6170613"/>
          <p14:tracePt t="90295" x="3224213" y="6170613"/>
          <p14:tracePt t="90304" x="3232150" y="6170613"/>
          <p14:tracePt t="90322" x="3251200" y="6170613"/>
          <p14:tracePt t="90335" x="3276600" y="6170613"/>
          <p14:tracePt t="90350" x="3313113" y="6170613"/>
          <p14:tracePt t="90366" x="3340100" y="6170613"/>
          <p14:tracePt t="90383" x="3348038" y="6170613"/>
          <p14:tracePt t="90400" x="3357563" y="6170613"/>
          <p14:tracePt t="90456" x="3367088" y="6170613"/>
          <p14:tracePt t="90767" x="3375025" y="6161088"/>
          <p14:tracePt t="90783" x="3375025" y="6153150"/>
          <p14:tracePt t="90799" x="3384550" y="6153150"/>
          <p14:tracePt t="90809" x="3384550" y="6143625"/>
          <p14:tracePt t="90816" x="3402013" y="6134100"/>
          <p14:tracePt t="90833" x="3429000" y="6116638"/>
          <p14:tracePt t="90850" x="3473450" y="6108700"/>
          <p14:tracePt t="90866" x="3517900" y="6108700"/>
          <p14:tracePt t="90883" x="3554413" y="6108700"/>
          <p14:tracePt t="90900" x="3589338" y="6099175"/>
          <p14:tracePt t="90917" x="3625850" y="6089650"/>
          <p14:tracePt t="90933" x="3643313" y="6089650"/>
          <p14:tracePt t="90950" x="3660775" y="6089650"/>
          <p14:tracePt t="90967" x="3679825" y="6089650"/>
          <p14:tracePt t="90983" x="3714750" y="6081713"/>
          <p14:tracePt t="91000" x="3741738" y="6081713"/>
          <p14:tracePt t="91017" x="3759200" y="6072188"/>
          <p14:tracePt t="91033" x="3768725" y="6072188"/>
          <p14:tracePt t="91050" x="3776663" y="6062663"/>
          <p14:tracePt t="91067" x="3786188" y="6062663"/>
          <p14:tracePt t="91115" x="3795713" y="6062663"/>
          <p14:tracePt t="91139" x="3803650" y="6062663"/>
          <p14:tracePt t="91493" x="3803650" y="6054725"/>
          <p14:tracePt t="91509" x="3795713" y="6054725"/>
          <p14:tracePt t="91526" x="3786188" y="6054725"/>
          <p14:tracePt t="91537" x="3776663" y="6054725"/>
          <p14:tracePt t="91550" x="3768725" y="6045200"/>
          <p14:tracePt t="91557" x="3759200" y="6045200"/>
          <p14:tracePt t="91566" x="3751263" y="6037263"/>
          <p14:tracePt t="91583" x="3741738" y="6037263"/>
          <p14:tracePt t="91600" x="3732213" y="6027738"/>
          <p14:tracePt t="91616" x="3724275" y="6027738"/>
          <p14:tracePt t="91635" x="3714750" y="6018213"/>
          <p14:tracePt t="91650" x="3714750" y="6010275"/>
          <p14:tracePt t="91667" x="3705225" y="6000750"/>
          <p14:tracePt t="91683" x="3697288" y="5991225"/>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60A5C01B-E7B8-487B-A5F2-478EA586EDE1}" type="slidenum">
              <a:rPr lang="en-US" altLang="ja-JP" smtClean="0"/>
              <a:pPr>
                <a:defRPr/>
              </a:pPr>
              <a:t>24</a:t>
            </a:fld>
            <a:endParaRPr lang="ja-JP" altLang="en-US"/>
          </a:p>
        </p:txBody>
      </p:sp>
      <p:sp>
        <p:nvSpPr>
          <p:cNvPr id="5" name="タイトル 1"/>
          <p:cNvSpPr txBox="1">
            <a:spLocks/>
          </p:cNvSpPr>
          <p:nvPr/>
        </p:nvSpPr>
        <p:spPr bwMode="auto">
          <a:xfrm>
            <a:off x="128590" y="116632"/>
            <a:ext cx="9648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36000" rIns="91440" bIns="18000" numCol="1" anchor="b" anchorCtr="0" compatLnSpc="1">
            <a:prstTxWarp prst="textNoShape">
              <a:avLst/>
            </a:prstTxWarp>
          </a:bodyPr>
          <a:lstStyle>
            <a:lvl1pPr algn="l" rtl="0" eaLnBrk="0" fontAlgn="base" hangingPunct="0">
              <a:spcBef>
                <a:spcPct val="0"/>
              </a:spcBef>
              <a:spcAft>
                <a:spcPct val="0"/>
              </a:spcAft>
              <a:defRPr kumimoji="1" lang="ja-JP" altLang="en-US" sz="2400" b="1" kern="1200">
                <a:solidFill>
                  <a:srgbClr val="000000"/>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400" b="1">
                <a:solidFill>
                  <a:srgbClr val="000000"/>
                </a:solidFill>
                <a:latin typeface="Meiryo UI" pitchFamily="50" charset="-128"/>
                <a:ea typeface="Meiryo UI" pitchFamily="50" charset="-128"/>
                <a:cs typeface="メイリオ" pitchFamily="50" charset="-128"/>
              </a:defRPr>
            </a:lvl2pPr>
            <a:lvl3pPr algn="l" rtl="0" eaLnBrk="0" fontAlgn="base" hangingPunct="0">
              <a:spcBef>
                <a:spcPct val="0"/>
              </a:spcBef>
              <a:spcAft>
                <a:spcPct val="0"/>
              </a:spcAft>
              <a:defRPr kumimoji="1" sz="2400" b="1">
                <a:solidFill>
                  <a:srgbClr val="000000"/>
                </a:solidFill>
                <a:latin typeface="Meiryo UI" pitchFamily="50" charset="-128"/>
                <a:ea typeface="Meiryo UI" pitchFamily="50" charset="-128"/>
                <a:cs typeface="メイリオ" pitchFamily="50" charset="-128"/>
              </a:defRPr>
            </a:lvl3pPr>
            <a:lvl4pPr algn="l" rtl="0" eaLnBrk="0" fontAlgn="base" hangingPunct="0">
              <a:spcBef>
                <a:spcPct val="0"/>
              </a:spcBef>
              <a:spcAft>
                <a:spcPct val="0"/>
              </a:spcAft>
              <a:defRPr kumimoji="1" sz="2400" b="1">
                <a:solidFill>
                  <a:srgbClr val="000000"/>
                </a:solidFill>
                <a:latin typeface="Meiryo UI" pitchFamily="50" charset="-128"/>
                <a:ea typeface="Meiryo UI" pitchFamily="50" charset="-128"/>
                <a:cs typeface="メイリオ" pitchFamily="50" charset="-128"/>
              </a:defRPr>
            </a:lvl4pPr>
            <a:lvl5pPr algn="l" rtl="0" eaLnBrk="0" fontAlgn="base" hangingPunct="0">
              <a:spcBef>
                <a:spcPct val="0"/>
              </a:spcBef>
              <a:spcAft>
                <a:spcPct val="0"/>
              </a:spcAft>
              <a:defRPr kumimoji="1" sz="2400" b="1">
                <a:solidFill>
                  <a:srgbClr val="000000"/>
                </a:solidFill>
                <a:latin typeface="Meiryo UI" pitchFamily="50" charset="-128"/>
                <a:ea typeface="Meiryo UI" pitchFamily="50" charset="-128"/>
                <a:cs typeface="メイリオ" pitchFamily="50" charset="-128"/>
              </a:defRPr>
            </a:lvl5pPr>
            <a:lvl6pPr marL="457200" algn="l" rtl="0" eaLnBrk="1" fontAlgn="base" hangingPunct="1">
              <a:spcBef>
                <a:spcPct val="0"/>
              </a:spcBef>
              <a:spcAft>
                <a:spcPct val="0"/>
              </a:spcAft>
              <a:defRPr kumimoji="1" sz="2400" b="1">
                <a:solidFill>
                  <a:srgbClr val="000000"/>
                </a:solidFill>
                <a:latin typeface="Arial" charset="0"/>
                <a:ea typeface="ＭＳ Ｐゴシック" charset="-128"/>
              </a:defRPr>
            </a:lvl6pPr>
            <a:lvl7pPr marL="914400" algn="l" rtl="0" eaLnBrk="1" fontAlgn="base" hangingPunct="1">
              <a:spcBef>
                <a:spcPct val="0"/>
              </a:spcBef>
              <a:spcAft>
                <a:spcPct val="0"/>
              </a:spcAft>
              <a:defRPr kumimoji="1" sz="2400" b="1">
                <a:solidFill>
                  <a:srgbClr val="000000"/>
                </a:solidFill>
                <a:latin typeface="Arial" charset="0"/>
                <a:ea typeface="ＭＳ Ｐゴシック" charset="-128"/>
              </a:defRPr>
            </a:lvl7pPr>
            <a:lvl8pPr marL="1371600" algn="l" rtl="0" eaLnBrk="1" fontAlgn="base" hangingPunct="1">
              <a:spcBef>
                <a:spcPct val="0"/>
              </a:spcBef>
              <a:spcAft>
                <a:spcPct val="0"/>
              </a:spcAft>
              <a:defRPr kumimoji="1" sz="2400" b="1">
                <a:solidFill>
                  <a:srgbClr val="000000"/>
                </a:solidFill>
                <a:latin typeface="Arial" charset="0"/>
                <a:ea typeface="ＭＳ Ｐゴシック" charset="-128"/>
              </a:defRPr>
            </a:lvl8pPr>
            <a:lvl9pPr marL="1828800" algn="l" rtl="0" eaLnBrk="1" fontAlgn="base" hangingPunct="1">
              <a:spcBef>
                <a:spcPct val="0"/>
              </a:spcBef>
              <a:spcAft>
                <a:spcPct val="0"/>
              </a:spcAft>
              <a:defRPr kumimoji="1" sz="2400" b="1">
                <a:solidFill>
                  <a:srgbClr val="000000"/>
                </a:solidFill>
                <a:latin typeface="Arial" charset="0"/>
                <a:ea typeface="ＭＳ Ｐゴシック" charset="-128"/>
              </a:defRPr>
            </a:lvl9pPr>
          </a:lstStyle>
          <a:p>
            <a:r>
              <a:rPr lang="en-US" altLang="ja-JP" sz="2000" dirty="0">
                <a:solidFill>
                  <a:schemeClr val="tx1"/>
                </a:solidFill>
              </a:rPr>
              <a:t>3</a:t>
            </a:r>
            <a:r>
              <a:rPr lang="ja-JP" altLang="en-US" sz="2000" dirty="0" err="1" smtClean="0">
                <a:solidFill>
                  <a:schemeClr val="tx1"/>
                </a:solidFill>
              </a:rPr>
              <a:t>．</a:t>
            </a:r>
            <a:r>
              <a:rPr lang="ja-JP" altLang="en-US" sz="2000" dirty="0">
                <a:solidFill>
                  <a:schemeClr val="tx1"/>
                </a:solidFill>
              </a:rPr>
              <a:t>警戒レベルを活用した水災タイムラインの</a:t>
            </a:r>
            <a:r>
              <a:rPr lang="ja-JP" altLang="en-US" sz="2000" dirty="0" smtClean="0">
                <a:solidFill>
                  <a:schemeClr val="tx1"/>
                </a:solidFill>
              </a:rPr>
              <a:t>策定</a:t>
            </a:r>
            <a:endParaRPr lang="en-US" altLang="ja-JP" sz="2000" dirty="0" smtClean="0">
              <a:solidFill>
                <a:schemeClr val="tx1"/>
              </a:solidFill>
            </a:endParaRPr>
          </a:p>
          <a:p>
            <a:r>
              <a:rPr lang="ja-JP" altLang="en-US" sz="2000" dirty="0" smtClean="0"/>
              <a:t>　</a:t>
            </a:r>
            <a:r>
              <a:rPr lang="ja-JP" altLang="en-US" sz="2000" dirty="0"/>
              <a:t> </a:t>
            </a:r>
            <a:r>
              <a:rPr lang="en-US" altLang="ja-JP" sz="2000" dirty="0" smtClean="0"/>
              <a:t>(2)  </a:t>
            </a:r>
            <a:r>
              <a:rPr lang="ja-JP" altLang="en-US" sz="2000" dirty="0"/>
              <a:t>「平常時」における防災行動の</a:t>
            </a:r>
            <a:r>
              <a:rPr lang="ja-JP" altLang="en-US" sz="2000" dirty="0" smtClean="0"/>
              <a:t>ポイント②</a:t>
            </a:r>
            <a:r>
              <a:rPr lang="en-US" altLang="ja-JP" sz="2000" dirty="0" smtClean="0"/>
              <a:t>-1</a:t>
            </a:r>
            <a:endParaRPr lang="ja-JP" altLang="en-US" sz="2000" dirty="0" smtClean="0"/>
          </a:p>
        </p:txBody>
      </p:sp>
      <p:sp>
        <p:nvSpPr>
          <p:cNvPr id="6" name="正方形/長方形 5"/>
          <p:cNvSpPr/>
          <p:nvPr/>
        </p:nvSpPr>
        <p:spPr>
          <a:xfrm>
            <a:off x="128590" y="802099"/>
            <a:ext cx="9648825" cy="871091"/>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「ポイント②</a:t>
            </a:r>
            <a:r>
              <a:rPr lang="ja-JP" altLang="en-US" sz="1600" dirty="0">
                <a:solidFill>
                  <a:srgbClr val="000000"/>
                </a:solidFill>
                <a:latin typeface="Meiryo UI" panose="020B0604030504040204" pitchFamily="50" charset="-128"/>
                <a:ea typeface="Meiryo UI" panose="020B0604030504040204" pitchFamily="50" charset="-128"/>
              </a:rPr>
              <a:t>避難先・避難経路の</a:t>
            </a:r>
            <a:r>
              <a:rPr lang="ja-JP" altLang="en-US" sz="1600" dirty="0" smtClean="0">
                <a:solidFill>
                  <a:srgbClr val="000000"/>
                </a:solidFill>
                <a:latin typeface="Meiryo UI" panose="020B0604030504040204" pitchFamily="50" charset="-128"/>
                <a:ea typeface="Meiryo UI" panose="020B0604030504040204" pitchFamily="50" charset="-128"/>
              </a:rPr>
              <a:t>決定</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」については</a:t>
            </a:r>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、ハザードマップを確認して水災リスクの低い避難先・避難経路を決定する必要があります</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。なお、ハザードマップとは河川</a:t>
            </a:r>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の洪水のシミュレーションに基づく「浸水想定区域」や一定の条件下の傾斜地を「土砂災害危険個所」などを地図上</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に</a:t>
            </a:r>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着色</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して</a:t>
            </a:r>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示</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したものです</a:t>
            </a:r>
            <a:r>
              <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下図参照</a:t>
            </a:r>
            <a:r>
              <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err="1"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7"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88504" y="1754076"/>
            <a:ext cx="8954386" cy="4499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テキスト ボックス 17"/>
          <p:cNvSpPr txBox="1"/>
          <p:nvPr/>
        </p:nvSpPr>
        <p:spPr>
          <a:xfrm>
            <a:off x="6609184" y="6265068"/>
            <a:ext cx="2664991" cy="221457"/>
          </a:xfrm>
          <a:prstGeom prst="rect">
            <a:avLst/>
          </a:prstGeom>
          <a:noFill/>
          <a:ln w="12700">
            <a:noFill/>
          </a:ln>
        </p:spPr>
        <p:txBody>
          <a:bodyPr wrap="none" tIns="0" bIns="0" rtlCol="0">
            <a:noAutofit/>
          </a:bodyPr>
          <a:lstStyle/>
          <a:p>
            <a:pPr algn="ctr"/>
            <a:r>
              <a:rPr lang="ja-JP" altLang="en-US" sz="1050" dirty="0" smtClean="0">
                <a:latin typeface="Meiryo UI" panose="020B0604030504040204" pitchFamily="50" charset="-128"/>
                <a:ea typeface="Meiryo UI" panose="020B0604030504040204" pitchFamily="50" charset="-128"/>
                <a:cs typeface="Meiryo UI" panose="020B0604030504040204" pitchFamily="50" charset="-128"/>
              </a:rPr>
              <a:t>出典：国土</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地理院</a:t>
            </a:r>
            <a:r>
              <a:rPr kumimoji="1" lang="ja-JP" altLang="en-US" sz="1050" dirty="0" smtClean="0">
                <a:latin typeface="Meiryo UI" panose="020B0604030504040204" pitchFamily="50" charset="-128"/>
                <a:ea typeface="Meiryo UI" panose="020B0604030504040204" pitchFamily="50" charset="-128"/>
                <a:cs typeface="Meiryo UI" panose="020B0604030504040204" pitchFamily="50" charset="-128"/>
              </a:rPr>
              <a:t>「重ねるハザードマップ」</a:t>
            </a:r>
            <a:endParaRPr kumimoji="1" lang="ja-JP" altLang="en-US" sz="16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テキスト ボックス 18"/>
          <p:cNvSpPr txBox="1"/>
          <p:nvPr/>
        </p:nvSpPr>
        <p:spPr>
          <a:xfrm>
            <a:off x="4016896" y="6237311"/>
            <a:ext cx="1872208" cy="249213"/>
          </a:xfrm>
          <a:prstGeom prst="rect">
            <a:avLst/>
          </a:prstGeom>
          <a:noFill/>
          <a:ln w="12700">
            <a:noFill/>
          </a:ln>
        </p:spPr>
        <p:txBody>
          <a:bodyPr wrap="none" tIns="0" bIns="0" rtlCol="0">
            <a:noAutofit/>
          </a:bodyPr>
          <a:lstStyle/>
          <a:p>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図：ハザードマップの例</a:t>
            </a:r>
            <a:endParaRPr kumimoji="1"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258800878"/>
      </p:ext>
    </p:extLst>
  </p:cSld>
  <p:clrMapOvr>
    <a:masterClrMapping/>
  </p:clrMapOvr>
  <mc:AlternateContent xmlns:mc="http://schemas.openxmlformats.org/markup-compatibility/2006" xmlns:p14="http://schemas.microsoft.com/office/powerpoint/2010/main">
    <mc:Choice Requires="p14">
      <p:transition spd="slow" p14:dur="2000" advTm="19063"/>
    </mc:Choice>
    <mc:Fallback xmlns="">
      <p:transition spd="slow" advTm="19063"/>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3F80F63-AB63-4E02-A83F-F92513F77BE6}" type="slidenum">
              <a:rPr lang="en-US" altLang="ja-JP" smtClean="0"/>
              <a:pPr>
                <a:defRPr/>
              </a:pPr>
              <a:t>25</a:t>
            </a:fld>
            <a:endParaRPr lang="ja-JP" altLang="en-US"/>
          </a:p>
        </p:txBody>
      </p:sp>
      <p:sp>
        <p:nvSpPr>
          <p:cNvPr id="5" name="正方形/長方形 4"/>
          <p:cNvSpPr/>
          <p:nvPr/>
        </p:nvSpPr>
        <p:spPr>
          <a:xfrm>
            <a:off x="128711" y="836712"/>
            <a:ext cx="9648825" cy="1224136"/>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en-US" altLang="ja-JP"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洪水による浸水のハザードマップだけ確認していればよいわけでありません。土砂災害による災害リスクの可能性もありま</a:t>
            </a:r>
            <a:r>
              <a:rPr lang="ja-JP" altLang="en-US"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す</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。前述のとおり、水災の４つの災害形態など様々なリスクについて平時から認識しておく</a:t>
            </a:r>
            <a:r>
              <a:rPr lang="ja-JP" altLang="en-US"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必要</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があります。</a:t>
            </a:r>
            <a:endPar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4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重ねるハザードマップ</a:t>
            </a:r>
            <a:r>
              <a:rPr lang="ja-JP" altLang="en-US" sz="1400" u="sng"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で</a:t>
            </a:r>
            <a:r>
              <a:rPr lang="ja-JP" altLang="en-US" sz="14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あれば、</a:t>
            </a:r>
            <a:r>
              <a:rPr lang="ja-JP" altLang="en-US" sz="1400" u="sng"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前掲</a:t>
            </a:r>
            <a:r>
              <a:rPr lang="ja-JP" altLang="en-US" sz="14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の「拠点</a:t>
            </a:r>
            <a:r>
              <a:rPr lang="ja-JP" altLang="en-US" sz="1400" u="sng"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・自宅の</a:t>
            </a:r>
            <a:r>
              <a:rPr lang="ja-JP" altLang="en-US" sz="14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ハザードマップ」</a:t>
            </a:r>
            <a:r>
              <a:rPr lang="ja-JP" altLang="en-US" sz="1400" u="sng"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や「通勤経路・移動経路のハザードマップ</a:t>
            </a:r>
            <a:r>
              <a:rPr lang="ja-JP" altLang="en-US" sz="14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」について様々なリスクを確認することができま</a:t>
            </a:r>
            <a:r>
              <a:rPr lang="ja-JP" altLang="en-US" sz="1400" u="sng"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す</a:t>
            </a:r>
            <a:r>
              <a:rPr lang="ja-JP" altLang="en-US" sz="14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※2020</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年現在は「県管理河川の洪水浸水想定区域（想定最大規模）」、「防災重点ため池の浸水想定区域図」は「重ねるハザードマップ」に掲載されていないので、県や自治体のハザードマップを別途参照する必要があります。</a:t>
            </a:r>
            <a:endParaRPr lang="en-US" altLang="ja-JP"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タイトル 1"/>
          <p:cNvSpPr txBox="1">
            <a:spLocks/>
          </p:cNvSpPr>
          <p:nvPr/>
        </p:nvSpPr>
        <p:spPr bwMode="auto">
          <a:xfrm>
            <a:off x="128710" y="116632"/>
            <a:ext cx="9648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36000" rIns="91440" bIns="18000" numCol="1" anchor="b" anchorCtr="0" compatLnSpc="1">
            <a:prstTxWarp prst="textNoShape">
              <a:avLst/>
            </a:prstTxWarp>
          </a:bodyPr>
          <a:lstStyle>
            <a:lvl1pPr algn="l" rtl="0" eaLnBrk="0" fontAlgn="base" hangingPunct="0">
              <a:spcBef>
                <a:spcPct val="0"/>
              </a:spcBef>
              <a:spcAft>
                <a:spcPct val="0"/>
              </a:spcAft>
              <a:defRPr kumimoji="1" lang="ja-JP" altLang="en-US" sz="2400" b="1" kern="1200">
                <a:solidFill>
                  <a:srgbClr val="000000"/>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400" b="1">
                <a:solidFill>
                  <a:srgbClr val="000000"/>
                </a:solidFill>
                <a:latin typeface="Arial" charset="0"/>
                <a:ea typeface="メイリオ" pitchFamily="50" charset="-128"/>
                <a:cs typeface="メイリオ" pitchFamily="50" charset="-128"/>
              </a:defRPr>
            </a:lvl2pPr>
            <a:lvl3pPr algn="l" rtl="0" eaLnBrk="0" fontAlgn="base" hangingPunct="0">
              <a:spcBef>
                <a:spcPct val="0"/>
              </a:spcBef>
              <a:spcAft>
                <a:spcPct val="0"/>
              </a:spcAft>
              <a:defRPr kumimoji="1" sz="2400" b="1">
                <a:solidFill>
                  <a:srgbClr val="000000"/>
                </a:solidFill>
                <a:latin typeface="Arial" charset="0"/>
                <a:ea typeface="メイリオ" pitchFamily="50" charset="-128"/>
                <a:cs typeface="メイリオ" pitchFamily="50" charset="-128"/>
              </a:defRPr>
            </a:lvl3pPr>
            <a:lvl4pPr algn="l" rtl="0" eaLnBrk="0" fontAlgn="base" hangingPunct="0">
              <a:spcBef>
                <a:spcPct val="0"/>
              </a:spcBef>
              <a:spcAft>
                <a:spcPct val="0"/>
              </a:spcAft>
              <a:defRPr kumimoji="1" sz="2400" b="1">
                <a:solidFill>
                  <a:srgbClr val="000000"/>
                </a:solidFill>
                <a:latin typeface="Arial" charset="0"/>
                <a:ea typeface="メイリオ" pitchFamily="50" charset="-128"/>
                <a:cs typeface="メイリオ" pitchFamily="50" charset="-128"/>
              </a:defRPr>
            </a:lvl4pPr>
            <a:lvl5pPr algn="l" rtl="0" eaLnBrk="0" fontAlgn="base" hangingPunct="0">
              <a:spcBef>
                <a:spcPct val="0"/>
              </a:spcBef>
              <a:spcAft>
                <a:spcPct val="0"/>
              </a:spcAft>
              <a:defRPr kumimoji="1" sz="2400" b="1">
                <a:solidFill>
                  <a:srgbClr val="000000"/>
                </a:solidFill>
                <a:latin typeface="Arial" charset="0"/>
                <a:ea typeface="メイリオ" pitchFamily="50" charset="-128"/>
                <a:cs typeface="メイリオ" pitchFamily="50" charset="-128"/>
              </a:defRPr>
            </a:lvl5pPr>
            <a:lvl6pPr marL="457200" algn="l" rtl="0" eaLnBrk="1" fontAlgn="base" hangingPunct="1">
              <a:spcBef>
                <a:spcPct val="0"/>
              </a:spcBef>
              <a:spcAft>
                <a:spcPct val="0"/>
              </a:spcAft>
              <a:defRPr kumimoji="1" sz="2400" b="1">
                <a:solidFill>
                  <a:srgbClr val="000000"/>
                </a:solidFill>
                <a:latin typeface="Arial" charset="0"/>
                <a:ea typeface="ＭＳ Ｐゴシック" charset="-128"/>
              </a:defRPr>
            </a:lvl6pPr>
            <a:lvl7pPr marL="914400" algn="l" rtl="0" eaLnBrk="1" fontAlgn="base" hangingPunct="1">
              <a:spcBef>
                <a:spcPct val="0"/>
              </a:spcBef>
              <a:spcAft>
                <a:spcPct val="0"/>
              </a:spcAft>
              <a:defRPr kumimoji="1" sz="2400" b="1">
                <a:solidFill>
                  <a:srgbClr val="000000"/>
                </a:solidFill>
                <a:latin typeface="Arial" charset="0"/>
                <a:ea typeface="ＭＳ Ｐゴシック" charset="-128"/>
              </a:defRPr>
            </a:lvl7pPr>
            <a:lvl8pPr marL="1371600" algn="l" rtl="0" eaLnBrk="1" fontAlgn="base" hangingPunct="1">
              <a:spcBef>
                <a:spcPct val="0"/>
              </a:spcBef>
              <a:spcAft>
                <a:spcPct val="0"/>
              </a:spcAft>
              <a:defRPr kumimoji="1" sz="2400" b="1">
                <a:solidFill>
                  <a:srgbClr val="000000"/>
                </a:solidFill>
                <a:latin typeface="Arial" charset="0"/>
                <a:ea typeface="ＭＳ Ｐゴシック" charset="-128"/>
              </a:defRPr>
            </a:lvl8pPr>
            <a:lvl9pPr marL="1828800" algn="l" rtl="0" eaLnBrk="1" fontAlgn="base" hangingPunct="1">
              <a:spcBef>
                <a:spcPct val="0"/>
              </a:spcBef>
              <a:spcAft>
                <a:spcPct val="0"/>
              </a:spcAft>
              <a:defRPr kumimoji="1" sz="2400" b="1">
                <a:solidFill>
                  <a:srgbClr val="000000"/>
                </a:solidFill>
                <a:latin typeface="Arial" charset="0"/>
                <a:ea typeface="ＭＳ Ｐゴシック" charset="-128"/>
              </a:defRPr>
            </a:lvl9pPr>
          </a:lstStyle>
          <a:p>
            <a:r>
              <a:rPr lang="en-US" altLang="ja-JP" sz="2000" dirty="0">
                <a:solidFill>
                  <a:schemeClr val="tx1"/>
                </a:solidFill>
              </a:rPr>
              <a:t>3</a:t>
            </a:r>
            <a:r>
              <a:rPr lang="ja-JP" altLang="en-US" sz="2000" dirty="0" err="1" smtClean="0">
                <a:solidFill>
                  <a:schemeClr val="tx1"/>
                </a:solidFill>
              </a:rPr>
              <a:t>．</a:t>
            </a:r>
            <a:r>
              <a:rPr lang="ja-JP" altLang="en-US" sz="2000" dirty="0">
                <a:solidFill>
                  <a:schemeClr val="tx1"/>
                </a:solidFill>
              </a:rPr>
              <a:t>警戒レベルを活用した水災タイムラインの</a:t>
            </a:r>
            <a:r>
              <a:rPr lang="ja-JP" altLang="en-US" sz="2000" dirty="0" smtClean="0">
                <a:solidFill>
                  <a:schemeClr val="tx1"/>
                </a:solidFill>
              </a:rPr>
              <a:t>策定</a:t>
            </a:r>
            <a:endParaRPr lang="en-US" altLang="ja-JP" sz="2000" dirty="0">
              <a:solidFill>
                <a:schemeClr val="tx1"/>
              </a:solidFill>
            </a:endParaRPr>
          </a:p>
          <a:p>
            <a:r>
              <a:rPr lang="ja-JP" altLang="en-US" sz="2000" dirty="0"/>
              <a:t>　 </a:t>
            </a:r>
            <a:r>
              <a:rPr lang="en-US" altLang="ja-JP" sz="2000" dirty="0" smtClean="0"/>
              <a:t>(2)  </a:t>
            </a:r>
            <a:r>
              <a:rPr lang="ja-JP" altLang="en-US" sz="2000" dirty="0"/>
              <a:t>「平常時」における防災行動の</a:t>
            </a:r>
            <a:r>
              <a:rPr lang="ja-JP" altLang="en-US" sz="2000" dirty="0" smtClean="0"/>
              <a:t>ポイント②</a:t>
            </a:r>
            <a:r>
              <a:rPr lang="en-US" altLang="ja-JP" sz="2000" dirty="0" smtClean="0"/>
              <a:t>-2</a:t>
            </a:r>
            <a:endParaRPr lang="ja-JP" altLang="en-US" sz="2000" dirty="0"/>
          </a:p>
        </p:txBody>
      </p:sp>
      <p:pic>
        <p:nvPicPr>
          <p:cNvPr id="3074"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44488" y="2204864"/>
            <a:ext cx="6282097" cy="2895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円/楕円 6"/>
          <p:cNvSpPr/>
          <p:nvPr/>
        </p:nvSpPr>
        <p:spPr>
          <a:xfrm>
            <a:off x="344488" y="2348880"/>
            <a:ext cx="936104" cy="1080120"/>
          </a:xfrm>
          <a:prstGeom prst="ellipse">
            <a:avLst/>
          </a:prstGeom>
          <a:noFill/>
          <a:ln w="9525">
            <a:solidFill>
              <a:srgbClr val="FF0000">
                <a:alpha val="99000"/>
              </a:srgbClr>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8" name="角丸四角形吹き出し 7"/>
          <p:cNvSpPr/>
          <p:nvPr/>
        </p:nvSpPr>
        <p:spPr>
          <a:xfrm>
            <a:off x="342380" y="3820607"/>
            <a:ext cx="1619572" cy="1408593"/>
          </a:xfrm>
          <a:prstGeom prst="wedgeRoundRectCallout">
            <a:avLst>
              <a:gd name="adj1" fmla="val -33918"/>
              <a:gd name="adj2" fmla="val -70782"/>
              <a:gd name="adj3" fmla="val 16667"/>
            </a:avLst>
          </a:prstGeom>
          <a:solidFill>
            <a:schemeClr val="bg1"/>
          </a:solidFill>
          <a:ln w="9525">
            <a:solidFill>
              <a:srgbClr val="FF0000"/>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200" dirty="0" smtClean="0">
                <a:solidFill>
                  <a:srgbClr val="000000"/>
                </a:solidFill>
                <a:latin typeface="Meiryo UI" panose="020B0604030504040204" pitchFamily="50" charset="-128"/>
                <a:ea typeface="Meiryo UI" panose="020B0604030504040204" pitchFamily="50" charset="-128"/>
              </a:rPr>
              <a:t>表示するハザードが選べる。</a:t>
            </a:r>
            <a:endParaRPr kumimoji="1" lang="en-US" altLang="ja-JP" sz="1200" dirty="0" smtClean="0">
              <a:solidFill>
                <a:srgbClr val="000000"/>
              </a:solidFill>
              <a:latin typeface="Meiryo UI" panose="020B0604030504040204" pitchFamily="50" charset="-128"/>
              <a:ea typeface="Meiryo UI" panose="020B0604030504040204" pitchFamily="50" charset="-128"/>
            </a:endParaRPr>
          </a:p>
          <a:p>
            <a:r>
              <a:rPr lang="ja-JP" altLang="en-US" sz="1200" dirty="0" smtClean="0">
                <a:solidFill>
                  <a:srgbClr val="000000"/>
                </a:solidFill>
                <a:latin typeface="Meiryo UI" panose="020B0604030504040204" pitchFamily="50" charset="-128"/>
                <a:ea typeface="Meiryo UI" panose="020B0604030504040204" pitchFamily="50" charset="-128"/>
              </a:rPr>
              <a:t>・洪水</a:t>
            </a:r>
            <a:endParaRPr lang="en-US" altLang="ja-JP" sz="1200" dirty="0" smtClean="0">
              <a:solidFill>
                <a:srgbClr val="000000"/>
              </a:solidFill>
              <a:latin typeface="Meiryo UI" panose="020B0604030504040204" pitchFamily="50" charset="-128"/>
              <a:ea typeface="Meiryo UI" panose="020B0604030504040204" pitchFamily="50" charset="-128"/>
            </a:endParaRPr>
          </a:p>
          <a:p>
            <a:r>
              <a:rPr kumimoji="1" lang="ja-JP" altLang="en-US" sz="1200" dirty="0" smtClean="0">
                <a:solidFill>
                  <a:srgbClr val="000000"/>
                </a:solidFill>
                <a:latin typeface="Meiryo UI" panose="020B0604030504040204" pitchFamily="50" charset="-128"/>
                <a:ea typeface="Meiryo UI" panose="020B0604030504040204" pitchFamily="50" charset="-128"/>
              </a:rPr>
              <a:t>・土砂災害</a:t>
            </a:r>
            <a:endParaRPr kumimoji="1" lang="en-US" altLang="ja-JP" sz="1200" dirty="0" smtClean="0">
              <a:solidFill>
                <a:srgbClr val="000000"/>
              </a:solidFill>
              <a:latin typeface="Meiryo UI" panose="020B0604030504040204" pitchFamily="50" charset="-128"/>
              <a:ea typeface="Meiryo UI" panose="020B0604030504040204" pitchFamily="50" charset="-128"/>
            </a:endParaRPr>
          </a:p>
          <a:p>
            <a:r>
              <a:rPr lang="ja-JP" altLang="en-US" sz="1200" dirty="0" smtClean="0">
                <a:solidFill>
                  <a:srgbClr val="000000"/>
                </a:solidFill>
                <a:latin typeface="Meiryo UI" panose="020B0604030504040204" pitchFamily="50" charset="-128"/>
                <a:ea typeface="Meiryo UI" panose="020B0604030504040204" pitchFamily="50" charset="-128"/>
              </a:rPr>
              <a:t>・津波</a:t>
            </a:r>
            <a:endParaRPr lang="en-US" altLang="ja-JP" sz="1200" dirty="0" smtClean="0">
              <a:solidFill>
                <a:srgbClr val="000000"/>
              </a:solidFill>
              <a:latin typeface="Meiryo UI" panose="020B0604030504040204" pitchFamily="50" charset="-128"/>
              <a:ea typeface="Meiryo UI" panose="020B0604030504040204" pitchFamily="50" charset="-128"/>
            </a:endParaRPr>
          </a:p>
          <a:p>
            <a:r>
              <a:rPr kumimoji="1" lang="ja-JP" altLang="en-US" sz="1200" dirty="0" smtClean="0">
                <a:solidFill>
                  <a:srgbClr val="000000"/>
                </a:solidFill>
                <a:latin typeface="Meiryo UI" panose="020B0604030504040204" pitchFamily="50" charset="-128"/>
                <a:ea typeface="Meiryo UI" panose="020B0604030504040204" pitchFamily="50" charset="-128"/>
              </a:rPr>
              <a:t>・道路防災情報</a:t>
            </a:r>
            <a:endParaRPr kumimoji="1" lang="ja-JP" altLang="en-US" sz="1200" dirty="0">
              <a:solidFill>
                <a:srgbClr val="000000"/>
              </a:solidFill>
              <a:latin typeface="Meiryo UI" panose="020B0604030504040204" pitchFamily="50" charset="-128"/>
              <a:ea typeface="Meiryo UI" panose="020B0604030504040204" pitchFamily="50" charset="-128"/>
            </a:endParaRPr>
          </a:p>
        </p:txBody>
      </p:sp>
      <p:pic>
        <p:nvPicPr>
          <p:cNvPr id="3075" name="Picture 3"/>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936776" y="3438252"/>
            <a:ext cx="6192688" cy="2799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角丸四角形吹き出し 10"/>
          <p:cNvSpPr/>
          <p:nvPr/>
        </p:nvSpPr>
        <p:spPr>
          <a:xfrm>
            <a:off x="4143337" y="5198088"/>
            <a:ext cx="1619572" cy="967216"/>
          </a:xfrm>
          <a:prstGeom prst="wedgeRoundRectCallout">
            <a:avLst>
              <a:gd name="adj1" fmla="val -33918"/>
              <a:gd name="adj2" fmla="val -70782"/>
              <a:gd name="adj3" fmla="val 16667"/>
            </a:avLst>
          </a:prstGeom>
          <a:solidFill>
            <a:schemeClr val="bg1"/>
          </a:solidFill>
          <a:ln w="9525">
            <a:solidFill>
              <a:srgbClr val="FF0000"/>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200" dirty="0" smtClean="0">
                <a:solidFill>
                  <a:srgbClr val="000000"/>
                </a:solidFill>
                <a:latin typeface="Meiryo UI" panose="020B0604030504040204" pitchFamily="50" charset="-128"/>
                <a:ea typeface="Meiryo UI" panose="020B0604030504040204" pitchFamily="50" charset="-128"/>
              </a:rPr>
              <a:t>ハザードごとに</a:t>
            </a:r>
            <a:endParaRPr kumimoji="1" lang="en-US" altLang="ja-JP" sz="1200" dirty="0" smtClean="0">
              <a:solidFill>
                <a:srgbClr val="000000"/>
              </a:solidFill>
              <a:latin typeface="Meiryo UI" panose="020B0604030504040204" pitchFamily="50" charset="-128"/>
              <a:ea typeface="Meiryo UI" panose="020B0604030504040204" pitchFamily="50" charset="-128"/>
            </a:endParaRPr>
          </a:p>
          <a:p>
            <a:r>
              <a:rPr lang="ja-JP" altLang="en-US" sz="1200" dirty="0">
                <a:solidFill>
                  <a:srgbClr val="000000"/>
                </a:solidFill>
                <a:latin typeface="Meiryo UI" panose="020B0604030504040204" pitchFamily="50" charset="-128"/>
                <a:ea typeface="Meiryo UI" panose="020B0604030504040204" pitchFamily="50" charset="-128"/>
              </a:rPr>
              <a:t>指定緊急避難</a:t>
            </a:r>
            <a:r>
              <a:rPr lang="ja-JP" altLang="en-US" sz="1200" dirty="0" smtClean="0">
                <a:solidFill>
                  <a:srgbClr val="000000"/>
                </a:solidFill>
                <a:latin typeface="Meiryo UI" panose="020B0604030504040204" pitchFamily="50" charset="-128"/>
                <a:ea typeface="Meiryo UI" panose="020B0604030504040204" pitchFamily="50" charset="-128"/>
              </a:rPr>
              <a:t>場所を表示することができる。</a:t>
            </a:r>
            <a:endParaRPr kumimoji="1" lang="ja-JP" altLang="en-US" sz="1200" dirty="0">
              <a:solidFill>
                <a:srgbClr val="00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67438151"/>
      </p:ext>
    </p:extLst>
  </p:cSld>
  <p:clrMapOvr>
    <a:masterClrMapping/>
  </p:clrMapOvr>
  <mc:AlternateContent xmlns:mc="http://schemas.openxmlformats.org/markup-compatibility/2006" xmlns:p14="http://schemas.microsoft.com/office/powerpoint/2010/main">
    <mc:Choice Requires="p14">
      <p:transition spd="slow" p14:dur="2000" advTm="30381"/>
    </mc:Choice>
    <mc:Fallback xmlns="">
      <p:transition spd="slow" advTm="30381"/>
    </mc:Fallback>
  </mc:AlternateContent>
  <p:timing>
    <p:tnLst>
      <p:par>
        <p:cTn id="1" dur="indefinite" restart="never" nodeType="tmRoot"/>
      </p:par>
    </p:tnLst>
  </p:timing>
  <p:extLst mod="1">
    <p:ext uri="{3A86A75C-4F4B-4683-9AE1-C65F6400EC91}">
      <p14:laserTraceLst xmlns:p14="http://schemas.microsoft.com/office/powerpoint/2010/main">
        <p14:tracePtLst>
          <p14:tracePt t="10585" x="3687763" y="5991225"/>
          <p14:tracePt t="10594" x="3670300" y="5991225"/>
          <p14:tracePt t="10602" x="3589338" y="5991225"/>
          <p14:tracePt t="10613" x="3490913" y="5991225"/>
          <p14:tracePt t="10631" x="3197225" y="6000750"/>
          <p14:tracePt t="10647" x="2919413" y="6000750"/>
          <p14:tracePt t="10666" x="2697163" y="5965825"/>
          <p14:tracePt t="10680" x="2643188" y="5946775"/>
          <p14:tracePt t="10697" x="2643188" y="5938838"/>
          <p14:tracePt t="10736" x="2633663" y="5938838"/>
          <p14:tracePt t="10747" x="2625725" y="5938838"/>
          <p14:tracePt t="10763" x="2598738" y="5938838"/>
          <p14:tracePt t="10780" x="2581275" y="5938838"/>
          <p14:tracePt t="10797" x="2562225" y="5938838"/>
          <p14:tracePt t="10813" x="2554288" y="5938838"/>
          <p14:tracePt t="10841" x="2544763" y="5938838"/>
          <p14:tracePt t="10848" x="2536825" y="5929313"/>
          <p14:tracePt t="10863" x="2527300" y="5929313"/>
          <p14:tracePt t="10880" x="2482850" y="5894388"/>
          <p14:tracePt t="10897" x="2303463" y="5813425"/>
          <p14:tracePt t="10913" x="2179638" y="5776913"/>
          <p14:tracePt t="10930" x="1893888" y="5715000"/>
          <p14:tracePt t="10947" x="1625600" y="5653088"/>
          <p14:tracePt t="10964" x="1482725" y="5608638"/>
          <p14:tracePt t="10980" x="1347788" y="5537200"/>
          <p14:tracePt t="10997" x="1231900" y="5456238"/>
          <p14:tracePt t="11013" x="1108075" y="5402263"/>
          <p14:tracePt t="11030" x="973138" y="5357813"/>
          <p14:tracePt t="11047" x="830263" y="5303838"/>
          <p14:tracePt t="11066" x="768350" y="5286375"/>
          <p14:tracePt t="11080" x="714375" y="5259388"/>
          <p14:tracePt t="11097" x="696913" y="5241925"/>
          <p14:tracePt t="11113" x="687388" y="5241925"/>
          <p14:tracePt t="11130" x="687388" y="5232400"/>
          <p14:tracePt t="11147" x="687388" y="5197475"/>
          <p14:tracePt t="11163" x="696913" y="5153025"/>
          <p14:tracePt t="11180" x="704850" y="5126038"/>
          <p14:tracePt t="11219" x="696913" y="5126038"/>
          <p14:tracePt t="11230" x="696913" y="5116513"/>
          <p14:tracePt t="11246" x="687388" y="5116513"/>
          <p14:tracePt t="11263" x="679450" y="5116513"/>
          <p14:tracePt t="11280" x="669925" y="5116513"/>
          <p14:tracePt t="11296" x="633413" y="5108575"/>
          <p14:tracePt t="11313" x="581025" y="5081588"/>
          <p14:tracePt t="11329" x="500063" y="5027613"/>
          <p14:tracePt t="11347" x="339725" y="4894263"/>
          <p14:tracePt t="11363" x="231775" y="4768850"/>
          <p14:tracePt t="11380" x="160338" y="4633913"/>
          <p14:tracePt t="11397" x="125413" y="4473575"/>
          <p14:tracePt t="11413" x="107950" y="4303713"/>
          <p14:tracePt t="11430" x="107950" y="4205288"/>
          <p14:tracePt t="11446" x="107950" y="4071938"/>
          <p14:tracePt t="11463" x="125413" y="4000500"/>
          <p14:tracePt t="11480" x="204788" y="3929063"/>
          <p14:tracePt t="11497" x="295275" y="3867150"/>
          <p14:tracePt t="11513" x="465138" y="3822700"/>
          <p14:tracePt t="11529" x="679450" y="3759200"/>
          <p14:tracePt t="11546" x="874713" y="3732213"/>
          <p14:tracePt t="11563" x="1089025" y="3705225"/>
          <p14:tracePt t="11580" x="1231900" y="3697288"/>
          <p14:tracePt t="11598" x="1347788" y="3687763"/>
          <p14:tracePt t="11613" x="1393825" y="3687763"/>
          <p14:tracePt t="11630" x="1446213" y="3714750"/>
          <p14:tracePt t="11646" x="1509713" y="3776663"/>
          <p14:tracePt t="11663" x="1581150" y="3830638"/>
          <p14:tracePt t="11680" x="1633538" y="3884613"/>
          <p14:tracePt t="11697" x="1687513" y="3990975"/>
          <p14:tracePt t="11713" x="1785938" y="4143375"/>
          <p14:tracePt t="11730" x="1847850" y="4251325"/>
          <p14:tracePt t="11747" x="1955800" y="4438650"/>
          <p14:tracePt t="11763" x="2000250" y="4598988"/>
          <p14:tracePt t="11780" x="2000250" y="4741863"/>
          <p14:tracePt t="11796" x="1982788" y="4857750"/>
          <p14:tracePt t="11813" x="1938338" y="5072063"/>
          <p14:tracePt t="11830" x="1874838" y="5232400"/>
          <p14:tracePt t="11847" x="1812925" y="5402263"/>
          <p14:tracePt t="11863" x="1724025" y="5537200"/>
          <p14:tracePt t="11882" x="1660525" y="5589588"/>
          <p14:tracePt t="11896" x="1598613" y="5616575"/>
          <p14:tracePt t="11913" x="1562100" y="5634038"/>
          <p14:tracePt t="11930" x="1509713" y="5634038"/>
          <p14:tracePt t="11946" x="1411288" y="5626100"/>
          <p14:tracePt t="11963" x="1204913" y="5589588"/>
          <p14:tracePt t="11979" x="1017588" y="5554663"/>
          <p14:tracePt t="11996" x="874713" y="5510213"/>
          <p14:tracePt t="12013" x="785813" y="5456238"/>
          <p14:tracePt t="12029" x="687388" y="5375275"/>
          <p14:tracePt t="12046" x="625475" y="5322888"/>
          <p14:tracePt t="12063" x="588963" y="5259388"/>
          <p14:tracePt t="12082" x="561975" y="5205413"/>
          <p14:tracePt t="12097" x="554038" y="5143500"/>
          <p14:tracePt t="12113" x="554038" y="5099050"/>
          <p14:tracePt t="12130" x="554038" y="5054600"/>
          <p14:tracePt t="12163" x="554038" y="5045075"/>
          <p14:tracePt t="12301" x="561975" y="5045075"/>
          <p14:tracePt t="12318" x="561975" y="5037138"/>
          <p14:tracePt t="12327" x="554038" y="5027613"/>
          <p14:tracePt t="12335" x="544513" y="5018088"/>
          <p14:tracePt t="12348" x="536575" y="5010150"/>
          <p14:tracePt t="12363" x="527050" y="5010150"/>
          <p14:tracePt t="12379" x="517525" y="5000625"/>
          <p14:tracePt t="12419" x="571500" y="5000625"/>
          <p14:tracePt t="12427" x="642938" y="5027613"/>
          <p14:tracePt t="12435" x="704850" y="5054600"/>
          <p14:tracePt t="12446" x="750888" y="5054600"/>
          <p14:tracePt t="12463" x="795338" y="5072063"/>
          <p14:tracePt t="12480" x="803275" y="5072063"/>
          <p14:tracePt t="12497" x="812800" y="5072063"/>
          <p14:tracePt t="12715" x="874713" y="5000625"/>
          <p14:tracePt t="12718" x="946150" y="4929188"/>
          <p14:tracePt t="12729" x="965200" y="4884738"/>
          <p14:tracePt t="12746" x="1036638" y="4776788"/>
          <p14:tracePt t="12763" x="1089025" y="4679950"/>
          <p14:tracePt t="12779" x="1125538" y="4608513"/>
          <p14:tracePt t="12796" x="1143000" y="4562475"/>
          <p14:tracePt t="12813" x="1152525" y="4545013"/>
          <p14:tracePt t="12829" x="1152525" y="4527550"/>
          <p14:tracePt t="12847" x="1169988" y="4456113"/>
          <p14:tracePt t="12863" x="1179513" y="4419600"/>
          <p14:tracePt t="12879" x="1214438" y="4322763"/>
          <p14:tracePt t="12896" x="1223963" y="4276725"/>
          <p14:tracePt t="12913" x="1241425" y="4232275"/>
          <p14:tracePt t="12930" x="1241425" y="4224338"/>
          <p14:tracePt t="13066" x="1223963" y="4232275"/>
          <p14:tracePt t="13076" x="1214438" y="4251325"/>
          <p14:tracePt t="13083" x="1196975" y="4251325"/>
          <p14:tracePt t="13096" x="1179513" y="4259263"/>
          <p14:tracePt t="13112" x="1133475" y="4276725"/>
          <p14:tracePt t="13129" x="1116013" y="4286250"/>
          <p14:tracePt t="13146" x="1108075" y="4295775"/>
          <p14:tracePt t="13162" x="1098550" y="4295775"/>
          <p14:tracePt t="13179" x="1071563" y="4303713"/>
          <p14:tracePt t="13196" x="1044575" y="4322763"/>
          <p14:tracePt t="13213" x="990600" y="4340225"/>
          <p14:tracePt t="13229" x="946150" y="4357688"/>
          <p14:tracePt t="13246" x="911225" y="4384675"/>
          <p14:tracePt t="13249" x="901700" y="4384675"/>
          <p14:tracePt t="13263" x="893763" y="4394200"/>
          <p14:tracePt t="13279" x="874713" y="4402138"/>
          <p14:tracePt t="13316" x="866775" y="4402138"/>
          <p14:tracePt t="13324" x="857250" y="4402138"/>
          <p14:tracePt t="13332" x="830263" y="4402138"/>
          <p14:tracePt t="13348" x="785813" y="4402138"/>
          <p14:tracePt t="13363" x="731838" y="4402138"/>
          <p14:tracePt t="13380" x="679450" y="4402138"/>
          <p14:tracePt t="13396" x="652463" y="4402138"/>
          <p14:tracePt t="13413" x="642938" y="4402138"/>
          <p14:tracePt t="13550" x="642938" y="4394200"/>
          <p14:tracePt t="13556" x="633413" y="4384675"/>
          <p14:tracePt t="13564" x="633413" y="4375150"/>
          <p14:tracePt t="13579" x="633413" y="4367213"/>
          <p14:tracePt t="13596" x="633413" y="4357688"/>
          <p14:tracePt t="13613" x="642938" y="4330700"/>
          <p14:tracePt t="13629" x="696913" y="4286250"/>
          <p14:tracePt t="13646" x="750888" y="4268788"/>
          <p14:tracePt t="13663" x="803275" y="4259263"/>
          <p14:tracePt t="13680" x="901700" y="4251325"/>
          <p14:tracePt t="13696" x="982663" y="4241800"/>
          <p14:tracePt t="13713" x="1054100" y="4241800"/>
          <p14:tracePt t="13730" x="1081088" y="4241800"/>
          <p14:tracePt t="13747" x="1108075" y="4259263"/>
          <p14:tracePt t="13763" x="1108075" y="4268788"/>
          <p14:tracePt t="13769" x="1125538" y="4268788"/>
          <p14:tracePt t="13780" x="1125538" y="4286250"/>
          <p14:tracePt t="13798" x="1143000" y="4313238"/>
          <p14:tracePt t="13813" x="1152525" y="4313238"/>
          <p14:tracePt t="13830" x="1152525" y="4330700"/>
          <p14:tracePt t="13846" x="1152525" y="4348163"/>
          <p14:tracePt t="13862" x="1152525" y="4384675"/>
          <p14:tracePt t="13879" x="1133475" y="4419600"/>
          <p14:tracePt t="13896" x="1098550" y="4465638"/>
          <p14:tracePt t="13913" x="1062038" y="4483100"/>
          <p14:tracePt t="13929" x="1044575" y="4491038"/>
          <p14:tracePt t="13946" x="1009650" y="4491038"/>
          <p14:tracePt t="13962" x="1000125" y="4491038"/>
          <p14:tracePt t="13979" x="982663" y="4491038"/>
          <p14:tracePt t="14863" x="990600" y="4491038"/>
          <p14:tracePt t="14871" x="1054100" y="4491038"/>
          <p14:tracePt t="14880" x="1116013" y="4491038"/>
          <p14:tracePt t="14902" x="1268413" y="4483100"/>
          <p14:tracePt t="14913" x="1322388" y="4483100"/>
          <p14:tracePt t="14930" x="1366838" y="4483100"/>
          <p14:tracePt t="14947" x="1374775" y="4483100"/>
          <p14:tracePt t="14963" x="1384300" y="4483100"/>
          <p14:tracePt t="14980" x="1384300" y="4491038"/>
          <p14:tracePt t="15058" x="1384300" y="4500563"/>
          <p14:tracePt t="15073" x="1384300" y="4510088"/>
          <p14:tracePt t="15083" x="1384300" y="4518025"/>
          <p14:tracePt t="15099" x="1384300" y="4545013"/>
          <p14:tracePt t="15113" x="1384300" y="4581525"/>
          <p14:tracePt t="15129" x="1384300" y="4598988"/>
          <p14:tracePt t="15146" x="1384300" y="4616450"/>
          <p14:tracePt t="15163" x="1384300" y="4625975"/>
          <p14:tracePt t="15196" x="1384300" y="4633913"/>
          <p14:tracePt t="15216" x="1374775" y="4643438"/>
          <p14:tracePt t="15229" x="1374775" y="4652963"/>
          <p14:tracePt t="15246" x="1347788" y="4660900"/>
          <p14:tracePt t="15263" x="1312863" y="4660900"/>
          <p14:tracePt t="15279" x="1268413" y="4660900"/>
          <p14:tracePt t="15296" x="1204913" y="4660900"/>
          <p14:tracePt t="15301" x="1179513" y="4660900"/>
          <p14:tracePt t="15313" x="1143000" y="4660900"/>
          <p14:tracePt t="15329" x="1098550" y="4660900"/>
          <p14:tracePt t="15346" x="1036638" y="4660900"/>
          <p14:tracePt t="15362" x="990600" y="4660900"/>
          <p14:tracePt t="15379" x="911225" y="4660900"/>
          <p14:tracePt t="15395" x="812800" y="4660900"/>
          <p14:tracePt t="15412" x="768350" y="4660900"/>
          <p14:tracePt t="15429" x="723900" y="4660900"/>
          <p14:tracePt t="15445" x="723900" y="4652963"/>
          <p14:tracePt t="15462" x="714375" y="4652963"/>
          <p14:tracePt t="15479" x="696913" y="4652963"/>
          <p14:tracePt t="15496" x="679450" y="4652963"/>
          <p14:tracePt t="15514" x="652463" y="4643438"/>
          <p14:tracePt t="15530" x="652463" y="4633913"/>
          <p14:tracePt t="15587" x="642938" y="4625975"/>
          <p14:tracePt t="15603" x="642938" y="4616450"/>
          <p14:tracePt t="15619" x="633413" y="4608513"/>
          <p14:tracePt t="15627" x="633413" y="4598988"/>
          <p14:tracePt t="15651" x="633413" y="4589463"/>
          <p14:tracePt t="15677" x="633413" y="4581525"/>
          <p14:tracePt t="15685" x="633413" y="4572000"/>
          <p14:tracePt t="15696" x="633413" y="4562475"/>
          <p14:tracePt t="15713" x="660400" y="4537075"/>
          <p14:tracePt t="15732" x="750888" y="4465638"/>
          <p14:tracePt t="15750" x="785813" y="4429125"/>
          <p14:tracePt t="15764" x="812800" y="4429125"/>
          <p14:tracePt t="15779" x="812800" y="4419600"/>
          <p14:tracePt t="15796" x="822325" y="4419600"/>
          <p14:tracePt t="15831" x="866775" y="4419600"/>
          <p14:tracePt t="15846" x="928688" y="4419600"/>
          <p14:tracePt t="15865" x="1009650" y="4411663"/>
          <p14:tracePt t="15880" x="1062038" y="4411663"/>
          <p14:tracePt t="15896" x="1108075" y="4411663"/>
          <p14:tracePt t="15913" x="1143000" y="4411663"/>
          <p14:tracePt t="15930" x="1196975" y="4411663"/>
          <p14:tracePt t="15946" x="1241425" y="4419600"/>
          <p14:tracePt t="15967" x="1276350" y="4429125"/>
          <p14:tracePt t="15980" x="1285875" y="4429125"/>
          <p14:tracePt t="15997" x="1312863" y="4446588"/>
          <p14:tracePt t="16015" x="1339850" y="4473575"/>
          <p14:tracePt t="16030" x="1366838" y="4483100"/>
          <p14:tracePt t="16047" x="1393825" y="4500563"/>
          <p14:tracePt t="16066" x="1411288" y="4518025"/>
          <p14:tracePt t="16080" x="1419225" y="4527550"/>
          <p14:tracePt t="16096" x="1419225" y="4545013"/>
          <p14:tracePt t="16112" x="1419225" y="4572000"/>
          <p14:tracePt t="16129" x="1401763" y="4589463"/>
          <p14:tracePt t="16146" x="1374775" y="4616450"/>
          <p14:tracePt t="16162" x="1347788" y="4633913"/>
          <p14:tracePt t="16179" x="1330325" y="4652963"/>
          <p14:tracePt t="16196" x="1295400" y="4670425"/>
          <p14:tracePt t="16212" x="1258888" y="4687888"/>
          <p14:tracePt t="16229" x="1250950" y="4687888"/>
          <p14:tracePt t="16983" x="1250950" y="4697413"/>
          <p14:tracePt t="16990" x="1241425" y="4697413"/>
          <p14:tracePt t="16997" x="1241425" y="4705350"/>
          <p14:tracePt t="17013" x="1241425" y="4714875"/>
          <p14:tracePt t="17029" x="1241425" y="4724400"/>
          <p14:tracePt t="17071" x="1241425" y="4732338"/>
          <p14:tracePt t="17111" x="1231900" y="4732338"/>
          <p14:tracePt t="17127" x="1223963" y="4741863"/>
          <p14:tracePt t="17137" x="1223963" y="4751388"/>
          <p14:tracePt t="17147" x="1204913" y="4759325"/>
          <p14:tracePt t="17162" x="1179513" y="4786313"/>
          <p14:tracePt t="17179" x="1143000" y="4813300"/>
          <p14:tracePt t="17195" x="1098550" y="4840288"/>
          <p14:tracePt t="17212" x="1081088" y="4848225"/>
          <p14:tracePt t="17255" x="1071563" y="4848225"/>
          <p14:tracePt t="17263" x="1062038" y="4848225"/>
          <p14:tracePt t="17279" x="1044575" y="4848225"/>
          <p14:tracePt t="17296" x="1009650" y="4867275"/>
          <p14:tracePt t="17313" x="973138" y="4867275"/>
          <p14:tracePt t="17329" x="946150" y="4875213"/>
          <p14:tracePt t="17346" x="919163" y="4884738"/>
          <p14:tracePt t="17363" x="893763" y="4894263"/>
          <p14:tracePt t="17367" x="884238" y="4894263"/>
          <p14:tracePt t="17379" x="857250" y="4902200"/>
          <p14:tracePt t="17396" x="839788" y="4902200"/>
          <p14:tracePt t="17412" x="830263" y="4902200"/>
          <p14:tracePt t="17432" x="822325" y="4902200"/>
          <p14:tracePt t="17450" x="812800" y="4902200"/>
          <p14:tracePt t="17462" x="803275" y="4902200"/>
          <p14:tracePt t="17479" x="768350" y="4902200"/>
          <p14:tracePt t="17496" x="731838" y="4902200"/>
          <p14:tracePt t="17514" x="696913" y="4894263"/>
          <p14:tracePt t="17529" x="687388" y="4894263"/>
          <p14:tracePt t="17546" x="679450" y="4894263"/>
          <p14:tracePt t="17594" x="669925" y="4894263"/>
          <p14:tracePt t="17602" x="669925" y="4884738"/>
          <p14:tracePt t="17612" x="652463" y="4875213"/>
          <p14:tracePt t="17629" x="642938" y="4857750"/>
          <p14:tracePt t="17645" x="642938" y="4848225"/>
          <p14:tracePt t="17662" x="633413" y="4840288"/>
          <p14:tracePt t="17679" x="625475" y="4830763"/>
          <p14:tracePt t="17695" x="625475" y="4822825"/>
          <p14:tracePt t="17731" x="625475" y="4813300"/>
          <p14:tracePt t="17780" x="625475" y="4803775"/>
          <p14:tracePt t="17788" x="633413" y="4795838"/>
          <p14:tracePt t="17796" x="642938" y="4786313"/>
          <p14:tracePt t="17812" x="669925" y="4768850"/>
          <p14:tracePt t="17829" x="696913" y="4751388"/>
          <p14:tracePt t="17846" x="723900" y="4724400"/>
          <p14:tracePt t="17862" x="741363" y="4714875"/>
          <p14:tracePt t="17879" x="776288" y="4697413"/>
          <p14:tracePt t="17895" x="795338" y="4687888"/>
          <p14:tracePt t="17915" x="803275" y="4687888"/>
          <p14:tracePt t="17928" x="812800" y="4687888"/>
          <p14:tracePt t="17945" x="822325" y="4687888"/>
          <p14:tracePt t="17962" x="839788" y="4687888"/>
          <p14:tracePt t="17980" x="901700" y="4687888"/>
          <p14:tracePt t="17995" x="928688" y="4687888"/>
          <p14:tracePt t="18013" x="1000125" y="4687888"/>
          <p14:tracePt t="18029" x="1017588" y="4687888"/>
          <p14:tracePt t="18045" x="1044575" y="4687888"/>
          <p14:tracePt t="18062" x="1071563" y="4687888"/>
          <p14:tracePt t="18079" x="1089025" y="4687888"/>
          <p14:tracePt t="18096" x="1108075" y="4687888"/>
          <p14:tracePt t="18112" x="1116013" y="4687888"/>
          <p14:tracePt t="18129" x="1125538" y="4697413"/>
          <p14:tracePt t="18146" x="1125538" y="4705350"/>
          <p14:tracePt t="18162" x="1143000" y="4714875"/>
          <p14:tracePt t="18179" x="1143000" y="4732338"/>
          <p14:tracePt t="18196" x="1143000" y="4741863"/>
          <p14:tracePt t="18212" x="1143000" y="4751388"/>
          <p14:tracePt t="18229" x="1143000" y="4768850"/>
          <p14:tracePt t="18246" x="1133475" y="4795838"/>
          <p14:tracePt t="18264" x="1108075" y="4813300"/>
          <p14:tracePt t="18279" x="1081088" y="4822825"/>
          <p14:tracePt t="18296" x="1027113" y="4848225"/>
          <p14:tracePt t="18312" x="990600" y="4848225"/>
          <p14:tracePt t="18329" x="982663" y="4848225"/>
          <p14:tracePt t="18434" x="973138" y="4848225"/>
          <p14:tracePt t="18457" x="973138" y="4840288"/>
          <p14:tracePt t="18473" x="965200" y="4840288"/>
          <p14:tracePt t="18482" x="955675" y="4840288"/>
          <p14:tracePt t="18505" x="946150" y="4830763"/>
          <p14:tracePt t="18683" x="955675" y="4830763"/>
          <p14:tracePt t="18700" x="965200" y="4830763"/>
          <p14:tracePt t="18716" x="973138" y="4830763"/>
          <p14:tracePt t="18722" x="1009650" y="4830763"/>
          <p14:tracePt t="18730" x="1036638" y="4830763"/>
          <p14:tracePt t="18745" x="1116013" y="4830763"/>
          <p14:tracePt t="18762" x="1169988" y="4822825"/>
          <p14:tracePt t="18778" x="1231900" y="4813300"/>
          <p14:tracePt t="18795" x="1295400" y="4813300"/>
          <p14:tracePt t="18812" x="1339850" y="4813300"/>
          <p14:tracePt t="18828" x="1374775" y="4822825"/>
          <p14:tracePt t="18845" x="1428750" y="4848225"/>
          <p14:tracePt t="18861" x="1482725" y="4867275"/>
          <p14:tracePt t="18878" x="1536700" y="4884738"/>
          <p14:tracePt t="18896" x="1625600" y="4938713"/>
          <p14:tracePt t="18912" x="1714500" y="4991100"/>
          <p14:tracePt t="18918" x="1758950" y="5010150"/>
          <p14:tracePt t="18929" x="1785938" y="5018088"/>
          <p14:tracePt t="18946" x="1893888" y="5054600"/>
          <p14:tracePt t="18964" x="2044700" y="5116513"/>
          <p14:tracePt t="18979" x="2062163" y="5116513"/>
          <p14:tracePt t="18995" x="2081213" y="5133975"/>
          <p14:tracePt t="19012" x="2089150" y="5143500"/>
          <p14:tracePt t="19029" x="2089150" y="5153025"/>
          <p14:tracePt t="19062" x="2089150" y="5170488"/>
          <p14:tracePt t="19096" x="2098675" y="5170488"/>
          <p14:tracePt t="19334" x="2081213" y="5170488"/>
          <p14:tracePt t="19343" x="2062163" y="5170488"/>
          <p14:tracePt t="19351" x="2036763" y="5153025"/>
          <p14:tracePt t="19362" x="2027238" y="514350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3F80F63-AB63-4E02-A83F-F92513F77BE6}" type="slidenum">
              <a:rPr lang="en-US" altLang="ja-JP" smtClean="0"/>
              <a:pPr>
                <a:defRPr/>
              </a:pPr>
              <a:t>26</a:t>
            </a:fld>
            <a:endParaRPr lang="ja-JP" altLang="en-US"/>
          </a:p>
        </p:txBody>
      </p:sp>
      <p:sp>
        <p:nvSpPr>
          <p:cNvPr id="4" name="タイトル 1"/>
          <p:cNvSpPr txBox="1">
            <a:spLocks/>
          </p:cNvSpPr>
          <p:nvPr/>
        </p:nvSpPr>
        <p:spPr bwMode="auto">
          <a:xfrm>
            <a:off x="128710" y="116632"/>
            <a:ext cx="9648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36000" rIns="91440" bIns="18000" numCol="1" anchor="b" anchorCtr="0" compatLnSpc="1">
            <a:prstTxWarp prst="textNoShape">
              <a:avLst/>
            </a:prstTxWarp>
          </a:bodyPr>
          <a:lstStyle>
            <a:lvl1pPr algn="l" rtl="0" eaLnBrk="0" fontAlgn="base" hangingPunct="0">
              <a:spcBef>
                <a:spcPct val="0"/>
              </a:spcBef>
              <a:spcAft>
                <a:spcPct val="0"/>
              </a:spcAft>
              <a:defRPr kumimoji="1" lang="ja-JP" altLang="en-US" sz="2400" b="1" kern="1200">
                <a:solidFill>
                  <a:srgbClr val="000000"/>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400" b="1">
                <a:solidFill>
                  <a:srgbClr val="000000"/>
                </a:solidFill>
                <a:latin typeface="Arial" charset="0"/>
                <a:ea typeface="メイリオ" pitchFamily="50" charset="-128"/>
                <a:cs typeface="メイリオ" pitchFamily="50" charset="-128"/>
              </a:defRPr>
            </a:lvl2pPr>
            <a:lvl3pPr algn="l" rtl="0" eaLnBrk="0" fontAlgn="base" hangingPunct="0">
              <a:spcBef>
                <a:spcPct val="0"/>
              </a:spcBef>
              <a:spcAft>
                <a:spcPct val="0"/>
              </a:spcAft>
              <a:defRPr kumimoji="1" sz="2400" b="1">
                <a:solidFill>
                  <a:srgbClr val="000000"/>
                </a:solidFill>
                <a:latin typeface="Arial" charset="0"/>
                <a:ea typeface="メイリオ" pitchFamily="50" charset="-128"/>
                <a:cs typeface="メイリオ" pitchFamily="50" charset="-128"/>
              </a:defRPr>
            </a:lvl3pPr>
            <a:lvl4pPr algn="l" rtl="0" eaLnBrk="0" fontAlgn="base" hangingPunct="0">
              <a:spcBef>
                <a:spcPct val="0"/>
              </a:spcBef>
              <a:spcAft>
                <a:spcPct val="0"/>
              </a:spcAft>
              <a:defRPr kumimoji="1" sz="2400" b="1">
                <a:solidFill>
                  <a:srgbClr val="000000"/>
                </a:solidFill>
                <a:latin typeface="Arial" charset="0"/>
                <a:ea typeface="メイリオ" pitchFamily="50" charset="-128"/>
                <a:cs typeface="メイリオ" pitchFamily="50" charset="-128"/>
              </a:defRPr>
            </a:lvl4pPr>
            <a:lvl5pPr algn="l" rtl="0" eaLnBrk="0" fontAlgn="base" hangingPunct="0">
              <a:spcBef>
                <a:spcPct val="0"/>
              </a:spcBef>
              <a:spcAft>
                <a:spcPct val="0"/>
              </a:spcAft>
              <a:defRPr kumimoji="1" sz="2400" b="1">
                <a:solidFill>
                  <a:srgbClr val="000000"/>
                </a:solidFill>
                <a:latin typeface="Arial" charset="0"/>
                <a:ea typeface="メイリオ" pitchFamily="50" charset="-128"/>
                <a:cs typeface="メイリオ" pitchFamily="50" charset="-128"/>
              </a:defRPr>
            </a:lvl5pPr>
            <a:lvl6pPr marL="457200" algn="l" rtl="0" eaLnBrk="1" fontAlgn="base" hangingPunct="1">
              <a:spcBef>
                <a:spcPct val="0"/>
              </a:spcBef>
              <a:spcAft>
                <a:spcPct val="0"/>
              </a:spcAft>
              <a:defRPr kumimoji="1" sz="2400" b="1">
                <a:solidFill>
                  <a:srgbClr val="000000"/>
                </a:solidFill>
                <a:latin typeface="Arial" charset="0"/>
                <a:ea typeface="ＭＳ Ｐゴシック" charset="-128"/>
              </a:defRPr>
            </a:lvl6pPr>
            <a:lvl7pPr marL="914400" algn="l" rtl="0" eaLnBrk="1" fontAlgn="base" hangingPunct="1">
              <a:spcBef>
                <a:spcPct val="0"/>
              </a:spcBef>
              <a:spcAft>
                <a:spcPct val="0"/>
              </a:spcAft>
              <a:defRPr kumimoji="1" sz="2400" b="1">
                <a:solidFill>
                  <a:srgbClr val="000000"/>
                </a:solidFill>
                <a:latin typeface="Arial" charset="0"/>
                <a:ea typeface="ＭＳ Ｐゴシック" charset="-128"/>
              </a:defRPr>
            </a:lvl7pPr>
            <a:lvl8pPr marL="1371600" algn="l" rtl="0" eaLnBrk="1" fontAlgn="base" hangingPunct="1">
              <a:spcBef>
                <a:spcPct val="0"/>
              </a:spcBef>
              <a:spcAft>
                <a:spcPct val="0"/>
              </a:spcAft>
              <a:defRPr kumimoji="1" sz="2400" b="1">
                <a:solidFill>
                  <a:srgbClr val="000000"/>
                </a:solidFill>
                <a:latin typeface="Arial" charset="0"/>
                <a:ea typeface="ＭＳ Ｐゴシック" charset="-128"/>
              </a:defRPr>
            </a:lvl8pPr>
            <a:lvl9pPr marL="1828800" algn="l" rtl="0" eaLnBrk="1" fontAlgn="base" hangingPunct="1">
              <a:spcBef>
                <a:spcPct val="0"/>
              </a:spcBef>
              <a:spcAft>
                <a:spcPct val="0"/>
              </a:spcAft>
              <a:defRPr kumimoji="1" sz="2400" b="1">
                <a:solidFill>
                  <a:srgbClr val="000000"/>
                </a:solidFill>
                <a:latin typeface="Arial" charset="0"/>
                <a:ea typeface="ＭＳ Ｐゴシック" charset="-128"/>
              </a:defRPr>
            </a:lvl9pPr>
          </a:lstStyle>
          <a:p>
            <a:r>
              <a:rPr lang="en-US" altLang="ja-JP" sz="2000" dirty="0">
                <a:solidFill>
                  <a:schemeClr val="tx1"/>
                </a:solidFill>
              </a:rPr>
              <a:t>3</a:t>
            </a:r>
            <a:r>
              <a:rPr lang="ja-JP" altLang="en-US" sz="2000" dirty="0" err="1" smtClean="0">
                <a:solidFill>
                  <a:schemeClr val="tx1"/>
                </a:solidFill>
              </a:rPr>
              <a:t>．</a:t>
            </a:r>
            <a:r>
              <a:rPr lang="ja-JP" altLang="en-US" sz="2000" dirty="0">
                <a:solidFill>
                  <a:schemeClr val="tx1"/>
                </a:solidFill>
              </a:rPr>
              <a:t>警戒レベルを活用した水災タイムラインの</a:t>
            </a:r>
            <a:r>
              <a:rPr lang="ja-JP" altLang="en-US" sz="2000" dirty="0" smtClean="0">
                <a:solidFill>
                  <a:schemeClr val="tx1"/>
                </a:solidFill>
              </a:rPr>
              <a:t>策定</a:t>
            </a:r>
            <a:endParaRPr lang="en-US" altLang="ja-JP" sz="2000" dirty="0">
              <a:solidFill>
                <a:schemeClr val="tx1"/>
              </a:solidFill>
            </a:endParaRPr>
          </a:p>
          <a:p>
            <a:r>
              <a:rPr lang="ja-JP" altLang="en-US" sz="2000" dirty="0"/>
              <a:t>　 </a:t>
            </a:r>
            <a:r>
              <a:rPr lang="en-US" altLang="ja-JP" sz="2000" dirty="0" smtClean="0"/>
              <a:t>(2)  </a:t>
            </a:r>
            <a:r>
              <a:rPr lang="ja-JP" altLang="en-US" sz="2000" dirty="0"/>
              <a:t>「平常時」における防災行動の</a:t>
            </a:r>
            <a:r>
              <a:rPr lang="ja-JP" altLang="en-US" sz="2000" dirty="0" smtClean="0"/>
              <a:t>ポイント②</a:t>
            </a:r>
            <a:r>
              <a:rPr lang="en-US" altLang="ja-JP" sz="2000" dirty="0" smtClean="0"/>
              <a:t>-</a:t>
            </a:r>
            <a:r>
              <a:rPr lang="ja-JP" altLang="en-US" sz="2000" dirty="0" smtClean="0"/>
              <a:t>３</a:t>
            </a:r>
            <a:endParaRPr lang="ja-JP" altLang="en-US" sz="2000" dirty="0"/>
          </a:p>
        </p:txBody>
      </p:sp>
      <p:sp>
        <p:nvSpPr>
          <p:cNvPr id="5" name="正方形/長方形 4"/>
          <p:cNvSpPr/>
          <p:nvPr/>
        </p:nvSpPr>
        <p:spPr>
          <a:xfrm>
            <a:off x="5169024" y="908521"/>
            <a:ext cx="4608512" cy="5256783"/>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dirty="0" smtClean="0">
                <a:solidFill>
                  <a:srgbClr val="3366FF"/>
                </a:solidFill>
                <a:latin typeface="Meiryo UI" panose="020B0604030504040204" pitchFamily="50" charset="-128"/>
                <a:ea typeface="Meiryo UI" panose="020B0604030504040204" pitchFamily="50" charset="-128"/>
                <a:cs typeface="Meiryo UI" panose="020B0604030504040204" pitchFamily="50" charset="-128"/>
              </a:rPr>
              <a:t>「避難」</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といえば「公的な施設への避難」のイメージが強いかもしれません</a:t>
            </a:r>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が</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「命を守るためにとる次の全ての行動」と認識する</a:t>
            </a:r>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必要</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があります。</a:t>
            </a:r>
            <a:endPar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l"/>
            <a:endPar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marL="363538" indent="-363538" algn="l"/>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dirty="0" smtClean="0">
                <a:solidFill>
                  <a:srgbClr val="3366FF"/>
                </a:solidFill>
                <a:latin typeface="Meiryo UI" panose="020B0604030504040204" pitchFamily="50" charset="-128"/>
                <a:ea typeface="Meiryo UI" panose="020B0604030504040204" pitchFamily="50" charset="-128"/>
                <a:cs typeface="Meiryo UI" panose="020B0604030504040204" pitchFamily="50" charset="-128"/>
              </a:rPr>
              <a:t>①指定緊急避難場所への立ち退き避難</a:t>
            </a:r>
            <a:endParaRPr lang="en-US" altLang="ja-JP" sz="1600" dirty="0" smtClean="0">
              <a:solidFill>
                <a:srgbClr val="3366FF"/>
              </a:solidFill>
              <a:latin typeface="Meiryo UI" panose="020B0604030504040204" pitchFamily="50" charset="-128"/>
              <a:ea typeface="Meiryo UI" panose="020B0604030504040204" pitchFamily="50" charset="-128"/>
              <a:cs typeface="Meiryo UI" panose="020B0604030504040204" pitchFamily="50" charset="-128"/>
            </a:endParaRPr>
          </a:p>
          <a:p>
            <a:pPr marL="363538" indent="-363538" algn="l"/>
            <a:r>
              <a:rPr lang="ja-JP" altLang="en-US" sz="1600" dirty="0">
                <a:solidFill>
                  <a:srgbClr val="3366FF"/>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dirty="0" smtClean="0">
                <a:solidFill>
                  <a:srgbClr val="3366FF"/>
                </a:solidFill>
                <a:latin typeface="Meiryo UI" panose="020B0604030504040204" pitchFamily="50" charset="-128"/>
                <a:ea typeface="Meiryo UI" panose="020B0604030504040204" pitchFamily="50" charset="-128"/>
                <a:cs typeface="Meiryo UI" panose="020B0604030504040204" pitchFamily="50" charset="-128"/>
              </a:rPr>
              <a:t>②「近隣の安全な場所」（近隣のより安全な場所・建物など）への立ち退き避難</a:t>
            </a:r>
            <a:endParaRPr lang="en-US" altLang="ja-JP" sz="1600" dirty="0" smtClean="0">
              <a:solidFill>
                <a:srgbClr val="3366FF"/>
              </a:solidFill>
              <a:latin typeface="Meiryo UI" panose="020B0604030504040204" pitchFamily="50" charset="-128"/>
              <a:ea typeface="Meiryo UI" panose="020B0604030504040204" pitchFamily="50" charset="-128"/>
              <a:cs typeface="Meiryo UI" panose="020B0604030504040204" pitchFamily="50" charset="-128"/>
            </a:endParaRPr>
          </a:p>
          <a:p>
            <a:pPr marL="363538" indent="-363538" algn="l"/>
            <a:r>
              <a:rPr lang="ja-JP" altLang="en-US" sz="1600" dirty="0">
                <a:solidFill>
                  <a:srgbClr val="3366FF"/>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dirty="0" smtClean="0">
                <a:solidFill>
                  <a:srgbClr val="3366FF"/>
                </a:solidFill>
                <a:latin typeface="Meiryo UI" panose="020B0604030504040204" pitchFamily="50" charset="-128"/>
                <a:ea typeface="Meiryo UI" panose="020B0604030504040204" pitchFamily="50" charset="-128"/>
                <a:cs typeface="Meiryo UI" panose="020B0604030504040204" pitchFamily="50" charset="-128"/>
              </a:rPr>
              <a:t>③「屋内安全確保」（その時点に居る建物内において、より安全な部屋などへの移動）</a:t>
            </a:r>
            <a:endParaRPr lang="en-US" altLang="ja-JP" sz="1600" dirty="0" smtClean="0">
              <a:solidFill>
                <a:srgbClr val="3366FF"/>
              </a:solidFill>
              <a:latin typeface="Meiryo UI" panose="020B0604030504040204" pitchFamily="50" charset="-128"/>
              <a:ea typeface="Meiryo UI" panose="020B0604030504040204" pitchFamily="50" charset="-128"/>
              <a:cs typeface="Meiryo UI" panose="020B0604030504040204" pitchFamily="50" charset="-128"/>
            </a:endParaRPr>
          </a:p>
          <a:p>
            <a:pPr algn="l"/>
            <a:endParaRPr lang="en-US" altLang="ja-JP" sz="16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左記の「避難行動判定フロー」を参考に、避難の要否・避難先・避難経路を検討してださい。</a:t>
            </a:r>
            <a:endParaRPr lang="en-US" altLang="ja-JP" sz="16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8"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0471" y="836711"/>
            <a:ext cx="4621791" cy="5400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272480" y="6237312"/>
            <a:ext cx="6064223" cy="216024"/>
          </a:xfrm>
          <a:prstGeom prst="rect">
            <a:avLst/>
          </a:prstGeom>
          <a:noFill/>
          <a:ln w="12700">
            <a:noFill/>
          </a:ln>
        </p:spPr>
        <p:txBody>
          <a:bodyPr wrap="none" tIns="0" bIns="0" rtlCol="0">
            <a:noAutofit/>
          </a:bodyPr>
          <a:lstStyle/>
          <a:p>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内閣府</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1200" dirty="0" smtClean="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台風・豪雨時に備えてハザードマップと一緒に「避難行動判定フロー」を確認しましょう</a:t>
            </a:r>
            <a:r>
              <a:rPr kumimoji="1" lang="en-US" altLang="ja-JP" sz="1200" dirty="0" smtClean="0">
                <a:latin typeface="Meiryo UI" panose="020B0604030504040204" pitchFamily="50" charset="-128"/>
                <a:ea typeface="Meiryo UI" panose="020B0604030504040204" pitchFamily="50" charset="-128"/>
                <a:cs typeface="Meiryo UI" panose="020B0604030504040204" pitchFamily="50" charset="-128"/>
              </a:rPr>
              <a:t>』</a:t>
            </a:r>
          </a:p>
        </p:txBody>
      </p:sp>
    </p:spTree>
    <p:extLst>
      <p:ext uri="{BB962C8B-B14F-4D97-AF65-F5344CB8AC3E}">
        <p14:creationId xmlns:p14="http://schemas.microsoft.com/office/powerpoint/2010/main" val="3355938053"/>
      </p:ext>
    </p:extLst>
  </p:cSld>
  <p:clrMapOvr>
    <a:masterClrMapping/>
  </p:clrMapOvr>
  <mc:AlternateContent xmlns:mc="http://schemas.openxmlformats.org/markup-compatibility/2006" xmlns:p14="http://schemas.microsoft.com/office/powerpoint/2010/main">
    <mc:Choice Requires="p14">
      <p:transition spd="slow" p14:dur="2000" advTm="48481"/>
    </mc:Choice>
    <mc:Fallback xmlns="">
      <p:transition spd="slow" advTm="48481"/>
    </mc:Fallback>
  </mc:AlternateContent>
  <p:timing>
    <p:tnLst>
      <p:par>
        <p:cTn id="1" dur="indefinite" restart="never" nodeType="tmRoot"/>
      </p:par>
    </p:tnLst>
  </p:timing>
  <p:extLst mod="1">
    <p:ext uri="{3A86A75C-4F4B-4683-9AE1-C65F6400EC91}">
      <p14:laserTraceLst xmlns:p14="http://schemas.microsoft.com/office/powerpoint/2010/main">
        <p14:tracePtLst>
          <p14:tracePt t="11087" x="928688" y="4956175"/>
          <p14:tracePt t="11510" x="938213" y="4956175"/>
          <p14:tracePt t="11525" x="955675" y="4956175"/>
          <p14:tracePt t="11543" x="965200" y="4956175"/>
          <p14:tracePt t="11552" x="973138" y="4946650"/>
          <p14:tracePt t="11567" x="982663" y="4946650"/>
          <p14:tracePt t="11584" x="990600" y="4946650"/>
          <p14:tracePt t="11646" x="1000125" y="4946650"/>
          <p14:tracePt t="11665" x="1017588" y="4946650"/>
          <p14:tracePt t="11670" x="1027113" y="4946650"/>
          <p14:tracePt t="11684" x="1044575" y="4946650"/>
          <p14:tracePt t="11702" x="1081088" y="4946650"/>
          <p14:tracePt t="11717" x="1089025" y="4946650"/>
          <p14:tracePt t="11733" x="1196975" y="4946650"/>
          <p14:tracePt t="11750" x="1322388" y="4938713"/>
          <p14:tracePt t="11767" x="1509713" y="4902200"/>
          <p14:tracePt t="11784" x="1687513" y="4875213"/>
          <p14:tracePt t="11800" x="1839913" y="4840288"/>
          <p14:tracePt t="11817" x="2062163" y="4803775"/>
          <p14:tracePt t="11834" x="2276475" y="4768850"/>
          <p14:tracePt t="11852" x="2554288" y="4697413"/>
          <p14:tracePt t="11867" x="2901950" y="4608513"/>
          <p14:tracePt t="11884" x="3098800" y="4537075"/>
          <p14:tracePt t="11900" x="3394075" y="4411663"/>
          <p14:tracePt t="11917" x="3616325" y="4330700"/>
          <p14:tracePt t="11933" x="3724275" y="4259263"/>
          <p14:tracePt t="11950" x="3919538" y="4160838"/>
          <p14:tracePt t="11967" x="4152900" y="4037013"/>
          <p14:tracePt t="11983" x="4537075" y="3840163"/>
          <p14:tracePt t="12000" x="4813300" y="3705225"/>
          <p14:tracePt t="12016" x="5045075" y="3608388"/>
          <p14:tracePt t="12033" x="5160963" y="3536950"/>
          <p14:tracePt t="12050" x="5259388" y="3490913"/>
          <p14:tracePt t="12066" x="5340350" y="3438525"/>
          <p14:tracePt t="12083" x="5411788" y="3411538"/>
          <p14:tracePt t="12100" x="5483225" y="3375025"/>
          <p14:tracePt t="12116" x="5537200" y="3375025"/>
          <p14:tracePt t="12133" x="5554663" y="3384550"/>
          <p14:tracePt t="12150" x="5554663" y="3411538"/>
          <p14:tracePt t="12411" x="5572125" y="3402013"/>
          <p14:tracePt t="12419" x="5581650" y="3375025"/>
          <p14:tracePt t="12434" x="5616575" y="3348038"/>
          <p14:tracePt t="12452" x="5670550" y="3276600"/>
          <p14:tracePt t="12467" x="5759450" y="3197225"/>
          <p14:tracePt t="12483" x="5786438" y="3170238"/>
          <p14:tracePt t="12500" x="5830888" y="3152775"/>
          <p14:tracePt t="12517" x="5919788" y="3116263"/>
          <p14:tracePt t="12533" x="6018213" y="3089275"/>
          <p14:tracePt t="12550" x="6161088" y="3071813"/>
          <p14:tracePt t="12566" x="6286500" y="3054350"/>
          <p14:tracePt t="12583" x="6384925" y="3036888"/>
          <p14:tracePt t="12600" x="6491288" y="3000375"/>
          <p14:tracePt t="12616" x="6537325" y="2982913"/>
          <p14:tracePt t="12633" x="6554788" y="2982913"/>
          <p14:tracePt t="12650" x="6554788" y="2973388"/>
          <p14:tracePt t="12711" x="6562725" y="2973388"/>
          <p14:tracePt t="12717" x="6562725" y="2965450"/>
          <p14:tracePt t="12741" x="6572250" y="2965450"/>
          <p14:tracePt t="12757" x="6572250" y="2955925"/>
          <p14:tracePt t="12773" x="6581775" y="2955925"/>
          <p14:tracePt t="12781" x="6581775" y="2946400"/>
          <p14:tracePt t="12789" x="6589713" y="2946400"/>
          <p14:tracePt t="12806" x="6599238" y="2938463"/>
          <p14:tracePt t="12830" x="6599238" y="2928938"/>
          <p14:tracePt t="12840" x="6608763" y="2928938"/>
          <p14:tracePt t="12849" x="6616700" y="2928938"/>
          <p14:tracePt t="12866" x="6643688" y="2919413"/>
          <p14:tracePt t="12883" x="6670675" y="2901950"/>
          <p14:tracePt t="12899" x="6715125" y="2884488"/>
          <p14:tracePt t="12917" x="6902450" y="2840038"/>
          <p14:tracePt t="12933" x="7018338" y="2803525"/>
          <p14:tracePt t="12950" x="7161213" y="2776538"/>
          <p14:tracePt t="12966" x="7277100" y="2759075"/>
          <p14:tracePt t="12983" x="7348538" y="2751138"/>
          <p14:tracePt t="12999" x="7483475" y="2714625"/>
          <p14:tracePt t="13016" x="7562850" y="2697163"/>
          <p14:tracePt t="13034" x="7634288" y="2670175"/>
          <p14:tracePt t="13050" x="7697788" y="2652713"/>
          <p14:tracePt t="13068" x="7777163" y="2625725"/>
          <p14:tracePt t="13083" x="7867650" y="2598738"/>
          <p14:tracePt t="13100" x="7929563" y="2589213"/>
          <p14:tracePt t="13117" x="7991475" y="2571750"/>
          <p14:tracePt t="13136" x="8062913" y="2562225"/>
          <p14:tracePt t="13150" x="8089900" y="2554288"/>
          <p14:tracePt t="13167" x="8224838" y="2536825"/>
          <p14:tracePt t="13183" x="8375650" y="2500313"/>
          <p14:tracePt t="13199" x="8545513" y="2465388"/>
          <p14:tracePt t="13216" x="8732838" y="2438400"/>
          <p14:tracePt t="13233" x="8956675" y="2411413"/>
          <p14:tracePt t="13249" x="9045575" y="2393950"/>
          <p14:tracePt t="13266" x="9109075" y="2393950"/>
          <p14:tracePt t="13283" x="9134475" y="2393950"/>
          <p14:tracePt t="13299" x="9153525" y="2393950"/>
          <p14:tracePt t="13316" x="9161463" y="2393950"/>
          <p14:tracePt t="13333" x="9197975" y="2393950"/>
          <p14:tracePt t="13349" x="9251950" y="2384425"/>
          <p14:tracePt t="13366" x="9277350" y="2374900"/>
          <p14:tracePt t="13383" x="9331325" y="2357438"/>
          <p14:tracePt t="13399" x="9412288" y="2347913"/>
          <p14:tracePt t="13416" x="9474200" y="2330450"/>
          <p14:tracePt t="13433" x="9572625" y="2303463"/>
          <p14:tracePt t="13449" x="9590088" y="2295525"/>
          <p14:tracePt t="13467" x="9609138" y="2286000"/>
          <p14:tracePt t="13484" x="9609138" y="2276475"/>
          <p14:tracePt t="13500" x="9617075" y="2268538"/>
          <p14:tracePt t="13517" x="9617075" y="2259013"/>
          <p14:tracePt t="13534" x="9617075" y="2251075"/>
          <p14:tracePt t="13550" x="9617075" y="2241550"/>
          <p14:tracePt t="13611" x="9617075" y="2232025"/>
          <p14:tracePt t="13627" x="9609138" y="2224088"/>
          <p14:tracePt t="13635" x="9609138" y="2214563"/>
          <p14:tracePt t="13652" x="9599613" y="2205038"/>
          <p14:tracePt t="13659" x="9582150" y="2205038"/>
          <p14:tracePt t="13668" x="9555163" y="2205038"/>
          <p14:tracePt t="13683" x="9447213" y="2205038"/>
          <p14:tracePt t="13699" x="9331325" y="2205038"/>
          <p14:tracePt t="13716" x="9242425" y="2214563"/>
          <p14:tracePt t="13733" x="9144000" y="2214563"/>
          <p14:tracePt t="13750" x="9028113" y="2214563"/>
          <p14:tracePt t="13769" x="8929688" y="2214563"/>
          <p14:tracePt t="13773" x="8875713" y="2214563"/>
          <p14:tracePt t="13786" x="8786813" y="2205038"/>
          <p14:tracePt t="13800" x="8643938" y="2205038"/>
          <p14:tracePt t="13817" x="8412163" y="2205038"/>
          <p14:tracePt t="13833" x="8126413" y="2205038"/>
          <p14:tracePt t="13850" x="7848600" y="2205038"/>
          <p14:tracePt t="13870" x="7545388" y="2224088"/>
          <p14:tracePt t="13883" x="7367588" y="2224088"/>
          <p14:tracePt t="13900" x="7215188" y="2224088"/>
          <p14:tracePt t="13917" x="7054850" y="2224088"/>
          <p14:tracePt t="13933" x="6919913" y="2197100"/>
          <p14:tracePt t="13950" x="6813550" y="2187575"/>
          <p14:tracePt t="13966" x="6688138" y="2187575"/>
          <p14:tracePt t="13983" x="6394450" y="2187575"/>
          <p14:tracePt t="13999" x="6161088" y="2187575"/>
          <p14:tracePt t="14016" x="6010275" y="2187575"/>
          <p14:tracePt t="14033" x="5875338" y="2179638"/>
          <p14:tracePt t="14050" x="5751513" y="2170113"/>
          <p14:tracePt t="14066" x="5680075" y="2152650"/>
          <p14:tracePt t="14084" x="5626100" y="2133600"/>
          <p14:tracePt t="14099" x="5537200" y="2133600"/>
          <p14:tracePt t="14116" x="5446713" y="2133600"/>
          <p14:tracePt t="14133" x="5375275" y="2133600"/>
          <p14:tracePt t="14150" x="5286375" y="2152650"/>
          <p14:tracePt t="14168" x="5187950" y="2179638"/>
          <p14:tracePt t="14187" x="5160963" y="2197100"/>
          <p14:tracePt t="14200" x="5143500" y="2197100"/>
          <p14:tracePt t="14216" x="5143500" y="2205038"/>
          <p14:tracePt t="14233" x="5133975" y="2205038"/>
          <p14:tracePt t="14249" x="5108575" y="2224088"/>
          <p14:tracePt t="14266" x="5081588" y="2259013"/>
          <p14:tracePt t="14284" x="5045075" y="2295525"/>
          <p14:tracePt t="14299" x="5018088" y="2347913"/>
          <p14:tracePt t="14316" x="5000625" y="2374900"/>
          <p14:tracePt t="14332" x="5000625" y="2393950"/>
          <p14:tracePt t="14349" x="5000625" y="2401888"/>
          <p14:tracePt t="14366" x="5000625" y="2411413"/>
          <p14:tracePt t="14425" x="5000625" y="2419350"/>
          <p14:tracePt t="14441" x="5000625" y="2438400"/>
          <p14:tracePt t="14449" x="5010150" y="2455863"/>
          <p14:tracePt t="14457" x="5010150" y="2473325"/>
          <p14:tracePt t="14466" x="5010150" y="2500313"/>
          <p14:tracePt t="14485" x="5010150" y="2554288"/>
          <p14:tracePt t="14499" x="5010150" y="2625725"/>
          <p14:tracePt t="14516" x="5010150" y="2705100"/>
          <p14:tracePt t="14533" x="5010150" y="2768600"/>
          <p14:tracePt t="14550" x="5018088" y="2786063"/>
          <p14:tracePt t="14567" x="5018088" y="2795588"/>
          <p14:tracePt t="14590" x="5018088" y="2803525"/>
          <p14:tracePt t="14603" x="5018088" y="2813050"/>
          <p14:tracePt t="14618" x="5018088" y="2840038"/>
          <p14:tracePt t="14633" x="5018088" y="2857500"/>
          <p14:tracePt t="14650" x="5018088" y="2901950"/>
          <p14:tracePt t="14666" x="5027613" y="2973388"/>
          <p14:tracePt t="14683" x="5054600" y="3062288"/>
          <p14:tracePt t="14701" x="5072063" y="3081338"/>
          <p14:tracePt t="14716" x="5089525" y="3098800"/>
          <p14:tracePt t="14733" x="5108575" y="3116263"/>
          <p14:tracePt t="14750" x="5126038" y="3116263"/>
          <p14:tracePt t="14766" x="5133975" y="3116263"/>
          <p14:tracePt t="14812" x="5133975" y="3125788"/>
          <p14:tracePt t="14820" x="5153025" y="3133725"/>
          <p14:tracePt t="14833" x="5170488" y="3143250"/>
          <p14:tracePt t="14850" x="5205413" y="3160713"/>
          <p14:tracePt t="14866" x="5251450" y="3170238"/>
          <p14:tracePt t="14883" x="5303838" y="3179763"/>
          <p14:tracePt t="14901" x="5367338" y="3187700"/>
          <p14:tracePt t="14918" x="5394325" y="3197225"/>
          <p14:tracePt t="14933" x="5402263" y="3205163"/>
          <p14:tracePt t="14949" x="5429250" y="3205163"/>
          <p14:tracePt t="14966" x="5465763" y="3224213"/>
          <p14:tracePt t="14983" x="5510213" y="3224213"/>
          <p14:tracePt t="15000" x="5562600" y="3224213"/>
          <p14:tracePt t="15016" x="5608638" y="3224213"/>
          <p14:tracePt t="15033" x="5661025" y="3232150"/>
          <p14:tracePt t="15050" x="5715000" y="3241675"/>
          <p14:tracePt t="15067" x="5822950" y="3251200"/>
          <p14:tracePt t="15083" x="5973763" y="3251200"/>
          <p14:tracePt t="15102" x="6251575" y="3251200"/>
          <p14:tracePt t="15121" x="6438900" y="3251200"/>
          <p14:tracePt t="15134" x="6527800" y="3251200"/>
          <p14:tracePt t="15150" x="6688138" y="3251200"/>
          <p14:tracePt t="15167" x="6823075" y="3251200"/>
          <p14:tracePt t="15183" x="6929438" y="3251200"/>
          <p14:tracePt t="15200" x="7018338" y="3232150"/>
          <p14:tracePt t="15217" x="7143750" y="3224213"/>
          <p14:tracePt t="15233" x="7224713" y="3224213"/>
          <p14:tracePt t="15250" x="7296150" y="3224213"/>
          <p14:tracePt t="15267" x="7367588" y="3224213"/>
          <p14:tracePt t="15283" x="7466013" y="3232150"/>
          <p14:tracePt t="15300" x="7562850" y="3232150"/>
          <p14:tracePt t="15305" x="7616825" y="3232150"/>
          <p14:tracePt t="15316" x="7653338" y="3232150"/>
          <p14:tracePt t="15332" x="7831138" y="3232150"/>
          <p14:tracePt t="15349" x="7991475" y="3232150"/>
          <p14:tracePt t="15366" x="8134350" y="3232150"/>
          <p14:tracePt t="15382" x="8474075" y="3232150"/>
          <p14:tracePt t="15399" x="8643938" y="3232150"/>
          <p14:tracePt t="15416" x="8894763" y="3232150"/>
          <p14:tracePt t="15433" x="8983663" y="3224213"/>
          <p14:tracePt t="15449" x="9109075" y="3214688"/>
          <p14:tracePt t="15466" x="9188450" y="3214688"/>
          <p14:tracePt t="15482" x="9215438" y="3214688"/>
          <p14:tracePt t="15499" x="9242425" y="3214688"/>
          <p14:tracePt t="15516" x="9269413" y="3214688"/>
          <p14:tracePt t="15532" x="9304338" y="3214688"/>
          <p14:tracePt t="15549" x="9358313" y="3214688"/>
          <p14:tracePt t="15566" x="9412288" y="3214688"/>
          <p14:tracePt t="15582" x="9456738" y="3214688"/>
          <p14:tracePt t="15599" x="9528175" y="3187700"/>
          <p14:tracePt t="15617" x="9609138" y="3160713"/>
          <p14:tracePt t="15633" x="9698038" y="3098800"/>
          <p14:tracePt t="15649" x="9752013" y="3036888"/>
          <p14:tracePt t="15666" x="9769475" y="2965450"/>
          <p14:tracePt t="15683" x="9786938" y="2901950"/>
          <p14:tracePt t="15699" x="9786938" y="2840038"/>
          <p14:tracePt t="15716" x="9796463" y="2786063"/>
          <p14:tracePt t="15733" x="9796463" y="2705100"/>
          <p14:tracePt t="15750" x="9796463" y="2608263"/>
          <p14:tracePt t="15766" x="9796463" y="2536825"/>
          <p14:tracePt t="15783" x="9796463" y="2473325"/>
          <p14:tracePt t="15800" x="9796463" y="2419350"/>
          <p14:tracePt t="15817" x="9796463" y="2374900"/>
          <p14:tracePt t="15823" x="9796463" y="2357438"/>
          <p14:tracePt t="15833" x="9777413" y="2347913"/>
          <p14:tracePt t="15849" x="9769475" y="2330450"/>
          <p14:tracePt t="15866" x="9752013" y="2322513"/>
          <p14:tracePt t="15883" x="9705975" y="2286000"/>
          <p14:tracePt t="15899" x="9634538" y="2241550"/>
          <p14:tracePt t="15916" x="9518650" y="2187575"/>
          <p14:tracePt t="15933" x="9375775" y="2143125"/>
          <p14:tracePt t="15949" x="9251950" y="2116138"/>
          <p14:tracePt t="15966" x="9055100" y="2071688"/>
          <p14:tracePt t="15983" x="8894763" y="2054225"/>
          <p14:tracePt t="15999" x="8724900" y="2036763"/>
          <p14:tracePt t="16016" x="8616950" y="2027238"/>
          <p14:tracePt t="16033" x="8483600" y="2009775"/>
          <p14:tracePt t="16050" x="8394700" y="2009775"/>
          <p14:tracePt t="16066" x="8313738" y="2009775"/>
          <p14:tracePt t="16083" x="8205788" y="2009775"/>
          <p14:tracePt t="16099" x="8116888" y="2009775"/>
          <p14:tracePt t="16116" x="8018463" y="2009775"/>
          <p14:tracePt t="16133" x="7929563" y="2017713"/>
          <p14:tracePt t="16149" x="7831138" y="2017713"/>
          <p14:tracePt t="16166" x="7777163" y="2017713"/>
          <p14:tracePt t="16183" x="7732713" y="2017713"/>
          <p14:tracePt t="16199" x="7697788" y="2017713"/>
          <p14:tracePt t="16216" x="7670800" y="2017713"/>
          <p14:tracePt t="16232" x="7653338" y="2027238"/>
          <p14:tracePt t="16249" x="7634288" y="2027238"/>
          <p14:tracePt t="16266" x="7599363" y="2036763"/>
          <p14:tracePt t="16282" x="7518400" y="2044700"/>
          <p14:tracePt t="16299" x="7419975" y="2062163"/>
          <p14:tracePt t="16316" x="7313613" y="2071688"/>
          <p14:tracePt t="16332" x="7224713" y="2081213"/>
          <p14:tracePt t="16335" x="7161213" y="2081213"/>
          <p14:tracePt t="16349" x="7062788" y="2081213"/>
          <p14:tracePt t="16365" x="6929438" y="2089150"/>
          <p14:tracePt t="16383" x="6724650" y="2108200"/>
          <p14:tracePt t="16399" x="6608763" y="2125663"/>
          <p14:tracePt t="16416" x="6518275" y="2143125"/>
          <p14:tracePt t="16432" x="6446838" y="2152650"/>
          <p14:tracePt t="16449" x="6384925" y="2160588"/>
          <p14:tracePt t="16466" x="6340475" y="2160588"/>
          <p14:tracePt t="16482" x="6242050" y="2170113"/>
          <p14:tracePt t="16499" x="6143625" y="2170113"/>
          <p14:tracePt t="16516" x="6089650" y="2170113"/>
          <p14:tracePt t="16533" x="6018213" y="2179638"/>
          <p14:tracePt t="16549" x="5902325" y="2179638"/>
          <p14:tracePt t="16566" x="5803900" y="2179638"/>
          <p14:tracePt t="16583" x="5680075" y="2187575"/>
          <p14:tracePt t="16599" x="5537200" y="2187575"/>
          <p14:tracePt t="16615" x="5491163" y="2187575"/>
          <p14:tracePt t="16632" x="5473700" y="2187575"/>
          <p14:tracePt t="16764" x="5465763" y="2187575"/>
          <p14:tracePt t="16777" x="5456238" y="2197100"/>
          <p14:tracePt t="16785" x="5438775" y="2197100"/>
          <p14:tracePt t="16799" x="5429250" y="2205038"/>
          <p14:tracePt t="16816" x="5394325" y="2214563"/>
          <p14:tracePt t="16833" x="5384800" y="2224088"/>
          <p14:tracePt t="16850" x="5375275" y="2224088"/>
          <p14:tracePt t="16868" x="5367338" y="2232025"/>
          <p14:tracePt t="16909" x="5367338" y="2241550"/>
          <p14:tracePt t="16933" x="5367338" y="2251075"/>
          <p14:tracePt t="16941" x="5357813" y="2251075"/>
          <p14:tracePt t="16949" x="5357813" y="2259013"/>
          <p14:tracePt t="16966" x="5340350" y="2286000"/>
          <p14:tracePt t="16983" x="5322888" y="2303463"/>
          <p14:tracePt t="17000" x="5322888" y="2312988"/>
          <p14:tracePt t="17129" x="5322888" y="2322513"/>
          <p14:tracePt t="17144" x="5322888" y="2330450"/>
          <p14:tracePt t="17152" x="5322888" y="2347913"/>
          <p14:tracePt t="17166" x="5322888" y="2384425"/>
          <p14:tracePt t="17183" x="5322888" y="2401888"/>
          <p14:tracePt t="17200" x="5322888" y="2411413"/>
          <p14:tracePt t="17239" x="5322888" y="2419350"/>
          <p14:tracePt t="17264" x="5322888" y="2428875"/>
          <p14:tracePt t="17271" x="5330825" y="2428875"/>
          <p14:tracePt t="17299" x="5330825" y="2438400"/>
          <p14:tracePt t="17304" x="5330825" y="2446338"/>
          <p14:tracePt t="17316" x="5330825" y="2455863"/>
          <p14:tracePt t="17333" x="5340350" y="2482850"/>
          <p14:tracePt t="17349" x="5340350" y="2490788"/>
          <p14:tracePt t="18392" x="5340350" y="2500313"/>
          <p14:tracePt t="18399" x="5340350" y="2509838"/>
          <p14:tracePt t="18407" x="5348288" y="2517775"/>
          <p14:tracePt t="18416" x="5348288" y="2527300"/>
          <p14:tracePt t="18433" x="5348288" y="2544763"/>
          <p14:tracePt t="18465" x="5348288" y="2554288"/>
          <p14:tracePt t="18487" x="5348288" y="2562225"/>
          <p14:tracePt t="18716" x="5348288" y="2571750"/>
          <p14:tracePt t="18748" x="5348288" y="2581275"/>
          <p14:tracePt t="18931" x="5357813" y="2581275"/>
          <p14:tracePt t="18954" x="5367338" y="2581275"/>
          <p14:tracePt t="18977" x="5375275" y="2581275"/>
          <p14:tracePt t="18985" x="5384800" y="2581275"/>
          <p14:tracePt t="19011" x="5394325" y="2581275"/>
          <p14:tracePt t="19035" x="5402263" y="2581275"/>
          <p14:tracePt t="19043" x="5411788" y="2581275"/>
          <p14:tracePt t="19051" x="5419725" y="2581275"/>
          <p14:tracePt t="19065" x="5429250" y="2581275"/>
          <p14:tracePt t="19082" x="5446713" y="2581275"/>
          <p14:tracePt t="19099" x="5456238" y="2581275"/>
          <p14:tracePt t="19115" x="5465763" y="2589213"/>
          <p14:tracePt t="19189" x="5473700" y="2589213"/>
          <p14:tracePt t="19221" x="5483225" y="2589213"/>
          <p14:tracePt t="19253" x="5491163" y="2589213"/>
          <p14:tracePt t="19277" x="5500688" y="2589213"/>
          <p14:tracePt t="19311" x="5510213" y="2589213"/>
          <p14:tracePt t="19327" x="5518150" y="2589213"/>
          <p14:tracePt t="19336" x="5518150" y="2598738"/>
          <p14:tracePt t="19350" x="5545138" y="2598738"/>
          <p14:tracePt t="19366" x="5581650" y="2598738"/>
          <p14:tracePt t="19383" x="5599113" y="2598738"/>
          <p14:tracePt t="19447" x="5608638" y="2598738"/>
          <p14:tracePt t="19463" x="5616575" y="2608263"/>
          <p14:tracePt t="19471" x="5626100" y="2608263"/>
          <p14:tracePt t="19483" x="5634038" y="2616200"/>
          <p14:tracePt t="19499" x="5653088" y="2625725"/>
          <p14:tracePt t="19516" x="5670550" y="2633663"/>
          <p14:tracePt t="19534" x="5688013" y="2633663"/>
          <p14:tracePt t="19549" x="5697538" y="2633663"/>
          <p14:tracePt t="19566" x="5705475" y="2643188"/>
          <p14:tracePt t="19582" x="5732463" y="2643188"/>
          <p14:tracePt t="19599" x="5776913" y="2652713"/>
          <p14:tracePt t="19615" x="5795963" y="2660650"/>
          <p14:tracePt t="19655" x="5803900" y="2660650"/>
          <p14:tracePt t="19767" x="5813425" y="2660650"/>
          <p14:tracePt t="19784" x="5830888" y="2660650"/>
          <p14:tracePt t="19791" x="5848350" y="2670175"/>
          <p14:tracePt t="19800" x="5867400" y="2670175"/>
          <p14:tracePt t="19815" x="5902325" y="2670175"/>
          <p14:tracePt t="19832" x="5938838" y="2670175"/>
          <p14:tracePt t="19866" x="5946775" y="2670175"/>
          <p14:tracePt t="19931" x="5956300" y="2670175"/>
          <p14:tracePt t="19947" x="5965825" y="2670175"/>
          <p14:tracePt t="19963" x="5973763" y="2670175"/>
          <p14:tracePt t="20003" x="5983288" y="2670175"/>
          <p14:tracePt t="20019" x="5991225" y="2670175"/>
          <p14:tracePt t="20027" x="6000750" y="2670175"/>
          <p14:tracePt t="20036" x="6018213" y="2679700"/>
          <p14:tracePt t="20050" x="6045200" y="2679700"/>
          <p14:tracePt t="20066" x="6062663" y="2679700"/>
          <p14:tracePt t="20082" x="6072188" y="2679700"/>
          <p14:tracePt t="20099" x="6089650" y="2687638"/>
          <p14:tracePt t="20115" x="6099175" y="2687638"/>
          <p14:tracePt t="20132" x="6134100" y="2697163"/>
          <p14:tracePt t="20148" x="6153150" y="2697163"/>
          <p14:tracePt t="20165" x="6180138" y="2705100"/>
          <p14:tracePt t="20182" x="6205538" y="2705100"/>
          <p14:tracePt t="20198" x="6215063" y="2705100"/>
          <p14:tracePt t="20215" x="6224588" y="2705100"/>
          <p14:tracePt t="20231" x="6232525" y="2705100"/>
          <p14:tracePt t="20248" x="6251575" y="2714625"/>
          <p14:tracePt t="20265" x="6286500" y="2714625"/>
          <p14:tracePt t="20282" x="6330950" y="2724150"/>
          <p14:tracePt t="20299" x="6419850" y="2724150"/>
          <p14:tracePt t="20315" x="6483350" y="2732088"/>
          <p14:tracePt t="20332" x="6562725" y="2732088"/>
          <p14:tracePt t="20348" x="6643688" y="2732088"/>
          <p14:tracePt t="20366" x="6742113" y="2741613"/>
          <p14:tracePt t="20382" x="6848475" y="2741613"/>
          <p14:tracePt t="20399" x="6973888" y="2741613"/>
          <p14:tracePt t="20416" x="7072313" y="2741613"/>
          <p14:tracePt t="20432" x="7170738" y="2751138"/>
          <p14:tracePt t="20449" x="7269163" y="2759075"/>
          <p14:tracePt t="20466" x="7313613" y="2768600"/>
          <p14:tracePt t="20482" x="7367588" y="2776538"/>
          <p14:tracePt t="20499" x="7429500" y="2786063"/>
          <p14:tracePt t="20516" x="7554913" y="2786063"/>
          <p14:tracePt t="20532" x="7643813" y="2786063"/>
          <p14:tracePt t="20550" x="7902575" y="2795588"/>
          <p14:tracePt t="20565" x="8054975" y="2795588"/>
          <p14:tracePt t="20582" x="8215313" y="2795588"/>
          <p14:tracePt t="20599" x="8402638" y="2803525"/>
          <p14:tracePt t="20616" x="8562975" y="2803525"/>
          <p14:tracePt t="20631" x="8680450" y="2803525"/>
          <p14:tracePt t="20648" x="8823325" y="2803525"/>
          <p14:tracePt t="20665" x="8947150" y="2795588"/>
          <p14:tracePt t="20682" x="9072563" y="2776538"/>
          <p14:tracePt t="20698" x="9180513" y="2759075"/>
          <p14:tracePt t="20715" x="9259888" y="2741613"/>
          <p14:tracePt t="20732" x="9348788" y="2714625"/>
          <p14:tracePt t="20749" x="9402763" y="2697163"/>
          <p14:tracePt t="20766" x="9447213" y="2697163"/>
          <p14:tracePt t="20783" x="9474200" y="2679700"/>
          <p14:tracePt t="20799" x="9491663" y="2670175"/>
          <p14:tracePt t="20815" x="9528175" y="2643188"/>
          <p14:tracePt t="20832" x="9563100" y="2616200"/>
          <p14:tracePt t="20849" x="9590088" y="2581275"/>
          <p14:tracePt t="20866" x="9634538" y="2536825"/>
          <p14:tracePt t="20882" x="9671050" y="2473325"/>
          <p14:tracePt t="20898" x="9688513" y="2438400"/>
          <p14:tracePt t="20915" x="9688513" y="2411413"/>
          <p14:tracePt t="20932" x="9680575" y="2393950"/>
          <p14:tracePt t="20948" x="9671050" y="2366963"/>
          <p14:tracePt t="20965" x="9634538" y="2330450"/>
          <p14:tracePt t="20981" x="9572625" y="2312988"/>
          <p14:tracePt t="20998" x="9491663" y="2286000"/>
          <p14:tracePt t="21015" x="9394825" y="2276475"/>
          <p14:tracePt t="21032" x="9242425" y="2268538"/>
          <p14:tracePt t="21049" x="9001125" y="2268538"/>
          <p14:tracePt t="21065" x="8813800" y="2268538"/>
          <p14:tracePt t="21082" x="8589963" y="2268538"/>
          <p14:tracePt t="21099" x="8420100" y="2268538"/>
          <p14:tracePt t="21115" x="8205788" y="2276475"/>
          <p14:tracePt t="21132" x="7929563" y="2276475"/>
          <p14:tracePt t="21149" x="7697788" y="2276475"/>
          <p14:tracePt t="21165" x="7323138" y="2276475"/>
          <p14:tracePt t="21182" x="7062788" y="2276475"/>
          <p14:tracePt t="21199" x="6911975" y="2276475"/>
          <p14:tracePt t="21215" x="6697663" y="2276475"/>
          <p14:tracePt t="21232" x="6554788" y="2268538"/>
          <p14:tracePt t="21249" x="6419850" y="2251075"/>
          <p14:tracePt t="21265" x="6276975" y="2241550"/>
          <p14:tracePt t="21282" x="6108700" y="2224088"/>
          <p14:tracePt t="21299" x="5867400" y="2224088"/>
          <p14:tracePt t="21315" x="5670550" y="2224088"/>
          <p14:tracePt t="21331" x="5537200" y="2224088"/>
          <p14:tracePt t="21348" x="5402263" y="2224088"/>
          <p14:tracePt t="21365" x="5330825" y="2224088"/>
          <p14:tracePt t="21381" x="5268913" y="2214563"/>
          <p14:tracePt t="21398" x="5232400" y="2214563"/>
          <p14:tracePt t="21415" x="5197475" y="2214563"/>
          <p14:tracePt t="21431" x="5160963" y="2214563"/>
          <p14:tracePt t="21448" x="5153025" y="2224088"/>
          <p14:tracePt t="21486" x="5153025" y="2232025"/>
          <p14:tracePt t="21494" x="5143500" y="2241550"/>
          <p14:tracePt t="21501" x="5133975" y="2259013"/>
          <p14:tracePt t="21515" x="5133975" y="2276475"/>
          <p14:tracePt t="21532" x="5126038" y="2322513"/>
          <p14:tracePt t="21550" x="5108575" y="2384425"/>
          <p14:tracePt t="21565" x="5108575" y="2401888"/>
          <p14:tracePt t="21582" x="5108575" y="2411413"/>
          <p14:tracePt t="21616" x="5126038" y="2419350"/>
          <p14:tracePt t="21648" x="5133975" y="2419350"/>
          <p14:tracePt t="21665" x="5153025" y="2446338"/>
          <p14:tracePt t="21682" x="5170488" y="2455863"/>
          <p14:tracePt t="21698" x="5180013" y="2465388"/>
          <p14:tracePt t="21715" x="5187950" y="2482850"/>
          <p14:tracePt t="21732" x="5197475" y="2500313"/>
          <p14:tracePt t="21749" x="5214938" y="2527300"/>
          <p14:tracePt t="21765" x="5224463" y="2527300"/>
          <p14:tracePt t="21781" x="5232400" y="2536825"/>
          <p14:tracePt t="21798" x="5251450" y="2544763"/>
          <p14:tracePt t="21815" x="5313363" y="2554288"/>
          <p14:tracePt t="21831" x="5429250" y="2571750"/>
          <p14:tracePt t="21848" x="5572125" y="2589213"/>
          <p14:tracePt t="21865" x="5741988" y="2598738"/>
          <p14:tracePt t="21882" x="6010275" y="2625725"/>
          <p14:tracePt t="21898" x="6259513" y="2643188"/>
          <p14:tracePt t="21915" x="6510338" y="2687638"/>
          <p14:tracePt t="21932" x="6751638" y="2724150"/>
          <p14:tracePt t="21949" x="6983413" y="2759075"/>
          <p14:tracePt t="21965" x="7143750" y="2786063"/>
          <p14:tracePt t="21972" x="7205663" y="2795588"/>
          <p14:tracePt t="21982" x="7296150" y="2795588"/>
          <p14:tracePt t="21999" x="7572375" y="2795588"/>
          <p14:tracePt t="22015" x="7705725" y="2776538"/>
          <p14:tracePt t="22032" x="7751763" y="2776538"/>
          <p14:tracePt t="22049" x="7885113" y="2776538"/>
          <p14:tracePt t="22065" x="8045450" y="2768600"/>
          <p14:tracePt t="22082" x="8126413" y="2768600"/>
          <p14:tracePt t="22098" x="8170863" y="2759075"/>
          <p14:tracePt t="22115" x="8180388" y="2759075"/>
          <p14:tracePt t="22132" x="8188325" y="2759075"/>
          <p14:tracePt t="22403" x="8180388" y="2759075"/>
          <p14:tracePt t="22430" x="8170863" y="2759075"/>
          <p14:tracePt t="22459" x="8161338" y="2759075"/>
          <p14:tracePt t="22475" x="8143875" y="2786063"/>
          <p14:tracePt t="22483" x="8126413" y="2830513"/>
          <p14:tracePt t="22491" x="8081963" y="2911475"/>
          <p14:tracePt t="22499" x="7983538" y="3027363"/>
          <p14:tracePt t="22677" x="7966075" y="3017838"/>
          <p14:tracePt t="22686" x="7939088" y="2965450"/>
          <p14:tracePt t="22694" x="7920038" y="2955925"/>
          <p14:tracePt t="22702" x="7885113" y="2955925"/>
          <p14:tracePt t="22715" x="7867650" y="2955925"/>
          <p14:tracePt t="22731" x="7858125" y="2955925"/>
          <p14:tracePt t="22748" x="7848600" y="2955925"/>
          <p14:tracePt t="22773" x="7840663" y="2946400"/>
          <p14:tracePt t="22781" x="7813675" y="2946400"/>
          <p14:tracePt t="22798" x="7751763" y="2946400"/>
          <p14:tracePt t="22815" x="7554913" y="2919413"/>
          <p14:tracePt t="22831" x="7439025" y="2911475"/>
          <p14:tracePt t="22848" x="7340600" y="2901950"/>
          <p14:tracePt t="22864" x="7251700" y="2894013"/>
          <p14:tracePt t="22881" x="7197725" y="2874963"/>
          <p14:tracePt t="22898" x="7143750" y="2857500"/>
          <p14:tracePt t="22915" x="7099300" y="2847975"/>
          <p14:tracePt t="22931" x="7045325" y="2830513"/>
          <p14:tracePt t="22948" x="6965950" y="2813050"/>
          <p14:tracePt t="22965" x="6840538" y="2776538"/>
          <p14:tracePt t="22970" x="6813550" y="2768600"/>
          <p14:tracePt t="22982" x="6759575" y="2751138"/>
          <p14:tracePt t="23000" x="6545263" y="2714625"/>
          <p14:tracePt t="23015" x="6483350" y="2705100"/>
          <p14:tracePt t="23032" x="6224588" y="2687638"/>
          <p14:tracePt t="23048" x="6108700" y="2687638"/>
          <p14:tracePt t="23065" x="6000750" y="2679700"/>
          <p14:tracePt t="23082" x="5911850" y="2679700"/>
          <p14:tracePt t="23098" x="5848350" y="2679700"/>
          <p14:tracePt t="23115" x="5795963" y="2679700"/>
          <p14:tracePt t="23132" x="5759450" y="2679700"/>
          <p14:tracePt t="23148" x="5715000" y="2679700"/>
          <p14:tracePt t="23165" x="5680075" y="2679700"/>
          <p14:tracePt t="23186" x="5616575" y="2687638"/>
          <p14:tracePt t="23215" x="5599113" y="2687638"/>
          <p14:tracePt t="23232" x="5572125" y="2687638"/>
          <p14:tracePt t="23249" x="5518150" y="2687638"/>
          <p14:tracePt t="23265" x="5500688" y="2687638"/>
          <p14:tracePt t="23282" x="5491163" y="2697163"/>
          <p14:tracePt t="23300" x="5473700" y="2697163"/>
          <p14:tracePt t="23315" x="5465763" y="2705100"/>
          <p14:tracePt t="23332" x="5446713" y="2714625"/>
          <p14:tracePt t="23348" x="5438775" y="2724150"/>
          <p14:tracePt t="23365" x="5429250" y="2732088"/>
          <p14:tracePt t="23382" x="5419725" y="2732088"/>
          <p14:tracePt t="23400" x="5411788" y="2732088"/>
          <p14:tracePt t="23415" x="5402263" y="2741613"/>
          <p14:tracePt t="23448" x="5394325" y="2759075"/>
          <p14:tracePt t="23466" x="5384800" y="2768600"/>
          <p14:tracePt t="23471" x="5375275" y="2768600"/>
          <p14:tracePt t="23482" x="5375275" y="2786063"/>
          <p14:tracePt t="23499" x="5367338" y="2803525"/>
          <p14:tracePt t="23515" x="5357813" y="2813050"/>
          <p14:tracePt t="23532" x="5340350" y="2840038"/>
          <p14:tracePt t="23548" x="5330825" y="2867025"/>
          <p14:tracePt t="23565" x="5322888" y="2894013"/>
          <p14:tracePt t="23582" x="5313363" y="2919413"/>
          <p14:tracePt t="23598" x="5313363" y="2946400"/>
          <p14:tracePt t="23614" x="5313363" y="2955925"/>
          <p14:tracePt t="23648" x="5313363" y="2965450"/>
          <p14:tracePt t="23669" x="5313363" y="2973388"/>
          <p14:tracePt t="23691" x="5313363" y="2982913"/>
          <p14:tracePt t="23701" x="5313363" y="2990850"/>
          <p14:tracePt t="23714" x="5313363" y="3000375"/>
          <p14:tracePt t="23731" x="5322888" y="3017838"/>
          <p14:tracePt t="23748" x="5330825" y="3036888"/>
          <p14:tracePt t="23765" x="5348288" y="3044825"/>
          <p14:tracePt t="23782" x="5384800" y="3071813"/>
          <p14:tracePt t="23799" x="5402263" y="3081338"/>
          <p14:tracePt t="23815" x="5446713" y="3108325"/>
          <p14:tracePt t="23834" x="5500688" y="3133725"/>
          <p14:tracePt t="23851" x="5599113" y="3160713"/>
          <p14:tracePt t="23865" x="5741988" y="3187700"/>
          <p14:tracePt t="23882" x="5830888" y="3205163"/>
          <p14:tracePt t="23898" x="5946775" y="3224213"/>
          <p14:tracePt t="23914" x="6045200" y="3232150"/>
          <p14:tracePt t="23931" x="6170613" y="3241675"/>
          <p14:tracePt t="23948" x="6313488" y="3251200"/>
          <p14:tracePt t="23964" x="6411913" y="3251200"/>
          <p14:tracePt t="23982" x="6599238" y="3259138"/>
          <p14:tracePt t="23990" x="6626225" y="3259138"/>
          <p14:tracePt t="24000" x="6858000" y="3259138"/>
          <p14:tracePt t="24015" x="6965950" y="3259138"/>
          <p14:tracePt t="24032" x="7358063" y="3276600"/>
          <p14:tracePt t="24050" x="7518400" y="3286125"/>
          <p14:tracePt t="24065" x="7715250" y="3303588"/>
          <p14:tracePt t="24082" x="7831138" y="3313113"/>
          <p14:tracePt t="24098" x="7885113" y="3322638"/>
          <p14:tracePt t="24115" x="7983538" y="3322638"/>
          <p14:tracePt t="24132" x="8037513" y="3322638"/>
          <p14:tracePt t="24148" x="8081963" y="3322638"/>
          <p14:tracePt t="24165" x="8116888" y="3322638"/>
          <p14:tracePt t="24182" x="8143875" y="3322638"/>
          <p14:tracePt t="24198" x="8161338" y="3322638"/>
          <p14:tracePt t="24215" x="8180388" y="3322638"/>
          <p14:tracePt t="24231" x="8259763" y="3322638"/>
          <p14:tracePt t="24248" x="8277225" y="3322638"/>
          <p14:tracePt t="24265" x="8348663" y="3313113"/>
          <p14:tracePt t="24281" x="8402638" y="3313113"/>
          <p14:tracePt t="24298" x="8429625" y="3313113"/>
          <p14:tracePt t="24315" x="8466138" y="3313113"/>
          <p14:tracePt t="24332" x="8528050" y="3313113"/>
          <p14:tracePt t="24348" x="8562975" y="3313113"/>
          <p14:tracePt t="24365" x="8589963" y="3313113"/>
          <p14:tracePt t="24382" x="8626475" y="3313113"/>
          <p14:tracePt t="24398" x="8661400" y="3313113"/>
          <p14:tracePt t="24415" x="8715375" y="3313113"/>
          <p14:tracePt t="24431" x="8751888" y="3313113"/>
          <p14:tracePt t="24448" x="8804275" y="3313113"/>
          <p14:tracePt t="24465" x="8894763" y="3313113"/>
          <p14:tracePt t="24481" x="8956675" y="3303588"/>
          <p14:tracePt t="24498" x="9018588" y="3295650"/>
          <p14:tracePt t="24515" x="9063038" y="3295650"/>
          <p14:tracePt t="24531" x="9126538" y="3276600"/>
          <p14:tracePt t="24548" x="9170988" y="3276600"/>
          <p14:tracePt t="24565" x="9215438" y="3276600"/>
          <p14:tracePt t="24582" x="9242425" y="3259138"/>
          <p14:tracePt t="24598" x="9251950" y="3259138"/>
          <p14:tracePt t="24615" x="9277350" y="3241675"/>
          <p14:tracePt t="24632" x="9313863" y="3224213"/>
          <p14:tracePt t="24649" x="9340850" y="3205163"/>
          <p14:tracePt t="24664" x="9375775" y="3170238"/>
          <p14:tracePt t="24681" x="9412288" y="3152775"/>
          <p14:tracePt t="24698" x="9447213" y="3108325"/>
          <p14:tracePt t="24715" x="9501188" y="3036888"/>
          <p14:tracePt t="24731" x="9510713" y="3000375"/>
          <p14:tracePt t="24748" x="9518650" y="2982913"/>
          <p14:tracePt t="24764" x="9518650" y="2955925"/>
          <p14:tracePt t="24781" x="9518650" y="2938463"/>
          <p14:tracePt t="24798" x="9518650" y="2928938"/>
          <p14:tracePt t="24814" x="9518650" y="2919413"/>
          <p14:tracePt t="24831" x="9518650" y="2911475"/>
          <p14:tracePt t="24847" x="9510713" y="2901950"/>
          <p14:tracePt t="24864" x="9491663" y="2884488"/>
          <p14:tracePt t="24881" x="9474200" y="2867025"/>
          <p14:tracePt t="24898" x="9456738" y="2847975"/>
          <p14:tracePt t="24915" x="9447213" y="2847975"/>
          <p14:tracePt t="24932" x="9402763" y="2840038"/>
          <p14:tracePt t="24949" x="9188450" y="2822575"/>
          <p14:tracePt t="24965" x="8929688" y="2813050"/>
          <p14:tracePt t="24981" x="8831263" y="2803525"/>
          <p14:tracePt t="24998" x="8786813" y="2786063"/>
          <p14:tracePt t="25014" x="8751888" y="2768600"/>
          <p14:tracePt t="25031" x="8705850" y="2759075"/>
          <p14:tracePt t="25048" x="8653463" y="2741613"/>
          <p14:tracePt t="25064" x="8589963" y="2741613"/>
          <p14:tracePt t="25081" x="8501063" y="2732088"/>
          <p14:tracePt t="25098" x="8348663" y="2732088"/>
          <p14:tracePt t="25114" x="8197850" y="2724150"/>
          <p14:tracePt t="25131" x="8062913" y="2724150"/>
          <p14:tracePt t="25148" x="7974013" y="2714625"/>
          <p14:tracePt t="25165" x="7902575" y="2714625"/>
          <p14:tracePt t="25181" x="7840663" y="2705100"/>
          <p14:tracePt t="25198" x="7751763" y="2687638"/>
          <p14:tracePt t="25218" x="7589838" y="2660650"/>
          <p14:tracePt t="25231" x="7466013" y="2652713"/>
          <p14:tracePt t="25248" x="7323138" y="2652713"/>
          <p14:tracePt t="25265" x="7215188" y="2652713"/>
          <p14:tracePt t="25282" x="7126288" y="2643188"/>
          <p14:tracePt t="25298" x="7072313" y="2643188"/>
          <p14:tracePt t="25315" x="7018338" y="2643188"/>
          <p14:tracePt t="25336" x="6884988" y="2643188"/>
          <p14:tracePt t="25348" x="6848475" y="2643188"/>
          <p14:tracePt t="25365" x="6769100" y="2643188"/>
          <p14:tracePt t="25381" x="6697663" y="2652713"/>
          <p14:tracePt t="25398" x="6634163" y="2670175"/>
          <p14:tracePt t="25415" x="6554788" y="2679700"/>
          <p14:tracePt t="25435" x="6465888" y="2697163"/>
          <p14:tracePt t="25448" x="6411913" y="2697163"/>
          <p14:tracePt t="25465" x="6313488" y="2697163"/>
          <p14:tracePt t="25481" x="6232525" y="2697163"/>
          <p14:tracePt t="25498" x="6197600" y="2697163"/>
          <p14:tracePt t="25514" x="6143625" y="2687638"/>
          <p14:tracePt t="25532" x="6099175" y="2687638"/>
          <p14:tracePt t="25547" x="6062663" y="2687638"/>
          <p14:tracePt t="25564" x="6010275" y="2687638"/>
          <p14:tracePt t="25581" x="5965825" y="2687638"/>
          <p14:tracePt t="25598" x="5919788" y="2687638"/>
          <p14:tracePt t="25615" x="5867400" y="2687638"/>
          <p14:tracePt t="25638" x="5803900" y="2705100"/>
          <p14:tracePt t="25648" x="5776913" y="2705100"/>
          <p14:tracePt t="25664" x="5715000" y="2714625"/>
          <p14:tracePt t="25681" x="5670550" y="2724150"/>
          <p14:tracePt t="25698" x="5626100" y="2724150"/>
          <p14:tracePt t="25716" x="5599113" y="2724150"/>
          <p14:tracePt t="25735" x="5581650" y="2724150"/>
          <p14:tracePt t="25749" x="5562600" y="2724150"/>
          <p14:tracePt t="25765" x="5554663" y="2724150"/>
          <p14:tracePt t="25782" x="5537200" y="2724150"/>
          <p14:tracePt t="25798" x="5527675" y="2724150"/>
          <p14:tracePt t="25815" x="5510213" y="2724150"/>
          <p14:tracePt t="25836" x="5500688" y="2724150"/>
          <p14:tracePt t="26013" x="5491163" y="2732088"/>
          <p14:tracePt t="26021" x="5473700" y="2776538"/>
          <p14:tracePt t="26031" x="5473700" y="2786063"/>
          <p14:tracePt t="26047" x="5446713" y="2830513"/>
          <p14:tracePt t="26064" x="5446713" y="2857500"/>
          <p14:tracePt t="26081" x="5438775" y="2867025"/>
          <p14:tracePt t="26114" x="5438775" y="2884488"/>
          <p14:tracePt t="26131" x="5438775" y="2894013"/>
          <p14:tracePt t="26147" x="5438775" y="2911475"/>
          <p14:tracePt t="26165" x="5446713" y="2928938"/>
          <p14:tracePt t="26181" x="5456238" y="2928938"/>
          <p14:tracePt t="26200" x="5483225" y="2965450"/>
          <p14:tracePt t="26216" x="5500688" y="2990850"/>
          <p14:tracePt t="26232" x="5510213" y="3009900"/>
          <p14:tracePt t="26248" x="5545138" y="3027363"/>
          <p14:tracePt t="26265" x="5554663" y="3036888"/>
          <p14:tracePt t="26313" x="5562600" y="3044825"/>
          <p14:tracePt t="26329" x="5572125" y="3044825"/>
          <p14:tracePt t="26336" x="5589588" y="3054350"/>
          <p14:tracePt t="26348" x="5599113" y="3062288"/>
          <p14:tracePt t="26365" x="5626100" y="3071813"/>
          <p14:tracePt t="26381" x="5680075" y="3081338"/>
          <p14:tracePt t="26398" x="5768975" y="3108325"/>
          <p14:tracePt t="26415" x="6000750" y="3143250"/>
          <p14:tracePt t="26431" x="6134100" y="3170238"/>
          <p14:tracePt t="26448" x="6384925" y="3187700"/>
          <p14:tracePt t="26464" x="6688138" y="3224213"/>
          <p14:tracePt t="26481" x="7116763" y="3286125"/>
          <p14:tracePt t="26497" x="7331075" y="3313113"/>
          <p14:tracePt t="26514" x="7483475" y="3340100"/>
          <p14:tracePt t="26531" x="7599363" y="3357563"/>
          <p14:tracePt t="26547" x="7715250" y="3375025"/>
          <p14:tracePt t="26564" x="7751763" y="3375025"/>
          <p14:tracePt t="26581" x="7786688" y="3375025"/>
          <p14:tracePt t="26597" x="7813675" y="3375025"/>
          <p14:tracePt t="26614" x="7831138" y="3375025"/>
          <p14:tracePt t="26648" x="7848600" y="3384550"/>
          <p14:tracePt t="26665" x="7912100" y="3384550"/>
          <p14:tracePt t="26681" x="7939088" y="3384550"/>
          <p14:tracePt t="26698" x="8045450" y="3384550"/>
          <p14:tracePt t="26714" x="8134350" y="3375025"/>
          <p14:tracePt t="26731" x="8259763" y="3348038"/>
          <p14:tracePt t="26748" x="8331200" y="3330575"/>
          <p14:tracePt t="26764" x="8375650" y="3322638"/>
          <p14:tracePt t="26781" x="8402638" y="3322638"/>
          <p14:tracePt t="26798" x="8456613" y="3303588"/>
          <p14:tracePt t="26814" x="8528050" y="3295650"/>
          <p14:tracePt t="26831" x="8599488" y="3286125"/>
          <p14:tracePt t="26848" x="8670925" y="3259138"/>
          <p14:tracePt t="26864" x="8742363" y="3241675"/>
          <p14:tracePt t="26881" x="8786813" y="3241675"/>
          <p14:tracePt t="26898" x="8823325" y="3241675"/>
          <p14:tracePt t="26915" x="8894763" y="3232150"/>
          <p14:tracePt t="26931" x="8974138" y="3214688"/>
          <p14:tracePt t="26948" x="9037638" y="3205163"/>
          <p14:tracePt t="26964" x="9090025" y="3197225"/>
          <p14:tracePt t="26981" x="9126538" y="3179763"/>
          <p14:tracePt t="26997" x="9153525" y="3170238"/>
          <p14:tracePt t="27014" x="9170988" y="3160713"/>
          <p14:tracePt t="27031" x="9188450" y="3143250"/>
          <p14:tracePt t="27048" x="9215438" y="3116263"/>
          <p14:tracePt t="27064" x="9242425" y="3081338"/>
          <p14:tracePt t="27080" x="9286875" y="3044825"/>
          <p14:tracePt t="27097" x="9323388" y="3009900"/>
          <p14:tracePt t="27114" x="9348788" y="2973388"/>
          <p14:tracePt t="27130" x="9367838" y="2965450"/>
          <p14:tracePt t="27147" x="9375775" y="2955925"/>
          <p14:tracePt t="27180" x="9375775" y="2946400"/>
          <p14:tracePt t="27239" x="9375775" y="2938463"/>
          <p14:tracePt t="27245" x="9385300" y="2928938"/>
          <p14:tracePt t="27254" x="9385300" y="2919413"/>
          <p14:tracePt t="27264" x="9385300" y="2911475"/>
          <p14:tracePt t="27281" x="9385300" y="2901950"/>
          <p14:tracePt t="27297" x="9348788" y="2894013"/>
          <p14:tracePt t="27314" x="9304338" y="2894013"/>
          <p14:tracePt t="27331" x="9259888" y="2884488"/>
          <p14:tracePt t="27348" x="9205913" y="2874963"/>
          <p14:tracePt t="27364" x="9109075" y="2867025"/>
          <p14:tracePt t="27381" x="8920163" y="2847975"/>
          <p14:tracePt t="27398" x="8688388" y="2847975"/>
          <p14:tracePt t="27415" x="8269288" y="2847975"/>
          <p14:tracePt t="27431" x="8018463" y="2847975"/>
          <p14:tracePt t="27448" x="7804150" y="2830513"/>
          <p14:tracePt t="27464" x="7661275" y="2795588"/>
          <p14:tracePt t="27481" x="7500938" y="2751138"/>
          <p14:tracePt t="27498" x="7375525" y="2724150"/>
          <p14:tracePt t="27514" x="7269163" y="2687638"/>
          <p14:tracePt t="27531" x="7170738" y="2652713"/>
          <p14:tracePt t="27548" x="7054850" y="2633663"/>
          <p14:tracePt t="27564" x="6956425" y="2616200"/>
          <p14:tracePt t="27581" x="6848475" y="2616200"/>
          <p14:tracePt t="27598" x="6724650" y="2616200"/>
          <p14:tracePt t="27614" x="6643688" y="2616200"/>
          <p14:tracePt t="27631" x="6599238" y="2616200"/>
          <p14:tracePt t="27648" x="6589713" y="2616200"/>
          <p14:tracePt t="27666" x="6562725" y="2616200"/>
          <p14:tracePt t="27697" x="6491288" y="2616200"/>
          <p14:tracePt t="27714" x="6419850" y="2625725"/>
          <p14:tracePt t="27731" x="6348413" y="2660650"/>
          <p14:tracePt t="27747" x="6269038" y="2687638"/>
          <p14:tracePt t="27764" x="6232525" y="2705100"/>
          <p14:tracePt t="27781" x="6188075" y="2714625"/>
          <p14:tracePt t="27798" x="6143625" y="2732088"/>
          <p14:tracePt t="27814" x="6089650" y="2741613"/>
          <p14:tracePt t="27831" x="6054725" y="2751138"/>
          <p14:tracePt t="27848" x="6018213" y="2751138"/>
          <p14:tracePt t="27864" x="5983288" y="2751138"/>
          <p14:tracePt t="27881" x="5946775" y="2759075"/>
          <p14:tracePt t="27897" x="5884863" y="2759075"/>
          <p14:tracePt t="27914" x="5724525" y="2768600"/>
          <p14:tracePt t="27930" x="5483225" y="2795588"/>
          <p14:tracePt t="27947" x="5375275" y="2813050"/>
          <p14:tracePt t="27964" x="5340350" y="2813050"/>
          <p14:tracePt t="27981" x="5322888" y="2813050"/>
          <p14:tracePt t="28176" x="5313363" y="2822575"/>
          <p14:tracePt t="28183" x="5313363" y="2830513"/>
          <p14:tracePt t="28205" x="5303838" y="2840038"/>
          <p14:tracePt t="28253" x="5303838" y="2847975"/>
          <p14:tracePt t="28261" x="5303838" y="2857500"/>
          <p14:tracePt t="28269" x="5303838" y="2867025"/>
          <p14:tracePt t="28280" x="5303838" y="2884488"/>
          <p14:tracePt t="28297" x="5303838" y="2901950"/>
          <p14:tracePt t="28314" x="5303838" y="2938463"/>
          <p14:tracePt t="28330" x="5313363" y="2955925"/>
          <p14:tracePt t="28347" x="5313363" y="2973388"/>
          <p14:tracePt t="28364" x="5313363" y="2982913"/>
          <p14:tracePt t="28575" x="5313363" y="2990850"/>
          <p14:tracePt t="28634" x="5322888" y="2990850"/>
          <p14:tracePt t="28641" x="5330825" y="3009900"/>
          <p14:tracePt t="28651" x="5340350" y="3036888"/>
          <p14:tracePt t="28664" x="5375275" y="3054350"/>
          <p14:tracePt t="28680" x="5456238" y="3098800"/>
          <p14:tracePt t="28697" x="5724525" y="3197225"/>
          <p14:tracePt t="28714" x="5867400" y="3241675"/>
          <p14:tracePt t="28731" x="5956300" y="3268663"/>
          <p14:tracePt t="28748" x="5983288" y="3276600"/>
          <p14:tracePt t="29149" x="5973763" y="3276600"/>
          <p14:tracePt t="29309" x="5965825" y="3276600"/>
          <p14:tracePt t="29325" x="5965825" y="3286125"/>
          <p14:tracePt t="29333" x="5965825" y="3295650"/>
          <p14:tracePt t="29341" x="5956300" y="3303588"/>
          <p14:tracePt t="29349" x="5956300" y="3322638"/>
          <p14:tracePt t="29363" x="5956300" y="3340100"/>
          <p14:tracePt t="29380" x="5956300" y="3384550"/>
          <p14:tracePt t="29397" x="5938838" y="3455988"/>
          <p14:tracePt t="29845" x="5929313" y="3455988"/>
          <p14:tracePt t="29852" x="5919788" y="3446463"/>
          <p14:tracePt t="29864" x="5911850" y="3438525"/>
          <p14:tracePt t="29881" x="5911850" y="3429000"/>
          <p14:tracePt t="29902" x="5911850" y="3419475"/>
          <p14:tracePt t="29914" x="5902325" y="3411538"/>
          <p14:tracePt t="29931" x="5894388" y="3411538"/>
          <p14:tracePt t="29948" x="5857875" y="3411538"/>
          <p14:tracePt t="29965" x="5813425" y="3411538"/>
          <p14:tracePt t="29985" x="5776913" y="3411538"/>
          <p14:tracePt t="29998" x="5724525" y="3411538"/>
          <p14:tracePt t="30014" x="5608638" y="3411538"/>
          <p14:tracePt t="30030" x="5537200" y="3419475"/>
          <p14:tracePt t="30047" x="5411788" y="3429000"/>
          <p14:tracePt t="30063" x="5357813" y="3438525"/>
          <p14:tracePt t="30081" x="5241925" y="3438525"/>
          <p14:tracePt t="30099" x="5153025" y="3438525"/>
          <p14:tracePt t="30114" x="5126038" y="3429000"/>
          <p14:tracePt t="30131" x="5027613" y="3384550"/>
          <p14:tracePt t="30147" x="4973638" y="3367088"/>
          <p14:tracePt t="30164" x="4965700" y="3348038"/>
          <p14:tracePt t="30180" x="4965700" y="3340100"/>
          <p14:tracePt t="30215" x="4956175" y="3330575"/>
          <p14:tracePt t="30381" x="4946650" y="3330575"/>
          <p14:tracePt t="30479" x="4956175" y="3330575"/>
          <p14:tracePt t="30527" x="4965700" y="3330575"/>
          <p14:tracePt t="30892" x="4965700" y="3313113"/>
          <p14:tracePt t="30901" x="4983163" y="3276600"/>
          <p14:tracePt t="30913" x="4991100" y="3241675"/>
          <p14:tracePt t="30932" x="5027613" y="3197225"/>
          <p14:tracePt t="30947" x="5054600" y="3116263"/>
          <p14:tracePt t="30963" x="5099050" y="2982913"/>
          <p14:tracePt t="30980" x="5153025" y="2857500"/>
          <p14:tracePt t="30997" x="5197475" y="2714625"/>
          <p14:tracePt t="31013" x="5232400" y="2536825"/>
          <p14:tracePt t="31030" x="5251450" y="2393950"/>
          <p14:tracePt t="31047" x="5259388" y="2286000"/>
          <p14:tracePt t="31064" x="5259388" y="2143125"/>
          <p14:tracePt t="31081" x="5286375" y="1911350"/>
          <p14:tracePt t="31097" x="5313363" y="1795463"/>
          <p14:tracePt t="31114" x="5330825" y="1687513"/>
          <p14:tracePt t="31133" x="5330825" y="1608138"/>
          <p14:tracePt t="31147" x="5330825" y="1500188"/>
          <p14:tracePt t="31164" x="5330825" y="1384300"/>
          <p14:tracePt t="31180" x="5330825" y="1276350"/>
          <p14:tracePt t="31197" x="5330825" y="1169988"/>
          <p14:tracePt t="31214" x="5322888" y="1098550"/>
          <p14:tracePt t="31231" x="5295900" y="1027113"/>
          <p14:tracePt t="31250" x="5286375" y="973138"/>
          <p14:tracePt t="31264" x="5268913" y="928688"/>
          <p14:tracePt t="31281" x="5268913" y="874713"/>
          <p14:tracePt t="31297" x="5259388" y="839788"/>
          <p14:tracePt t="31314" x="5232400" y="795338"/>
          <p14:tracePt t="31332" x="5214938" y="750888"/>
          <p14:tracePt t="31347" x="5197475" y="731838"/>
          <p14:tracePt t="31366" x="5180013" y="704850"/>
          <p14:tracePt t="31380" x="5180013" y="696913"/>
          <p14:tracePt t="31397" x="5170488" y="687388"/>
          <p14:tracePt t="31413" x="5160963" y="687388"/>
          <p14:tracePt t="31430" x="5153025" y="679450"/>
          <p14:tracePt t="31447" x="5133975" y="669925"/>
          <p14:tracePt t="31463" x="5108575" y="660400"/>
          <p14:tracePt t="31480" x="5045075" y="633413"/>
          <p14:tracePt t="31496" x="4965700" y="598488"/>
          <p14:tracePt t="31513" x="4875213" y="588963"/>
          <p14:tracePt t="31530" x="4786313" y="571500"/>
          <p14:tracePt t="31547" x="4643438" y="561975"/>
          <p14:tracePt t="31565" x="4483100" y="544513"/>
          <p14:tracePt t="31582" x="4232275" y="536575"/>
          <p14:tracePt t="31598" x="4152900" y="536575"/>
          <p14:tracePt t="31614" x="3795713" y="536575"/>
          <p14:tracePt t="31630" x="3571875" y="536575"/>
          <p14:tracePt t="31647" x="3394075" y="527050"/>
          <p14:tracePt t="31663" x="3295650" y="517525"/>
          <p14:tracePt t="31680" x="3143250" y="482600"/>
          <p14:tracePt t="31696" x="3054350" y="465138"/>
          <p14:tracePt t="31713" x="2955925" y="446088"/>
          <p14:tracePt t="31730" x="2822575" y="419100"/>
          <p14:tracePt t="31746" x="2581275" y="393700"/>
          <p14:tracePt t="31763" x="2384425" y="374650"/>
          <p14:tracePt t="31780" x="2116138" y="374650"/>
          <p14:tracePt t="31796" x="1874838" y="374650"/>
          <p14:tracePt t="31813" x="1670050" y="374650"/>
          <p14:tracePt t="31830" x="1490663" y="374650"/>
          <p14:tracePt t="31847" x="1366838" y="374650"/>
          <p14:tracePt t="31863" x="1339850" y="374650"/>
          <p14:tracePt t="31880" x="1330325" y="374650"/>
          <p14:tracePt t="31897" x="1322388" y="366713"/>
          <p14:tracePt t="31914" x="1295400" y="366713"/>
          <p14:tracePt t="31931" x="1250950" y="366713"/>
          <p14:tracePt t="31947" x="1187450" y="374650"/>
          <p14:tracePt t="31963" x="1125538" y="384175"/>
          <p14:tracePt t="31980" x="1027113" y="401638"/>
          <p14:tracePt t="31997" x="973138" y="411163"/>
          <p14:tracePt t="32013" x="946150" y="428625"/>
          <p14:tracePt t="32030" x="919163" y="438150"/>
          <p14:tracePt t="32047" x="911225" y="446088"/>
          <p14:tracePt t="32063" x="901700" y="455613"/>
          <p14:tracePt t="32080" x="893763" y="490538"/>
          <p14:tracePt t="32097" x="866775" y="561975"/>
          <p14:tracePt t="32113" x="839788" y="615950"/>
          <p14:tracePt t="32130" x="768350" y="723900"/>
          <p14:tracePt t="32147" x="687388" y="803275"/>
          <p14:tracePt t="32163" x="581025" y="901700"/>
          <p14:tracePt t="32180" x="536575" y="946150"/>
          <p14:tracePt t="32197" x="509588" y="973138"/>
          <p14:tracePt t="32203" x="509588" y="982663"/>
          <p14:tracePt t="32213" x="509588" y="990600"/>
          <p14:tracePt t="32230" x="500063" y="1009650"/>
          <p14:tracePt t="32247" x="490538" y="1017588"/>
          <p14:tracePt t="32263" x="490538" y="1054100"/>
          <p14:tracePt t="32280" x="490538" y="1089025"/>
          <p14:tracePt t="32296" x="473075" y="1133475"/>
          <p14:tracePt t="32313" x="446088" y="1196975"/>
          <p14:tracePt t="32330" x="419100" y="1268413"/>
          <p14:tracePt t="32347" x="374650" y="1393825"/>
          <p14:tracePt t="32363" x="312738" y="1509713"/>
          <p14:tracePt t="32380" x="250825" y="1633538"/>
          <p14:tracePt t="32397" x="231775" y="1679575"/>
          <p14:tracePt t="32413" x="223838" y="1714500"/>
          <p14:tracePt t="32430" x="223838" y="1741488"/>
          <p14:tracePt t="32447" x="223838" y="1758950"/>
          <p14:tracePt t="32464" x="223838" y="1785938"/>
          <p14:tracePt t="32480" x="223838" y="1830388"/>
          <p14:tracePt t="32497" x="231775" y="1911350"/>
          <p14:tracePt t="32513" x="231775" y="1990725"/>
          <p14:tracePt t="32530" x="231775" y="2108200"/>
          <p14:tracePt t="32547" x="196850" y="2268538"/>
          <p14:tracePt t="32563" x="142875" y="2438400"/>
          <p14:tracePt t="32580" x="88900" y="2633663"/>
          <p14:tracePt t="32597" x="9525" y="2946400"/>
          <p14:tracePt t="33115" x="9525" y="5491163"/>
          <p14:tracePt t="33123" x="36513" y="5491163"/>
          <p14:tracePt t="33132" x="53975" y="5483225"/>
          <p14:tracePt t="33147" x="160338" y="5446713"/>
          <p14:tracePt t="33166" x="187325" y="5446713"/>
          <p14:tracePt t="33180" x="196850" y="5446713"/>
          <p14:tracePt t="33219" x="204788" y="5446713"/>
          <p14:tracePt t="33285" x="223838" y="5446713"/>
          <p14:tracePt t="33293" x="231775" y="5456238"/>
          <p14:tracePt t="33303" x="268288" y="5456238"/>
          <p14:tracePt t="33314" x="322263" y="5456238"/>
          <p14:tracePt t="33331" x="411163" y="5438775"/>
          <p14:tracePt t="33347" x="446088" y="5429250"/>
          <p14:tracePt t="33428" x="446088" y="5438775"/>
          <p14:tracePt t="33435" x="438150" y="5456238"/>
          <p14:tracePt t="33446" x="438150" y="5465763"/>
          <p14:tracePt t="33463" x="401638" y="5500688"/>
          <p14:tracePt t="33480" x="374650" y="5527675"/>
          <p14:tracePt t="33496" x="366713" y="5545138"/>
          <p14:tracePt t="33513" x="347663" y="5572125"/>
          <p14:tracePt t="33530" x="339725" y="5599113"/>
          <p14:tracePt t="33546" x="312738" y="5626100"/>
          <p14:tracePt t="33563" x="276225" y="5670550"/>
          <p14:tracePt t="33580" x="250825" y="5715000"/>
          <p14:tracePt t="33596" x="241300" y="5732463"/>
          <p14:tracePt t="33613" x="231775" y="5776913"/>
          <p14:tracePt t="33629" x="231775" y="5803900"/>
          <p14:tracePt t="33646" x="231775" y="5830888"/>
          <p14:tracePt t="33663" x="231775" y="5848350"/>
          <p14:tracePt t="33680" x="231775" y="5867400"/>
          <p14:tracePt t="33696" x="250825" y="5884863"/>
          <p14:tracePt t="33713" x="276225" y="5902325"/>
          <p14:tracePt t="33730" x="303213" y="5929313"/>
          <p14:tracePt t="33746" x="330200" y="5956300"/>
          <p14:tracePt t="33763" x="401638" y="5991225"/>
          <p14:tracePt t="33780" x="536575" y="6027738"/>
          <p14:tracePt t="33797" x="857250" y="6089650"/>
          <p14:tracePt t="33813" x="1204913" y="6170613"/>
          <p14:tracePt t="33830" x="1339850" y="6188075"/>
          <p14:tracePt t="33847" x="1731963" y="6242050"/>
          <p14:tracePt t="33863" x="1928813" y="6259513"/>
          <p14:tracePt t="33880" x="2089150" y="6259513"/>
          <p14:tracePt t="33896" x="2214563" y="6259513"/>
          <p14:tracePt t="33913" x="2303463" y="6269038"/>
          <p14:tracePt t="33930" x="2401888" y="6276975"/>
          <p14:tracePt t="33946" x="2517775" y="6286500"/>
          <p14:tracePt t="33963" x="2598738" y="6286500"/>
          <p14:tracePt t="33979" x="2714625" y="6286500"/>
          <p14:tracePt t="33996" x="2803525" y="6286500"/>
          <p14:tracePt t="34013" x="2955925" y="6303963"/>
          <p14:tracePt t="34029" x="3133725" y="6303963"/>
          <p14:tracePt t="34046" x="3276600" y="6313488"/>
          <p14:tracePt t="34063" x="3544888" y="6348413"/>
          <p14:tracePt t="34079" x="3670300" y="6357938"/>
          <p14:tracePt t="34096" x="3830638" y="6357938"/>
          <p14:tracePt t="34113" x="3990975" y="6357938"/>
          <p14:tracePt t="34130" x="4054475" y="6357938"/>
          <p14:tracePt t="34146" x="4071938" y="6348413"/>
          <p14:tracePt t="34203" x="4089400" y="6348413"/>
          <p14:tracePt t="34211" x="4108450" y="6340475"/>
          <p14:tracePt t="34219" x="4133850" y="6340475"/>
          <p14:tracePt t="34230" x="4160838" y="6330950"/>
          <p14:tracePt t="34246" x="4251325" y="6313488"/>
          <p14:tracePt t="34263" x="4330700" y="6296025"/>
          <p14:tracePt t="34279" x="4402138" y="6286500"/>
          <p14:tracePt t="34296" x="4554538" y="6276975"/>
          <p14:tracePt t="34313" x="4625975" y="6269038"/>
          <p14:tracePt t="34330" x="4687888" y="6251575"/>
          <p14:tracePt t="34346" x="4714875" y="6242050"/>
          <p14:tracePt t="34363" x="4768850" y="6215063"/>
          <p14:tracePt t="34380" x="4813300" y="6170613"/>
          <p14:tracePt t="34396" x="4857750" y="6134100"/>
          <p14:tracePt t="34413" x="4911725" y="6081713"/>
          <p14:tracePt t="34429" x="4973638" y="6000750"/>
          <p14:tracePt t="34446" x="5010150" y="5929313"/>
          <p14:tracePt t="34463" x="5081588" y="5830888"/>
          <p14:tracePt t="34479" x="5116513" y="5741988"/>
          <p14:tracePt t="34496" x="5160963" y="5608638"/>
          <p14:tracePt t="34513" x="5170488" y="5473700"/>
          <p14:tracePt t="34530" x="5187950" y="5251450"/>
          <p14:tracePt t="34548" x="5205413" y="4813300"/>
          <p14:tracePt t="34563" x="5214938" y="4537075"/>
          <p14:tracePt t="34580" x="5214938" y="4348163"/>
          <p14:tracePt t="34596" x="5224463" y="4089400"/>
          <p14:tracePt t="34613" x="5251450" y="3786188"/>
          <p14:tracePt t="34630" x="5251450" y="3571875"/>
          <p14:tracePt t="34646" x="5259388" y="3303588"/>
          <p14:tracePt t="34663" x="5268913" y="3071813"/>
          <p14:tracePt t="34679" x="5268913" y="2894013"/>
          <p14:tracePt t="34696" x="5286375" y="2732088"/>
          <p14:tracePt t="34713" x="5286375" y="2598738"/>
          <p14:tracePt t="34729" x="5286375" y="2473325"/>
          <p14:tracePt t="34746" x="5286375" y="2384425"/>
          <p14:tracePt t="34749" x="5286375" y="2330450"/>
          <p14:tracePt t="34763" x="5286375" y="2303463"/>
          <p14:tracePt t="34779" x="5268913" y="2187575"/>
          <p14:tracePt t="34796" x="5259388" y="2089150"/>
          <p14:tracePt t="34813" x="5259388" y="1982788"/>
          <p14:tracePt t="34830" x="5259388" y="1812925"/>
          <p14:tracePt t="34846" x="5259388" y="1731963"/>
          <p14:tracePt t="34863" x="5259388" y="1633538"/>
          <p14:tracePt t="34880" x="5259388" y="1581150"/>
          <p14:tracePt t="34896" x="5251450" y="1544638"/>
          <p14:tracePt t="34913" x="5241925" y="1509713"/>
          <p14:tracePt t="34930" x="5241925" y="1482725"/>
          <p14:tracePt t="34947" x="5241925" y="1455738"/>
          <p14:tracePt t="34963" x="5241925" y="1419225"/>
          <p14:tracePt t="34979" x="5241925" y="1374775"/>
          <p14:tracePt t="34996" x="5241925" y="1339850"/>
          <p14:tracePt t="35013" x="5232400" y="1303338"/>
          <p14:tracePt t="35029" x="5224463" y="1258888"/>
          <p14:tracePt t="35046" x="5214938" y="1241425"/>
          <p14:tracePt t="35063" x="5205413" y="1204913"/>
          <p14:tracePt t="35411" x="5180013" y="1196975"/>
          <p14:tracePt t="35419" x="5170488" y="1196975"/>
          <p14:tracePt t="35430" x="5153025" y="1187450"/>
          <p14:tracePt t="35446" x="5133975" y="1187450"/>
          <p14:tracePt t="35549" x="5126038" y="1187450"/>
          <p14:tracePt t="35566" x="5116513" y="118745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en-US" altLang="ja-JP" sz="2000" dirty="0">
                <a:solidFill>
                  <a:schemeClr val="tx1"/>
                </a:solidFill>
              </a:rPr>
              <a:t>3</a:t>
            </a:r>
            <a:r>
              <a:rPr lang="ja-JP" altLang="en-US" sz="2000" dirty="0" err="1" smtClean="0">
                <a:solidFill>
                  <a:schemeClr val="tx1"/>
                </a:solidFill>
              </a:rPr>
              <a:t>．</a:t>
            </a:r>
            <a:r>
              <a:rPr lang="ja-JP" altLang="en-US" sz="2000" dirty="0">
                <a:solidFill>
                  <a:schemeClr val="tx1"/>
                </a:solidFill>
              </a:rPr>
              <a:t>警戒レベルを活用した水災タイムラインの</a:t>
            </a:r>
            <a:r>
              <a:rPr lang="ja-JP" altLang="en-US" sz="2000" dirty="0" smtClean="0">
                <a:solidFill>
                  <a:schemeClr val="tx1"/>
                </a:solidFill>
              </a:rPr>
              <a:t>策定</a:t>
            </a:r>
            <a:r>
              <a:rPr lang="en-US" altLang="ja-JP" sz="2000" dirty="0">
                <a:solidFill>
                  <a:schemeClr val="tx1"/>
                </a:solidFill>
              </a:rPr>
              <a:t/>
            </a:r>
            <a:br>
              <a:rPr lang="en-US" altLang="ja-JP" sz="2000" dirty="0">
                <a:solidFill>
                  <a:schemeClr val="tx1"/>
                </a:solidFill>
              </a:rPr>
            </a:br>
            <a:r>
              <a:rPr lang="ja-JP" altLang="en-US" sz="2000" dirty="0"/>
              <a:t>　</a:t>
            </a:r>
            <a:r>
              <a:rPr lang="en-US" altLang="ja-JP" sz="2000" dirty="0" smtClean="0"/>
              <a:t>(3)  </a:t>
            </a:r>
            <a:r>
              <a:rPr lang="ja-JP" altLang="en-US" sz="2000" dirty="0"/>
              <a:t>「警戒レベル</a:t>
            </a:r>
            <a:r>
              <a:rPr lang="en-US" altLang="ja-JP" sz="2000" dirty="0"/>
              <a:t>1</a:t>
            </a:r>
            <a:r>
              <a:rPr lang="ja-JP" altLang="en-US" sz="2000" dirty="0" smtClean="0"/>
              <a:t>」以降に</a:t>
            </a:r>
            <a:r>
              <a:rPr lang="ja-JP" altLang="en-US" sz="2000" dirty="0"/>
              <a:t>おける防災行動の</a:t>
            </a:r>
            <a:r>
              <a:rPr lang="ja-JP" altLang="en-US" sz="2000" dirty="0" smtClean="0"/>
              <a:t>ポイント①</a:t>
            </a:r>
            <a:r>
              <a:rPr lang="en-US" altLang="ja-JP" sz="2000" dirty="0" smtClean="0"/>
              <a:t>-1</a:t>
            </a:r>
            <a:endParaRPr lang="ja-JP" altLang="en-US" sz="2000" dirty="0"/>
          </a:p>
        </p:txBody>
      </p:sp>
      <p:sp>
        <p:nvSpPr>
          <p:cNvPr id="3" name="スライド番号プレースホルダー 2"/>
          <p:cNvSpPr>
            <a:spLocks noGrp="1"/>
          </p:cNvSpPr>
          <p:nvPr>
            <p:ph type="sldNum" sz="quarter" idx="10"/>
          </p:nvPr>
        </p:nvSpPr>
        <p:spPr/>
        <p:txBody>
          <a:bodyPr/>
          <a:lstStyle/>
          <a:p>
            <a:pPr>
              <a:defRPr/>
            </a:pPr>
            <a:fld id="{60A5C01B-E7B8-487B-A5F2-478EA586EDE1}" type="slidenum">
              <a:rPr lang="en-US" altLang="ja-JP" smtClean="0"/>
              <a:pPr>
                <a:defRPr/>
              </a:pPr>
              <a:t>27</a:t>
            </a:fld>
            <a:endParaRPr lang="ja-JP" altLang="en-US"/>
          </a:p>
        </p:txBody>
      </p:sp>
      <p:sp>
        <p:nvSpPr>
          <p:cNvPr id="4" name="正方形/長方形 3"/>
          <p:cNvSpPr/>
          <p:nvPr/>
        </p:nvSpPr>
        <p:spPr>
          <a:xfrm>
            <a:off x="128711" y="836712"/>
            <a:ext cx="9648825" cy="864096"/>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「防災気象情報</a:t>
            </a:r>
            <a:r>
              <a:rPr lang="en-US" altLang="ja-JP" sz="16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警戒レベル相当</a:t>
            </a:r>
            <a:r>
              <a:rPr lang="ja-JP" altLang="en-US" sz="1600" u="sng"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情報</a:t>
            </a:r>
            <a:r>
              <a:rPr lang="en-US" altLang="ja-JP" sz="16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」「警戒レベル」を</a:t>
            </a:r>
            <a:r>
              <a:rPr lang="ja-JP" altLang="en-US" sz="1600" u="sng"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確認</a:t>
            </a:r>
            <a:r>
              <a:rPr lang="ja-JP" altLang="en-US" sz="16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するための方法は複数存在します</a:t>
            </a:r>
            <a:r>
              <a:rPr lang="en-US" altLang="ja-JP" sz="16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下表に示します</a:t>
            </a:r>
            <a:r>
              <a:rPr lang="en-US" altLang="ja-JP" sz="16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u="sng" dirty="0" err="1"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6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l"/>
            <a:r>
              <a:rPr lang="en-US" altLang="ja-JP" sz="16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Web</a:t>
            </a:r>
            <a:r>
              <a:rPr lang="ja-JP" altLang="en-US" sz="16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ページの確認以外の方法も代替手段として準備してください。</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「防災気象情報</a:t>
            </a:r>
            <a:r>
              <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警戒レベル相当情報</a:t>
            </a:r>
            <a:r>
              <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」「警戒レベル」の情報</a:t>
            </a:r>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が</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台風</a:t>
            </a:r>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・豪雨などの</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環境下におい</a:t>
            </a:r>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て</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何らかの原因によって確認できない可能性があるためです。</a:t>
            </a:r>
            <a:endPar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5" name="表 4"/>
          <p:cNvGraphicFramePr>
            <a:graphicFrameLocks noGrp="1"/>
          </p:cNvGraphicFramePr>
          <p:nvPr>
            <p:extLst/>
          </p:nvPr>
        </p:nvGraphicFramePr>
        <p:xfrm>
          <a:off x="128589" y="2591936"/>
          <a:ext cx="4320356" cy="2286000"/>
        </p:xfrm>
        <a:graphic>
          <a:graphicData uri="http://schemas.openxmlformats.org/drawingml/2006/table">
            <a:tbl>
              <a:tblPr firstRow="1" bandRow="1">
                <a:tableStyleId>{5940675A-B579-460E-94D1-54222C63F5DA}</a:tableStyleId>
              </a:tblPr>
              <a:tblGrid>
                <a:gridCol w="485726">
                  <a:extLst>
                    <a:ext uri="{9D8B030D-6E8A-4147-A177-3AD203B41FA5}">
                      <a16:colId xmlns:a16="http://schemas.microsoft.com/office/drawing/2014/main" val="1817489506"/>
                    </a:ext>
                  </a:extLst>
                </a:gridCol>
                <a:gridCol w="1901216">
                  <a:extLst>
                    <a:ext uri="{9D8B030D-6E8A-4147-A177-3AD203B41FA5}">
                      <a16:colId xmlns:a16="http://schemas.microsoft.com/office/drawing/2014/main" val="921130040"/>
                    </a:ext>
                  </a:extLst>
                </a:gridCol>
                <a:gridCol w="1933414">
                  <a:extLst>
                    <a:ext uri="{9D8B030D-6E8A-4147-A177-3AD203B41FA5}">
                      <a16:colId xmlns:a16="http://schemas.microsoft.com/office/drawing/2014/main" val="756031604"/>
                    </a:ext>
                  </a:extLst>
                </a:gridCol>
              </a:tblGrid>
              <a:tr h="144018">
                <a:tc>
                  <a:txBody>
                    <a:bodyPr/>
                    <a:lstStyle/>
                    <a:p>
                      <a:pPr algn="ctr"/>
                      <a:r>
                        <a:rPr kumimoji="1" lang="en-US" altLang="ja-JP" sz="1100" dirty="0" smtClean="0">
                          <a:solidFill>
                            <a:schemeClr val="bg1"/>
                          </a:solidFill>
                          <a:latin typeface="Meiryo UI" panose="020B0604030504040204" pitchFamily="50" charset="-128"/>
                          <a:ea typeface="Meiryo UI" panose="020B0604030504040204" pitchFamily="50" charset="-128"/>
                        </a:rPr>
                        <a:t>No.</a:t>
                      </a:r>
                      <a:endParaRPr kumimoji="1" lang="ja-JP" altLang="en-US" sz="1100" dirty="0">
                        <a:solidFill>
                          <a:schemeClr val="bg1"/>
                        </a:solidFill>
                        <a:latin typeface="Meiryo UI" panose="020B0604030504040204" pitchFamily="50" charset="-128"/>
                        <a:ea typeface="Meiryo UI" panose="020B0604030504040204" pitchFamily="50" charset="-128"/>
                      </a:endParaRPr>
                    </a:p>
                  </a:txBody>
                  <a:tcPr>
                    <a:solidFill>
                      <a:srgbClr val="006C60"/>
                    </a:solidFill>
                  </a:tcPr>
                </a:tc>
                <a:tc>
                  <a:txBody>
                    <a:bodyPr/>
                    <a:lstStyle/>
                    <a:p>
                      <a:pPr algn="ctr"/>
                      <a:r>
                        <a:rPr kumimoji="1" lang="ja-JP" altLang="en-US" sz="1100" dirty="0" smtClean="0">
                          <a:solidFill>
                            <a:schemeClr val="bg1"/>
                          </a:solidFill>
                          <a:latin typeface="Meiryo UI" panose="020B0604030504040204" pitchFamily="50" charset="-128"/>
                          <a:ea typeface="Meiryo UI" panose="020B0604030504040204" pitchFamily="50" charset="-128"/>
                        </a:rPr>
                        <a:t>確認方法</a:t>
                      </a:r>
                      <a:endParaRPr kumimoji="1" lang="ja-JP" altLang="en-US" sz="1100" dirty="0">
                        <a:solidFill>
                          <a:schemeClr val="bg1"/>
                        </a:solidFill>
                        <a:latin typeface="Meiryo UI" panose="020B0604030504040204" pitchFamily="50" charset="-128"/>
                        <a:ea typeface="Meiryo UI" panose="020B0604030504040204" pitchFamily="50" charset="-128"/>
                      </a:endParaRPr>
                    </a:p>
                  </a:txBody>
                  <a:tcPr>
                    <a:solidFill>
                      <a:srgbClr val="006C60"/>
                    </a:solidFill>
                  </a:tcPr>
                </a:tc>
                <a:tc>
                  <a:txBody>
                    <a:bodyPr/>
                    <a:lstStyle/>
                    <a:p>
                      <a:pPr algn="ctr"/>
                      <a:r>
                        <a:rPr kumimoji="1" lang="ja-JP" altLang="en-US" sz="1100" dirty="0" smtClean="0">
                          <a:solidFill>
                            <a:schemeClr val="bg1"/>
                          </a:solidFill>
                          <a:latin typeface="Meiryo UI" panose="020B0604030504040204" pitchFamily="50" charset="-128"/>
                          <a:ea typeface="Meiryo UI" panose="020B0604030504040204" pitchFamily="50" charset="-128"/>
                        </a:rPr>
                        <a:t>説明</a:t>
                      </a:r>
                      <a:endParaRPr kumimoji="1" lang="ja-JP" altLang="en-US" sz="1100" dirty="0">
                        <a:solidFill>
                          <a:schemeClr val="bg1"/>
                        </a:solidFill>
                        <a:latin typeface="Meiryo UI" panose="020B0604030504040204" pitchFamily="50" charset="-128"/>
                        <a:ea typeface="Meiryo UI" panose="020B0604030504040204" pitchFamily="50" charset="-128"/>
                      </a:endParaRPr>
                    </a:p>
                  </a:txBody>
                  <a:tcPr>
                    <a:solidFill>
                      <a:srgbClr val="006C60"/>
                    </a:solidFill>
                  </a:tcPr>
                </a:tc>
                <a:extLst>
                  <a:ext uri="{0D108BD9-81ED-4DB2-BD59-A6C34878D82A}">
                    <a16:rowId xmlns:a16="http://schemas.microsoft.com/office/drawing/2014/main" val="3612912686"/>
                  </a:ext>
                </a:extLst>
              </a:tr>
              <a:tr h="648072">
                <a:tc>
                  <a:txBody>
                    <a:bodyPr/>
                    <a:lstStyle/>
                    <a:p>
                      <a:pPr algn="ctr"/>
                      <a:r>
                        <a:rPr kumimoji="1" lang="en-US" altLang="ja-JP" sz="1100" dirty="0" smtClean="0">
                          <a:latin typeface="Meiryo UI" panose="020B0604030504040204" pitchFamily="50" charset="-128"/>
                          <a:ea typeface="Meiryo UI" panose="020B0604030504040204" pitchFamily="50" charset="-128"/>
                        </a:rPr>
                        <a:t>1</a:t>
                      </a:r>
                    </a:p>
                  </a:txBody>
                  <a:tcPr anchor="ctr"/>
                </a:tc>
                <a:tc>
                  <a:txBody>
                    <a:bodyPr/>
                    <a:lstStyle/>
                    <a:p>
                      <a:pPr algn="l"/>
                      <a:r>
                        <a:rPr kumimoji="1" lang="ja-JP" altLang="en-US" sz="1100" dirty="0" smtClean="0">
                          <a:latin typeface="Meiryo UI" panose="020B0604030504040204" pitchFamily="50" charset="-128"/>
                          <a:ea typeface="Meiryo UI" panose="020B0604030504040204" pitchFamily="50" charset="-128"/>
                        </a:rPr>
                        <a:t>防災情報</a:t>
                      </a:r>
                      <a:endParaRPr kumimoji="1" lang="en-US" altLang="ja-JP" sz="1100" dirty="0" smtClean="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smtClean="0">
                          <a:latin typeface="Meiryo UI" panose="020B0604030504040204" pitchFamily="50" charset="-128"/>
                          <a:ea typeface="Meiryo UI" panose="020B0604030504040204" pitchFamily="50" charset="-128"/>
                        </a:rPr>
                        <a:t>https://www.jma.go.jp/jma/menu/menuflash.html</a:t>
                      </a:r>
                    </a:p>
                    <a:p>
                      <a:pPr algn="l"/>
                      <a:r>
                        <a:rPr kumimoji="1" lang="en-US" altLang="ja-JP" sz="1100" dirty="0" smtClean="0">
                          <a:latin typeface="Meiryo UI" panose="020B0604030504040204" pitchFamily="50" charset="-128"/>
                          <a:ea typeface="Meiryo UI" panose="020B0604030504040204" pitchFamily="50" charset="-128"/>
                        </a:rPr>
                        <a:t>(</a:t>
                      </a:r>
                      <a:r>
                        <a:rPr kumimoji="1" lang="ja-JP" altLang="en-US" sz="1100" dirty="0" smtClean="0">
                          <a:latin typeface="Meiryo UI" panose="020B0604030504040204" pitchFamily="50" charset="-128"/>
                          <a:ea typeface="Meiryo UI" panose="020B0604030504040204" pitchFamily="50" charset="-128"/>
                        </a:rPr>
                        <a:t>気象庁</a:t>
                      </a:r>
                      <a:r>
                        <a:rPr kumimoji="1" lang="en-US" altLang="ja-JP" sz="1100" dirty="0" smtClean="0">
                          <a:latin typeface="Meiryo UI" panose="020B0604030504040204" pitchFamily="50" charset="-128"/>
                          <a:ea typeface="Meiryo UI" panose="020B0604030504040204" pitchFamily="50" charset="-128"/>
                        </a:rPr>
                        <a:t>HP)</a:t>
                      </a:r>
                    </a:p>
                  </a:txBody>
                  <a:tcPr anchor="ctr"/>
                </a:tc>
                <a:tc>
                  <a:txBody>
                    <a:bodyPr/>
                    <a:lstStyle/>
                    <a:p>
                      <a:pPr algn="l"/>
                      <a:r>
                        <a:rPr kumimoji="1" lang="ja-JP" altLang="en-US" sz="1100" dirty="0" smtClean="0">
                          <a:latin typeface="Meiryo UI" panose="020B0604030504040204" pitchFamily="50" charset="-128"/>
                          <a:ea typeface="Meiryo UI" panose="020B0604030504040204" pitchFamily="50" charset="-128"/>
                        </a:rPr>
                        <a:t>警戒レベル相当情報のほか、地震・津波情報など様々な防災に関する情報がまとめられている。</a:t>
                      </a:r>
                      <a:endParaRPr kumimoji="1" lang="en-US" altLang="ja-JP" sz="1100" dirty="0" smtClean="0">
                        <a:latin typeface="Meiryo UI" panose="020B0604030504040204" pitchFamily="50" charset="-128"/>
                        <a:ea typeface="Meiryo UI" panose="020B0604030504040204" pitchFamily="50" charset="-128"/>
                      </a:endParaRPr>
                    </a:p>
                    <a:p>
                      <a:pPr algn="l"/>
                      <a:r>
                        <a:rPr kumimoji="1" lang="ja-JP" altLang="en-US" sz="1100" dirty="0" smtClean="0">
                          <a:latin typeface="Meiryo UI" panose="020B0604030504040204" pitchFamily="50" charset="-128"/>
                          <a:ea typeface="Meiryo UI" panose="020B0604030504040204" pitchFamily="50" charset="-128"/>
                        </a:rPr>
                        <a:t>日本全国の警戒レベル相当情報を俯瞰するに有効。</a:t>
                      </a:r>
                      <a:endParaRPr kumimoji="1" lang="en-US" altLang="ja-JP" sz="1100" dirty="0" smtClean="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3385063886"/>
                  </a:ext>
                </a:extLst>
              </a:tr>
              <a:tr h="648072">
                <a:tc>
                  <a:txBody>
                    <a:bodyPr/>
                    <a:lstStyle/>
                    <a:p>
                      <a:pPr algn="ctr"/>
                      <a:r>
                        <a:rPr kumimoji="1" lang="en-US" altLang="ja-JP" sz="1100" dirty="0" smtClean="0">
                          <a:latin typeface="Meiryo UI" panose="020B0604030504040204" pitchFamily="50" charset="-128"/>
                          <a:ea typeface="Meiryo UI" panose="020B0604030504040204" pitchFamily="50" charset="-128"/>
                        </a:rPr>
                        <a:t>2</a:t>
                      </a:r>
                    </a:p>
                  </a:txBody>
                  <a:tcPr anchor="ctr"/>
                </a:tc>
                <a:tc>
                  <a:txBody>
                    <a:bodyPr/>
                    <a:lstStyle/>
                    <a:p>
                      <a:pPr algn="l"/>
                      <a:r>
                        <a:rPr kumimoji="1" lang="ja-JP" altLang="en-US" sz="1100" dirty="0" smtClean="0">
                          <a:latin typeface="Meiryo UI" panose="020B0604030504040204" pitchFamily="50" charset="-128"/>
                          <a:ea typeface="Meiryo UI" panose="020B0604030504040204" pitchFamily="50" charset="-128"/>
                        </a:rPr>
                        <a:t>「危険度分布」の通知サービス</a:t>
                      </a:r>
                      <a:endParaRPr kumimoji="1" lang="en-US" altLang="ja-JP" sz="1100" dirty="0" smtClean="0">
                        <a:latin typeface="Meiryo UI" panose="020B0604030504040204" pitchFamily="50" charset="-128"/>
                        <a:ea typeface="Meiryo UI" panose="020B0604030504040204" pitchFamily="50" charset="-128"/>
                      </a:endParaRPr>
                    </a:p>
                    <a:p>
                      <a:pPr algn="l"/>
                      <a:r>
                        <a:rPr kumimoji="1" lang="en-US" altLang="ja-JP" sz="1100" dirty="0" smtClean="0">
                          <a:latin typeface="Meiryo UI" panose="020B0604030504040204" pitchFamily="50" charset="-128"/>
                          <a:ea typeface="Meiryo UI" panose="020B0604030504040204" pitchFamily="50" charset="-128"/>
                        </a:rPr>
                        <a:t>https://www.jma.go.jp/jma/kishou/know/bosai/ame_push.html</a:t>
                      </a:r>
                    </a:p>
                    <a:p>
                      <a:pPr algn="l"/>
                      <a:r>
                        <a:rPr kumimoji="1" lang="en-US" altLang="ja-JP" sz="1100" dirty="0" smtClean="0">
                          <a:latin typeface="Meiryo UI" panose="020B0604030504040204" pitchFamily="50" charset="-128"/>
                          <a:ea typeface="Meiryo UI" panose="020B0604030504040204" pitchFamily="50" charset="-128"/>
                        </a:rPr>
                        <a:t>(</a:t>
                      </a:r>
                      <a:r>
                        <a:rPr kumimoji="1" lang="ja-JP" altLang="en-US" sz="1100" dirty="0" smtClean="0">
                          <a:latin typeface="Meiryo UI" panose="020B0604030504040204" pitchFamily="50" charset="-128"/>
                          <a:ea typeface="Meiryo UI" panose="020B0604030504040204" pitchFamily="50" charset="-128"/>
                        </a:rPr>
                        <a:t>スマホアプリ</a:t>
                      </a:r>
                      <a:r>
                        <a:rPr kumimoji="1" lang="en-US" altLang="ja-JP" sz="1100" dirty="0" smtClean="0">
                          <a:latin typeface="Meiryo UI" panose="020B0604030504040204" pitchFamily="50" charset="-128"/>
                          <a:ea typeface="Meiryo UI" panose="020B0604030504040204" pitchFamily="50" charset="-128"/>
                        </a:rPr>
                        <a:t>)</a:t>
                      </a:r>
                    </a:p>
                  </a:txBody>
                  <a:tcPr anchor="ctr"/>
                </a:tc>
                <a:tc>
                  <a:txBody>
                    <a:bodyPr/>
                    <a:lstStyle/>
                    <a:p>
                      <a:pPr algn="l"/>
                      <a:r>
                        <a:rPr kumimoji="1" lang="ja-JP" altLang="en-US" sz="1100" kern="1200" dirty="0" smtClean="0">
                          <a:solidFill>
                            <a:schemeClr val="tx1"/>
                          </a:solidFill>
                          <a:latin typeface="Meiryo UI" panose="020B0604030504040204" pitchFamily="50" charset="-128"/>
                          <a:ea typeface="Meiryo UI" panose="020B0604030504040204" pitchFamily="50" charset="-128"/>
                          <a:cs typeface="+mn-cs"/>
                        </a:rPr>
                        <a:t>スマホにアプリをインストールしプッシュ型通知設定をしておくことで、</a:t>
                      </a:r>
                      <a:r>
                        <a:rPr kumimoji="1" lang="ja-JP" altLang="en-US" sz="1100" u="sng" kern="1200" dirty="0" smtClean="0">
                          <a:solidFill>
                            <a:srgbClr val="FF0000"/>
                          </a:solidFill>
                          <a:latin typeface="Meiryo UI" panose="020B0604030504040204" pitchFamily="50" charset="-128"/>
                          <a:ea typeface="Meiryo UI" panose="020B0604030504040204" pitchFamily="50" charset="-128"/>
                          <a:cs typeface="+mn-cs"/>
                        </a:rPr>
                        <a:t>警戒レベル相当情報が上昇した際にスマホが鳴るように設定することができる。</a:t>
                      </a:r>
                      <a:endParaRPr kumimoji="1" lang="ja-JP" altLang="en-US" sz="1100" u="sng" kern="1200" dirty="0">
                        <a:solidFill>
                          <a:srgbClr val="FF0000"/>
                        </a:solidFill>
                        <a:latin typeface="Meiryo UI" panose="020B0604030504040204" pitchFamily="50" charset="-128"/>
                        <a:ea typeface="Meiryo UI" panose="020B0604030504040204" pitchFamily="50" charset="-128"/>
                        <a:cs typeface="+mn-cs"/>
                      </a:endParaRPr>
                    </a:p>
                  </a:txBody>
                  <a:tcPr anchor="ctr"/>
                </a:tc>
                <a:extLst>
                  <a:ext uri="{0D108BD9-81ED-4DB2-BD59-A6C34878D82A}">
                    <a16:rowId xmlns:a16="http://schemas.microsoft.com/office/drawing/2014/main" val="94686903"/>
                  </a:ext>
                </a:extLst>
              </a:tr>
            </a:tbl>
          </a:graphicData>
        </a:graphic>
      </p:graphicFrame>
      <p:sp>
        <p:nvSpPr>
          <p:cNvPr id="6" name="テキスト ボックス 5"/>
          <p:cNvSpPr txBox="1"/>
          <p:nvPr/>
        </p:nvSpPr>
        <p:spPr>
          <a:xfrm>
            <a:off x="200472" y="2135128"/>
            <a:ext cx="4104456" cy="429776"/>
          </a:xfrm>
          <a:prstGeom prst="rect">
            <a:avLst/>
          </a:prstGeom>
          <a:noFill/>
          <a:ln w="12700">
            <a:noFill/>
          </a:ln>
        </p:spPr>
        <p:txBody>
          <a:bodyPr wrap="none" tIns="0" bIns="0" rtlCol="0">
            <a:noAutofit/>
          </a:bodyPr>
          <a:lstStyle/>
          <a:p>
            <a:pPr algn="ctr"/>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表：防災気象情報</a:t>
            </a:r>
            <a:r>
              <a:rPr kumimoji="1" lang="en-US" altLang="ja-JP" sz="1200" dirty="0" smtClean="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警戒レ</a:t>
            </a:r>
            <a:r>
              <a:rPr kumimoji="1" lang="ja-JP" altLang="en-US" sz="1200" dirty="0" err="1" smtClean="0">
                <a:latin typeface="Meiryo UI" panose="020B0604030504040204" pitchFamily="50" charset="-128"/>
                <a:ea typeface="Meiryo UI" panose="020B0604030504040204" pitchFamily="50" charset="-128"/>
                <a:cs typeface="Meiryo UI" panose="020B0604030504040204" pitchFamily="50" charset="-128"/>
              </a:rPr>
              <a:t>べ</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ル相当情報</a:t>
            </a:r>
            <a:r>
              <a:rPr kumimoji="1" lang="en-US" altLang="ja-JP" sz="1200" dirty="0" smtClean="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の確認方法</a:t>
            </a:r>
            <a:endParaRPr kumimoji="1"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a:p>
            <a:pPr algn="ctr"/>
            <a:r>
              <a:rPr lang="en-US" altLang="ja-JP" sz="12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気象庁が発信する情報</a:t>
            </a:r>
            <a:endParaRPr kumimoji="1"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テキスト ボックス 6"/>
          <p:cNvSpPr txBox="1"/>
          <p:nvPr/>
        </p:nvSpPr>
        <p:spPr>
          <a:xfrm>
            <a:off x="4880992" y="2132856"/>
            <a:ext cx="4680520" cy="432048"/>
          </a:xfrm>
          <a:prstGeom prst="rect">
            <a:avLst/>
          </a:prstGeom>
          <a:noFill/>
          <a:ln w="12700">
            <a:noFill/>
          </a:ln>
        </p:spPr>
        <p:txBody>
          <a:bodyPr wrap="none" tIns="0" bIns="0" rtlCol="0">
            <a:noAutofit/>
          </a:bodyPr>
          <a:lstStyle/>
          <a:p>
            <a:pPr algn="ctr"/>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表：警戒レベルの確認方法</a:t>
            </a:r>
            <a:endParaRPr kumimoji="1"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a:p>
            <a:pPr algn="ctr"/>
            <a:r>
              <a:rPr lang="en-US" altLang="ja-JP" sz="12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自治体</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が発信する情報</a:t>
            </a:r>
            <a:endParaRPr kumimoji="1"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8" name="表 7"/>
          <p:cNvGraphicFramePr>
            <a:graphicFrameLocks noGrp="1"/>
          </p:cNvGraphicFramePr>
          <p:nvPr>
            <p:extLst/>
          </p:nvPr>
        </p:nvGraphicFramePr>
        <p:xfrm>
          <a:off x="4538949" y="2594208"/>
          <a:ext cx="5220000" cy="3284070"/>
        </p:xfrm>
        <a:graphic>
          <a:graphicData uri="http://schemas.openxmlformats.org/drawingml/2006/table">
            <a:tbl>
              <a:tblPr firstRow="1" bandRow="1">
                <a:tableStyleId>{5940675A-B579-460E-94D1-54222C63F5DA}</a:tableStyleId>
              </a:tblPr>
              <a:tblGrid>
                <a:gridCol w="486059">
                  <a:extLst>
                    <a:ext uri="{9D8B030D-6E8A-4147-A177-3AD203B41FA5}">
                      <a16:colId xmlns:a16="http://schemas.microsoft.com/office/drawing/2014/main" val="4093906755"/>
                    </a:ext>
                  </a:extLst>
                </a:gridCol>
                <a:gridCol w="2520280">
                  <a:extLst>
                    <a:ext uri="{9D8B030D-6E8A-4147-A177-3AD203B41FA5}">
                      <a16:colId xmlns:a16="http://schemas.microsoft.com/office/drawing/2014/main" val="921130040"/>
                    </a:ext>
                  </a:extLst>
                </a:gridCol>
                <a:gridCol w="2213661">
                  <a:extLst>
                    <a:ext uri="{9D8B030D-6E8A-4147-A177-3AD203B41FA5}">
                      <a16:colId xmlns:a16="http://schemas.microsoft.com/office/drawing/2014/main" val="756031604"/>
                    </a:ext>
                  </a:extLst>
                </a:gridCol>
              </a:tblGrid>
              <a:tr h="285460">
                <a:tc>
                  <a:txBody>
                    <a:bodyPr/>
                    <a:lstStyle/>
                    <a:p>
                      <a:pPr algn="ctr"/>
                      <a:r>
                        <a:rPr kumimoji="1" lang="en-US" altLang="ja-JP" sz="1100" dirty="0" smtClean="0">
                          <a:solidFill>
                            <a:schemeClr val="bg1"/>
                          </a:solidFill>
                          <a:latin typeface="Meiryo UI" panose="020B0604030504040204" pitchFamily="50" charset="-128"/>
                          <a:ea typeface="Meiryo UI" panose="020B0604030504040204" pitchFamily="50" charset="-128"/>
                        </a:rPr>
                        <a:t>No.</a:t>
                      </a:r>
                      <a:endParaRPr kumimoji="1" lang="ja-JP" altLang="en-US" sz="1100" dirty="0">
                        <a:solidFill>
                          <a:schemeClr val="bg1"/>
                        </a:solidFill>
                        <a:latin typeface="Meiryo UI" panose="020B0604030504040204" pitchFamily="50" charset="-128"/>
                        <a:ea typeface="Meiryo UI" panose="020B0604030504040204" pitchFamily="50" charset="-128"/>
                      </a:endParaRPr>
                    </a:p>
                  </a:txBody>
                  <a:tcPr>
                    <a:solidFill>
                      <a:srgbClr val="006C60"/>
                    </a:solidFill>
                  </a:tcPr>
                </a:tc>
                <a:tc>
                  <a:txBody>
                    <a:bodyPr/>
                    <a:lstStyle/>
                    <a:p>
                      <a:pPr algn="ctr"/>
                      <a:r>
                        <a:rPr kumimoji="1" lang="ja-JP" altLang="en-US" sz="1100" dirty="0" smtClean="0">
                          <a:solidFill>
                            <a:schemeClr val="bg1"/>
                          </a:solidFill>
                          <a:latin typeface="Meiryo UI" panose="020B0604030504040204" pitchFamily="50" charset="-128"/>
                          <a:ea typeface="Meiryo UI" panose="020B0604030504040204" pitchFamily="50" charset="-128"/>
                        </a:rPr>
                        <a:t>確認方法</a:t>
                      </a:r>
                      <a:endParaRPr kumimoji="1" lang="ja-JP" altLang="en-US" sz="1100" dirty="0">
                        <a:solidFill>
                          <a:schemeClr val="bg1"/>
                        </a:solidFill>
                        <a:latin typeface="Meiryo UI" panose="020B0604030504040204" pitchFamily="50" charset="-128"/>
                        <a:ea typeface="Meiryo UI" panose="020B0604030504040204" pitchFamily="50" charset="-128"/>
                      </a:endParaRPr>
                    </a:p>
                  </a:txBody>
                  <a:tcPr>
                    <a:solidFill>
                      <a:srgbClr val="006C60"/>
                    </a:solidFill>
                  </a:tcPr>
                </a:tc>
                <a:tc>
                  <a:txBody>
                    <a:bodyPr/>
                    <a:lstStyle/>
                    <a:p>
                      <a:pPr algn="ctr"/>
                      <a:r>
                        <a:rPr kumimoji="1" lang="ja-JP" altLang="en-US" sz="1100" dirty="0" smtClean="0">
                          <a:solidFill>
                            <a:schemeClr val="bg1"/>
                          </a:solidFill>
                          <a:latin typeface="Meiryo UI" panose="020B0604030504040204" pitchFamily="50" charset="-128"/>
                          <a:ea typeface="Meiryo UI" panose="020B0604030504040204" pitchFamily="50" charset="-128"/>
                        </a:rPr>
                        <a:t>説明</a:t>
                      </a:r>
                      <a:endParaRPr kumimoji="1" lang="ja-JP" altLang="en-US" sz="1100" dirty="0">
                        <a:solidFill>
                          <a:schemeClr val="bg1"/>
                        </a:solidFill>
                        <a:latin typeface="Meiryo UI" panose="020B0604030504040204" pitchFamily="50" charset="-128"/>
                        <a:ea typeface="Meiryo UI" panose="020B0604030504040204" pitchFamily="50" charset="-128"/>
                      </a:endParaRPr>
                    </a:p>
                  </a:txBody>
                  <a:tcPr>
                    <a:solidFill>
                      <a:srgbClr val="006C60"/>
                    </a:solidFill>
                  </a:tcPr>
                </a:tc>
                <a:extLst>
                  <a:ext uri="{0D108BD9-81ED-4DB2-BD59-A6C34878D82A}">
                    <a16:rowId xmlns:a16="http://schemas.microsoft.com/office/drawing/2014/main" val="3612912686"/>
                  </a:ext>
                </a:extLst>
              </a:tr>
              <a:tr h="544970">
                <a:tc>
                  <a:txBody>
                    <a:bodyPr/>
                    <a:lstStyle/>
                    <a:p>
                      <a:pPr algn="ctr"/>
                      <a:r>
                        <a:rPr kumimoji="1" lang="en-US" altLang="ja-JP" sz="1100" dirty="0" smtClean="0">
                          <a:latin typeface="Meiryo UI" panose="020B0604030504040204" pitchFamily="50" charset="-128"/>
                          <a:ea typeface="Meiryo UI" panose="020B0604030504040204" pitchFamily="50" charset="-128"/>
                        </a:rPr>
                        <a:t>1</a:t>
                      </a:r>
                    </a:p>
                  </a:txBody>
                  <a:tcPr anchor="ctr"/>
                </a:tc>
                <a:tc>
                  <a:txBody>
                    <a:bodyPr/>
                    <a:lstStyle/>
                    <a:p>
                      <a:pPr algn="l"/>
                      <a:r>
                        <a:rPr kumimoji="1" lang="ja-JP" altLang="en-US" sz="1100" dirty="0" smtClean="0">
                          <a:latin typeface="Meiryo UI" panose="020B0604030504040204" pitchFamily="50" charset="-128"/>
                          <a:ea typeface="Meiryo UI" panose="020B0604030504040204" pitchFamily="50" charset="-128"/>
                        </a:rPr>
                        <a:t>自治体のホームページ、</a:t>
                      </a:r>
                      <a:endParaRPr kumimoji="1" lang="en-US" altLang="ja-JP" sz="1100" dirty="0" smtClean="0">
                        <a:latin typeface="Meiryo UI" panose="020B0604030504040204" pitchFamily="50" charset="-128"/>
                        <a:ea typeface="Meiryo UI" panose="020B0604030504040204" pitchFamily="50" charset="-128"/>
                      </a:endParaRPr>
                    </a:p>
                    <a:p>
                      <a:pPr algn="l"/>
                      <a:r>
                        <a:rPr kumimoji="1" lang="ja-JP" altLang="en-US" sz="1100" dirty="0" smtClean="0">
                          <a:latin typeface="Meiryo UI" panose="020B0604030504040204" pitchFamily="50" charset="-128"/>
                          <a:ea typeface="Meiryo UI" panose="020B0604030504040204" pitchFamily="50" charset="-128"/>
                        </a:rPr>
                        <a:t>自治体の</a:t>
                      </a:r>
                      <a:r>
                        <a:rPr kumimoji="1" lang="en-US" altLang="ja-JP" sz="1100" dirty="0" smtClean="0">
                          <a:latin typeface="Meiryo UI" panose="020B0604030504040204" pitchFamily="50" charset="-128"/>
                          <a:ea typeface="Meiryo UI" panose="020B0604030504040204" pitchFamily="50" charset="-128"/>
                        </a:rPr>
                        <a:t>SNS(</a:t>
                      </a:r>
                      <a:r>
                        <a:rPr kumimoji="1" lang="en-US" altLang="ja-JP" sz="1100" dirty="0" err="1" smtClean="0">
                          <a:latin typeface="Meiryo UI" panose="020B0604030504040204" pitchFamily="50" charset="-128"/>
                          <a:ea typeface="Meiryo UI" panose="020B0604030504040204" pitchFamily="50" charset="-128"/>
                        </a:rPr>
                        <a:t>facebook</a:t>
                      </a:r>
                      <a:r>
                        <a:rPr kumimoji="1" lang="ja-JP" altLang="en-US" sz="1100" dirty="0" smtClean="0">
                          <a:latin typeface="Meiryo UI" panose="020B0604030504040204" pitchFamily="50" charset="-128"/>
                          <a:ea typeface="Meiryo UI" panose="020B0604030504040204" pitchFamily="50" charset="-128"/>
                        </a:rPr>
                        <a:t>や</a:t>
                      </a:r>
                      <a:r>
                        <a:rPr kumimoji="1" lang="en-US" altLang="ja-JP" sz="1100" dirty="0" smtClean="0">
                          <a:latin typeface="Meiryo UI" panose="020B0604030504040204" pitchFamily="50" charset="-128"/>
                          <a:ea typeface="Meiryo UI" panose="020B0604030504040204" pitchFamily="50" charset="-128"/>
                        </a:rPr>
                        <a:t>twitter</a:t>
                      </a:r>
                      <a:r>
                        <a:rPr kumimoji="1" lang="ja-JP" altLang="en-US" sz="1100" dirty="0" smtClean="0">
                          <a:latin typeface="Meiryo UI" panose="020B0604030504040204" pitchFamily="50" charset="-128"/>
                          <a:ea typeface="Meiryo UI" panose="020B0604030504040204" pitchFamily="50" charset="-128"/>
                        </a:rPr>
                        <a:t>など</a:t>
                      </a:r>
                      <a:r>
                        <a:rPr kumimoji="1" lang="en-US" altLang="ja-JP" sz="1100" dirty="0" smtClean="0">
                          <a:latin typeface="Meiryo UI" panose="020B0604030504040204" pitchFamily="50" charset="-128"/>
                          <a:ea typeface="Meiryo UI" panose="020B0604030504040204" pitchFamily="50" charset="-128"/>
                        </a:rPr>
                        <a:t>)</a:t>
                      </a:r>
                    </a:p>
                  </a:txBody>
                  <a:tcPr anchor="ctr"/>
                </a:tc>
                <a:tc>
                  <a:txBody>
                    <a:bodyPr/>
                    <a:lstStyle/>
                    <a:p>
                      <a:pPr algn="l"/>
                      <a:r>
                        <a:rPr kumimoji="1" lang="ja-JP" altLang="en-US" sz="1100" dirty="0" smtClean="0">
                          <a:latin typeface="Meiryo UI" panose="020B0604030504040204" pitchFamily="50" charset="-128"/>
                          <a:ea typeface="Meiryo UI" panose="020B0604030504040204" pitchFamily="50" charset="-128"/>
                        </a:rPr>
                        <a:t>警戒レベル情報や避難所開設情報などを確認することができる。</a:t>
                      </a:r>
                      <a:endParaRPr kumimoji="1" lang="en-US" altLang="ja-JP" sz="1100" dirty="0" smtClean="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3385063886"/>
                  </a:ext>
                </a:extLst>
              </a:tr>
              <a:tr h="700675">
                <a:tc>
                  <a:txBody>
                    <a:bodyPr/>
                    <a:lstStyle/>
                    <a:p>
                      <a:pPr marL="176213" indent="-176213" algn="ctr"/>
                      <a:r>
                        <a:rPr kumimoji="1" lang="en-US" altLang="ja-JP" sz="1100" dirty="0" smtClean="0">
                          <a:latin typeface="Meiryo UI" panose="020B0604030504040204" pitchFamily="50" charset="-128"/>
                          <a:ea typeface="Meiryo UI" panose="020B0604030504040204" pitchFamily="50" charset="-128"/>
                        </a:rPr>
                        <a:t>2</a:t>
                      </a:r>
                    </a:p>
                  </a:txBody>
                  <a:tcPr anchor="ctr"/>
                </a:tc>
                <a:tc>
                  <a:txBody>
                    <a:bodyPr/>
                    <a:lstStyle/>
                    <a:p>
                      <a:pPr algn="l"/>
                      <a:r>
                        <a:rPr kumimoji="1" lang="ja-JP" altLang="en-US" sz="1100" dirty="0" smtClean="0">
                          <a:latin typeface="Meiryo UI" panose="020B0604030504040204" pitchFamily="50" charset="-128"/>
                          <a:ea typeface="Meiryo UI" panose="020B0604030504040204" pitchFamily="50" charset="-128"/>
                        </a:rPr>
                        <a:t>自治体の「防災メール」</a:t>
                      </a:r>
                      <a:r>
                        <a:rPr kumimoji="1" lang="en-US" altLang="ja-JP" sz="1100" dirty="0" smtClean="0">
                          <a:latin typeface="Meiryo UI" panose="020B0604030504040204" pitchFamily="50" charset="-128"/>
                          <a:ea typeface="Meiryo UI" panose="020B0604030504040204" pitchFamily="50" charset="-128"/>
                        </a:rPr>
                        <a:t>(</a:t>
                      </a:r>
                      <a:r>
                        <a:rPr kumimoji="1" lang="ja-JP" altLang="en-US" sz="1100" dirty="0" smtClean="0">
                          <a:latin typeface="Meiryo UI" panose="020B0604030504040204" pitchFamily="50" charset="-128"/>
                          <a:ea typeface="Meiryo UI" panose="020B0604030504040204" pitchFamily="50" charset="-128"/>
                        </a:rPr>
                        <a:t>登録制メール</a:t>
                      </a:r>
                      <a:r>
                        <a:rPr kumimoji="1" lang="en-US" altLang="ja-JP" sz="1100" dirty="0" smtClean="0">
                          <a:latin typeface="Meiryo UI" panose="020B0604030504040204" pitchFamily="50" charset="-128"/>
                          <a:ea typeface="Meiryo UI" panose="020B0604030504040204" pitchFamily="50" charset="-128"/>
                        </a:rPr>
                        <a:t>)</a:t>
                      </a:r>
                    </a:p>
                    <a:p>
                      <a:pPr marL="176213" indent="-176213" algn="l"/>
                      <a:r>
                        <a:rPr kumimoji="1" lang="en-US" altLang="ja-JP" sz="1100" dirty="0" smtClean="0">
                          <a:latin typeface="Meiryo UI" panose="020B0604030504040204" pitchFamily="50" charset="-128"/>
                          <a:ea typeface="Meiryo UI" panose="020B0604030504040204" pitchFamily="50" charset="-128"/>
                        </a:rPr>
                        <a:t>※</a:t>
                      </a:r>
                      <a:r>
                        <a:rPr kumimoji="1" lang="ja-JP" altLang="en-US" sz="1100" dirty="0" smtClean="0">
                          <a:latin typeface="Meiryo UI" panose="020B0604030504040204" pitchFamily="50" charset="-128"/>
                          <a:ea typeface="Meiryo UI" panose="020B0604030504040204" pitchFamily="50" charset="-128"/>
                        </a:rPr>
                        <a:t>自治体によって名称が異なることがあります。</a:t>
                      </a:r>
                      <a:endParaRPr kumimoji="1" lang="en-US" altLang="ja-JP" sz="1100" dirty="0" smtClean="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100" kern="1200" dirty="0" smtClean="0">
                          <a:solidFill>
                            <a:schemeClr val="tx1"/>
                          </a:solidFill>
                          <a:latin typeface="Meiryo UI" panose="020B0604030504040204" pitchFamily="50" charset="-128"/>
                          <a:ea typeface="Meiryo UI" panose="020B0604030504040204" pitchFamily="50" charset="-128"/>
                          <a:cs typeface="+mn-cs"/>
                        </a:rPr>
                        <a:t>自治体の防災情報のメール通知サービスに事前に登録することで、警戒レベルの発令や避難所の開設情報等を受信することができる。</a:t>
                      </a:r>
                      <a:endParaRPr kumimoji="1" lang="ja-JP" altLang="en-US" sz="1100" kern="1200" dirty="0">
                        <a:solidFill>
                          <a:schemeClr val="tx1"/>
                        </a:solidFill>
                        <a:latin typeface="Meiryo UI" panose="020B0604030504040204" pitchFamily="50" charset="-128"/>
                        <a:ea typeface="Meiryo UI" panose="020B0604030504040204" pitchFamily="50" charset="-128"/>
                        <a:cs typeface="+mn-cs"/>
                      </a:endParaRPr>
                    </a:p>
                  </a:txBody>
                  <a:tcPr anchor="ctr"/>
                </a:tc>
                <a:extLst>
                  <a:ext uri="{0D108BD9-81ED-4DB2-BD59-A6C34878D82A}">
                    <a16:rowId xmlns:a16="http://schemas.microsoft.com/office/drawing/2014/main" val="94686903"/>
                  </a:ext>
                </a:extLst>
              </a:tr>
              <a:tr h="544970">
                <a:tc>
                  <a:txBody>
                    <a:bodyPr/>
                    <a:lstStyle/>
                    <a:p>
                      <a:pPr marL="176213" indent="-176213" algn="ctr"/>
                      <a:r>
                        <a:rPr kumimoji="1" lang="en-US" altLang="ja-JP" sz="1100" dirty="0" smtClean="0">
                          <a:latin typeface="Meiryo UI" panose="020B0604030504040204" pitchFamily="50" charset="-128"/>
                          <a:ea typeface="Meiryo UI" panose="020B0604030504040204" pitchFamily="50" charset="-128"/>
                        </a:rPr>
                        <a:t>3</a:t>
                      </a:r>
                    </a:p>
                  </a:txBody>
                  <a:tcPr anchor="ctr"/>
                </a:tc>
                <a:tc>
                  <a:txBody>
                    <a:bodyPr/>
                    <a:lstStyle/>
                    <a:p>
                      <a:pPr marL="176213" indent="-176213" algn="l"/>
                      <a:r>
                        <a:rPr kumimoji="1" lang="ja-JP" altLang="en-US" sz="1100" dirty="0" smtClean="0">
                          <a:latin typeface="Meiryo UI" panose="020B0604030504040204" pitchFamily="50" charset="-128"/>
                          <a:ea typeface="Meiryo UI" panose="020B0604030504040204" pitchFamily="50" charset="-128"/>
                        </a:rPr>
                        <a:t>エリアメール</a:t>
                      </a:r>
                      <a:endParaRPr kumimoji="1" lang="en-US" altLang="ja-JP" sz="1100" dirty="0" smtClean="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100" kern="1200" dirty="0" smtClean="0">
                          <a:solidFill>
                            <a:schemeClr val="tx1"/>
                          </a:solidFill>
                          <a:latin typeface="Meiryo UI" panose="020B0604030504040204" pitchFamily="50" charset="-128"/>
                          <a:ea typeface="Meiryo UI" panose="020B0604030504040204" pitchFamily="50" charset="-128"/>
                          <a:cs typeface="+mn-cs"/>
                        </a:rPr>
                        <a:t>自治体が配信する「災害・避難情報」を受信することができる。</a:t>
                      </a:r>
                      <a:endParaRPr kumimoji="1" lang="en-US" altLang="ja-JP" sz="1100" kern="1200" dirty="0" smtClean="0">
                        <a:solidFill>
                          <a:schemeClr val="tx1"/>
                        </a:solidFill>
                        <a:latin typeface="Meiryo UI" panose="020B0604030504040204" pitchFamily="50" charset="-128"/>
                        <a:ea typeface="Meiryo UI" panose="020B0604030504040204" pitchFamily="50" charset="-128"/>
                        <a:cs typeface="+mn-cs"/>
                      </a:endParaRPr>
                    </a:p>
                    <a:p>
                      <a:pPr marL="176213" indent="-176213" algn="l"/>
                      <a:r>
                        <a:rPr kumimoji="1" lang="en-US" altLang="ja-JP" sz="1100" kern="1200" dirty="0" smtClean="0">
                          <a:solidFill>
                            <a:schemeClr val="tx1"/>
                          </a:solidFill>
                          <a:latin typeface="Meiryo UI" panose="020B0604030504040204" pitchFamily="50" charset="-128"/>
                          <a:ea typeface="Meiryo UI" panose="020B0604030504040204" pitchFamily="50" charset="-128"/>
                          <a:cs typeface="+mn-cs"/>
                        </a:rPr>
                        <a:t>※</a:t>
                      </a:r>
                      <a:r>
                        <a:rPr kumimoji="1" lang="ja-JP" altLang="en-US" sz="1100" kern="1200" dirty="0" smtClean="0">
                          <a:solidFill>
                            <a:schemeClr val="tx1"/>
                          </a:solidFill>
                          <a:latin typeface="Meiryo UI" panose="020B0604030504040204" pitchFamily="50" charset="-128"/>
                          <a:ea typeface="Meiryo UI" panose="020B0604030504040204" pitchFamily="50" charset="-128"/>
                          <a:cs typeface="+mn-cs"/>
                        </a:rPr>
                        <a:t>ほとんどのスマホ・キャリアで受信可能</a:t>
                      </a:r>
                      <a:endParaRPr kumimoji="1" lang="ja-JP" altLang="en-US" sz="1100" kern="1200" dirty="0">
                        <a:solidFill>
                          <a:schemeClr val="tx1"/>
                        </a:solidFill>
                        <a:latin typeface="Meiryo UI" panose="020B0604030504040204" pitchFamily="50" charset="-128"/>
                        <a:ea typeface="Meiryo UI" panose="020B0604030504040204" pitchFamily="50" charset="-128"/>
                        <a:cs typeface="+mn-cs"/>
                      </a:endParaRPr>
                    </a:p>
                  </a:txBody>
                  <a:tcPr anchor="ctr"/>
                </a:tc>
                <a:extLst>
                  <a:ext uri="{0D108BD9-81ED-4DB2-BD59-A6C34878D82A}">
                    <a16:rowId xmlns:a16="http://schemas.microsoft.com/office/drawing/2014/main" val="2139410230"/>
                  </a:ext>
                </a:extLst>
              </a:tr>
              <a:tr h="626019">
                <a:tc>
                  <a:txBody>
                    <a:bodyPr/>
                    <a:lstStyle/>
                    <a:p>
                      <a:pPr marL="176213" indent="-176213" algn="ctr"/>
                      <a:r>
                        <a:rPr kumimoji="1" lang="en-US" altLang="ja-JP" sz="1100" dirty="0" smtClean="0">
                          <a:latin typeface="Meiryo UI" panose="020B0604030504040204" pitchFamily="50" charset="-128"/>
                          <a:ea typeface="Meiryo UI" panose="020B0604030504040204" pitchFamily="50" charset="-128"/>
                        </a:rPr>
                        <a:t>4</a:t>
                      </a:r>
                    </a:p>
                  </a:txBody>
                  <a:tcPr anchor="ctr"/>
                </a:tc>
                <a:tc>
                  <a:txBody>
                    <a:bodyPr/>
                    <a:lstStyle/>
                    <a:p>
                      <a:pPr marL="176213" indent="-176213" algn="l"/>
                      <a:r>
                        <a:rPr kumimoji="1" lang="ja-JP" altLang="en-US" sz="1100" dirty="0" smtClean="0">
                          <a:latin typeface="Meiryo UI" panose="020B0604030504040204" pitchFamily="50" charset="-128"/>
                          <a:ea typeface="Meiryo UI" panose="020B0604030504040204" pitchFamily="50" charset="-128"/>
                        </a:rPr>
                        <a:t>ケーブルテレビ</a:t>
                      </a:r>
                      <a:endParaRPr kumimoji="1" lang="en-US" altLang="ja-JP" sz="1100" dirty="0" smtClean="0">
                        <a:latin typeface="Meiryo UI" panose="020B0604030504040204" pitchFamily="50" charset="-128"/>
                        <a:ea typeface="Meiryo UI" panose="020B0604030504040204" pitchFamily="50" charset="-128"/>
                      </a:endParaRPr>
                    </a:p>
                    <a:p>
                      <a:pPr marL="176213" indent="-176213" algn="l"/>
                      <a:r>
                        <a:rPr kumimoji="1" lang="ja-JP" altLang="en-US" sz="1100" dirty="0" smtClean="0">
                          <a:latin typeface="Meiryo UI" panose="020B0604030504040204" pitchFamily="50" charset="-128"/>
                          <a:ea typeface="Meiryo UI" panose="020B0604030504040204" pitchFamily="50" charset="-128"/>
                        </a:rPr>
                        <a:t>コミュニティ</a:t>
                      </a:r>
                      <a:r>
                        <a:rPr kumimoji="1" lang="en-US" altLang="ja-JP" sz="1100" dirty="0" smtClean="0">
                          <a:latin typeface="Meiryo UI" panose="020B0604030504040204" pitchFamily="50" charset="-128"/>
                          <a:ea typeface="Meiryo UI" panose="020B0604030504040204" pitchFamily="50" charset="-128"/>
                        </a:rPr>
                        <a:t>FM</a:t>
                      </a:r>
                    </a:p>
                  </a:txBody>
                  <a:tcPr anchor="ctr"/>
                </a:tc>
                <a:tc>
                  <a:txBody>
                    <a:bodyPr/>
                    <a:lstStyle/>
                    <a:p>
                      <a:pPr algn="l"/>
                      <a:r>
                        <a:rPr kumimoji="1" lang="ja-JP" altLang="en-US" sz="1100" kern="1200" dirty="0" smtClean="0">
                          <a:solidFill>
                            <a:schemeClr val="tx1"/>
                          </a:solidFill>
                          <a:latin typeface="Meiryo UI" panose="020B0604030504040204" pitchFamily="50" charset="-128"/>
                          <a:ea typeface="Meiryo UI" panose="020B0604030504040204" pitchFamily="50" charset="-128"/>
                          <a:cs typeface="+mn-cs"/>
                        </a:rPr>
                        <a:t>放送局と自治体とが協定を締結していた場合に警戒レベル情報等を入手できる。</a:t>
                      </a:r>
                      <a:endParaRPr kumimoji="1" lang="en-US" altLang="ja-JP" sz="1100" kern="1200" dirty="0" smtClean="0">
                        <a:solidFill>
                          <a:schemeClr val="tx1"/>
                        </a:solidFill>
                        <a:latin typeface="Meiryo UI" panose="020B0604030504040204" pitchFamily="50" charset="-128"/>
                        <a:ea typeface="Meiryo UI" panose="020B0604030504040204" pitchFamily="50" charset="-128"/>
                        <a:cs typeface="+mn-cs"/>
                      </a:endParaRPr>
                    </a:p>
                    <a:p>
                      <a:pPr marL="176213" indent="-176213" algn="l"/>
                      <a:r>
                        <a:rPr kumimoji="1" lang="en-US" altLang="ja-JP" sz="1100" kern="1200" dirty="0" smtClean="0">
                          <a:solidFill>
                            <a:schemeClr val="tx1"/>
                          </a:solidFill>
                          <a:latin typeface="Meiryo UI" panose="020B0604030504040204" pitchFamily="50" charset="-128"/>
                          <a:ea typeface="Meiryo UI" panose="020B0604030504040204" pitchFamily="50" charset="-128"/>
                          <a:cs typeface="+mn-cs"/>
                        </a:rPr>
                        <a:t>※</a:t>
                      </a:r>
                      <a:r>
                        <a:rPr kumimoji="1" lang="ja-JP" altLang="en-US" sz="1100" kern="1200" dirty="0" smtClean="0">
                          <a:solidFill>
                            <a:schemeClr val="tx1"/>
                          </a:solidFill>
                          <a:latin typeface="Meiryo UI" panose="020B0604030504040204" pitchFamily="50" charset="-128"/>
                          <a:ea typeface="Meiryo UI" panose="020B0604030504040204" pitchFamily="50" charset="-128"/>
                          <a:cs typeface="+mn-cs"/>
                        </a:rPr>
                        <a:t>全ての自治体で活用できるわけではありません。</a:t>
                      </a:r>
                      <a:endParaRPr kumimoji="1" lang="ja-JP" altLang="en-US" sz="1100" kern="1200" dirty="0">
                        <a:solidFill>
                          <a:schemeClr val="tx1"/>
                        </a:solidFill>
                        <a:latin typeface="Meiryo UI" panose="020B0604030504040204" pitchFamily="50" charset="-128"/>
                        <a:ea typeface="Meiryo UI" panose="020B0604030504040204" pitchFamily="50" charset="-128"/>
                        <a:cs typeface="+mn-cs"/>
                      </a:endParaRPr>
                    </a:p>
                  </a:txBody>
                  <a:tcPr anchor="ctr"/>
                </a:tc>
                <a:extLst>
                  <a:ext uri="{0D108BD9-81ED-4DB2-BD59-A6C34878D82A}">
                    <a16:rowId xmlns:a16="http://schemas.microsoft.com/office/drawing/2014/main" val="1141029065"/>
                  </a:ext>
                </a:extLst>
              </a:tr>
            </a:tbl>
          </a:graphicData>
        </a:graphic>
      </p:graphicFrame>
    </p:spTree>
    <p:extLst>
      <p:ext uri="{BB962C8B-B14F-4D97-AF65-F5344CB8AC3E}">
        <p14:creationId xmlns:p14="http://schemas.microsoft.com/office/powerpoint/2010/main" val="3773155839"/>
      </p:ext>
    </p:extLst>
  </p:cSld>
  <p:clrMapOvr>
    <a:masterClrMapping/>
  </p:clrMapOvr>
  <mc:AlternateContent xmlns:mc="http://schemas.openxmlformats.org/markup-compatibility/2006" xmlns:p14="http://schemas.microsoft.com/office/powerpoint/2010/main">
    <mc:Choice Requires="p14">
      <p:transition spd="slow" p14:dur="2000" advTm="34313"/>
    </mc:Choice>
    <mc:Fallback xmlns="">
      <p:transition spd="slow" advTm="34313"/>
    </mc:Fallback>
  </mc:AlternateContent>
  <p:timing>
    <p:tnLst>
      <p:par>
        <p:cTn id="1" dur="indefinite" restart="never" nodeType="tmRoot"/>
      </p:par>
    </p:tnLst>
  </p:timing>
  <p:extLst mod="1">
    <p:ext uri="{3A86A75C-4F4B-4683-9AE1-C65F6400EC91}">
      <p14:laserTraceLst xmlns:p14="http://schemas.microsoft.com/office/powerpoint/2010/main">
        <p14:tracePtLst>
          <p14:tracePt t="11532" x="6394450" y="6134100"/>
          <p14:tracePt t="11544" x="6367463" y="6134100"/>
          <p14:tracePt t="11551" x="6340475" y="6134100"/>
          <p14:tracePt t="11561" x="6259513" y="6134100"/>
          <p14:tracePt t="11576" x="6134100" y="6126163"/>
          <p14:tracePt t="11592" x="5929313" y="6116638"/>
          <p14:tracePt t="11609" x="5786438" y="6116638"/>
          <p14:tracePt t="11626" x="5643563" y="6116638"/>
          <p14:tracePt t="11642" x="5545138" y="6108700"/>
          <p14:tracePt t="11660" x="5491163" y="6099175"/>
          <p14:tracePt t="11676" x="5456238" y="6089650"/>
          <p14:tracePt t="11693" x="5402263" y="6081713"/>
          <p14:tracePt t="11710" x="5295900" y="6054725"/>
          <p14:tracePt t="11727" x="5197475" y="6027738"/>
          <p14:tracePt t="11744" x="4991100" y="6000750"/>
          <p14:tracePt t="11760" x="4795838" y="5983288"/>
          <p14:tracePt t="11776" x="4741863" y="5983288"/>
          <p14:tracePt t="11794" x="4473575" y="5956300"/>
          <p14:tracePt t="11809" x="4384675" y="5938838"/>
          <p14:tracePt t="11826" x="4330700" y="5919788"/>
          <p14:tracePt t="11843" x="4286250" y="5919788"/>
          <p14:tracePt t="11860" x="4276725" y="5919788"/>
          <p14:tracePt t="11876" x="4259263" y="5919788"/>
          <p14:tracePt t="11893" x="4241800" y="5919788"/>
          <p14:tracePt t="11910" x="4205288" y="5929313"/>
          <p14:tracePt t="11926" x="4143375" y="5983288"/>
          <p14:tracePt t="12222" x="4143375" y="5938838"/>
          <p14:tracePt t="12230" x="4143375" y="5884863"/>
          <p14:tracePt t="12244" x="4125913" y="5822950"/>
          <p14:tracePt t="12260" x="4098925" y="5813425"/>
          <p14:tracePt t="12276" x="4062413" y="5813425"/>
          <p14:tracePt t="12292" x="4017963" y="5786438"/>
          <p14:tracePt t="12309" x="3990975" y="5732463"/>
          <p14:tracePt t="12326" x="3990975" y="5705475"/>
          <p14:tracePt t="12342" x="3983038" y="5697538"/>
          <p14:tracePt t="12360" x="3973513" y="5688013"/>
          <p14:tracePt t="12376" x="3965575" y="5680075"/>
          <p14:tracePt t="12392" x="3956050" y="5670550"/>
          <p14:tracePt t="12409" x="3946525" y="5653088"/>
          <p14:tracePt t="12426" x="3919538" y="5643563"/>
          <p14:tracePt t="12442" x="3902075" y="5634038"/>
          <p14:tracePt t="12459" x="3875088" y="5626100"/>
          <p14:tracePt t="12476" x="3867150" y="5616575"/>
          <p14:tracePt t="12492" x="3857625" y="5616575"/>
          <p14:tracePt t="12528" x="3848100" y="5616575"/>
          <p14:tracePt t="12543" x="3822700" y="5608638"/>
          <p14:tracePt t="12559" x="3776663" y="5608638"/>
          <p14:tracePt t="12576" x="3714750" y="5608638"/>
          <p14:tracePt t="12593" x="3562350" y="5634038"/>
          <p14:tracePt t="12610" x="3384550" y="5661025"/>
          <p14:tracePt t="12626" x="3143250" y="5705475"/>
          <p14:tracePt t="12643" x="2786063" y="5741988"/>
          <p14:tracePt t="12659" x="2197100" y="5751513"/>
          <p14:tracePt t="12676" x="1758950" y="5751513"/>
          <p14:tracePt t="12692" x="1339850" y="5741988"/>
          <p14:tracePt t="12709" x="1169988" y="5680075"/>
          <p14:tracePt t="12725" x="1054100" y="5599113"/>
          <p14:tracePt t="12743" x="946150" y="5456238"/>
          <p14:tracePt t="12759" x="857250" y="5348288"/>
          <p14:tracePt t="12776" x="758825" y="5232400"/>
          <p14:tracePt t="12792" x="660400" y="5099050"/>
          <p14:tracePt t="12810" x="490538" y="4919663"/>
          <p14:tracePt t="12826" x="347663" y="4741863"/>
          <p14:tracePt t="12842" x="204788" y="4554538"/>
          <p14:tracePt t="13026" x="17463" y="2366963"/>
          <p14:tracePt t="13034" x="44450" y="2347913"/>
          <p14:tracePt t="13042" x="88900" y="2322513"/>
          <p14:tracePt t="13059" x="160338" y="2286000"/>
          <p14:tracePt t="13076" x="231775" y="2251075"/>
          <p14:tracePt t="13095" x="312738" y="2224088"/>
          <p14:tracePt t="13109" x="428625" y="2179638"/>
          <p14:tracePt t="13125" x="554038" y="2133600"/>
          <p14:tracePt t="13142" x="652463" y="2108200"/>
          <p14:tracePt t="13159" x="768350" y="2081213"/>
          <p14:tracePt t="13176" x="919163" y="2054225"/>
          <p14:tracePt t="13192" x="990600" y="2044700"/>
          <p14:tracePt t="13209" x="1081088" y="2027238"/>
          <p14:tracePt t="13225" x="1179513" y="2017713"/>
          <p14:tracePt t="13242" x="1241425" y="2017713"/>
          <p14:tracePt t="13259" x="1330325" y="2017713"/>
          <p14:tracePt t="13275" x="1374775" y="2017713"/>
          <p14:tracePt t="13292" x="1490663" y="2036763"/>
          <p14:tracePt t="13309" x="1670050" y="2071688"/>
          <p14:tracePt t="13325" x="1938338" y="2116138"/>
          <p14:tracePt t="13342" x="2224088" y="2170113"/>
          <p14:tracePt t="13360" x="2500313" y="2224088"/>
          <p14:tracePt t="13376" x="2911475" y="2312988"/>
          <p14:tracePt t="13393" x="3160713" y="2401888"/>
          <p14:tracePt t="13412" x="3330575" y="2473325"/>
          <p14:tracePt t="13426" x="3482975" y="2562225"/>
          <p14:tracePt t="13443" x="3616325" y="2652713"/>
          <p14:tracePt t="13459" x="3687763" y="2741613"/>
          <p14:tracePt t="13476" x="3768725" y="2840038"/>
          <p14:tracePt t="13494" x="3857625" y="2990850"/>
          <p14:tracePt t="13509" x="3884613" y="3044825"/>
          <p14:tracePt t="13526" x="3965575" y="3187700"/>
          <p14:tracePt t="13543" x="4027488" y="3330575"/>
          <p14:tracePt t="13559" x="4071938" y="3446463"/>
          <p14:tracePt t="13576" x="4116388" y="3571875"/>
          <p14:tracePt t="13593" x="4160838" y="3687763"/>
          <p14:tracePt t="13609" x="4197350" y="3840163"/>
          <p14:tracePt t="13626" x="4224338" y="3946525"/>
          <p14:tracePt t="13642" x="4259263" y="4081463"/>
          <p14:tracePt t="13659" x="4286250" y="4197350"/>
          <p14:tracePt t="13676" x="4295775" y="4330700"/>
          <p14:tracePt t="13692" x="4295775" y="4473575"/>
          <p14:tracePt t="13709" x="4295775" y="4554538"/>
          <p14:tracePt t="13725" x="4251325" y="4705350"/>
          <p14:tracePt t="13742" x="4205288" y="4786313"/>
          <p14:tracePt t="13758" x="4081463" y="4956175"/>
          <p14:tracePt t="13775" x="4010025" y="5037138"/>
          <p14:tracePt t="13792" x="3919538" y="5116513"/>
          <p14:tracePt t="13809" x="3848100" y="5160963"/>
          <p14:tracePt t="13825" x="3795713" y="5205413"/>
          <p14:tracePt t="13842" x="3697288" y="5251450"/>
          <p14:tracePt t="13859" x="3581400" y="5295900"/>
          <p14:tracePt t="13876" x="3438525" y="5330825"/>
          <p14:tracePt t="13893" x="3295650" y="5375275"/>
          <p14:tracePt t="13910" x="3197225" y="5402263"/>
          <p14:tracePt t="13926" x="3071813" y="5411788"/>
          <p14:tracePt t="13944" x="2982913" y="5411788"/>
          <p14:tracePt t="13959" x="2955925" y="5411788"/>
          <p14:tracePt t="13976" x="2911475" y="5411788"/>
          <p14:tracePt t="13992" x="2840038" y="5411788"/>
          <p14:tracePt t="14009" x="2776538" y="5411788"/>
          <p14:tracePt t="14025" x="2670175" y="5411788"/>
          <p14:tracePt t="14042" x="2527300" y="5411788"/>
          <p14:tracePt t="14059" x="2312988" y="5402263"/>
          <p14:tracePt t="14075" x="2089150" y="5394325"/>
          <p14:tracePt t="14092" x="1847850" y="5367338"/>
          <p14:tracePt t="14109" x="1544638" y="5313363"/>
          <p14:tracePt t="14125" x="1268413" y="5241925"/>
          <p14:tracePt t="14142" x="1009650" y="5160963"/>
          <p14:tracePt t="14159" x="741363" y="5027613"/>
          <p14:tracePt t="14176" x="615950" y="4946650"/>
          <p14:tracePt t="14193" x="401638" y="4714875"/>
          <p14:tracePt t="14210" x="322263" y="4581525"/>
          <p14:tracePt t="14226" x="276225" y="4500563"/>
          <p14:tracePt t="14244" x="169863" y="4259263"/>
          <p14:tracePt t="14260" x="107950" y="4054475"/>
          <p14:tracePt t="14276" x="61913" y="3894138"/>
          <p14:tracePt t="14292" x="36513" y="3724275"/>
          <p14:tracePt t="14309" x="36513" y="3571875"/>
          <p14:tracePt t="14325" x="36513" y="3402013"/>
          <p14:tracePt t="14342" x="71438" y="3214688"/>
          <p14:tracePt t="14358" x="98425" y="3116263"/>
          <p14:tracePt t="14375" x="187325" y="2973388"/>
          <p14:tracePt t="14392" x="285750" y="2857500"/>
          <p14:tracePt t="14408" x="384175" y="2786063"/>
          <p14:tracePt t="14425" x="527050" y="2714625"/>
          <p14:tracePt t="14442" x="633413" y="2660650"/>
          <p14:tracePt t="14458" x="750888" y="2608263"/>
          <p14:tracePt t="14475" x="893763" y="2554288"/>
          <p14:tracePt t="14492" x="973138" y="2536825"/>
          <p14:tracePt t="14509" x="1116013" y="2509838"/>
          <p14:tracePt t="14525" x="1276350" y="2473325"/>
          <p14:tracePt t="14542" x="1438275" y="2455863"/>
          <p14:tracePt t="14559" x="1616075" y="2438400"/>
          <p14:tracePt t="14575" x="1839913" y="2411413"/>
          <p14:tracePt t="14592" x="2009775" y="2393950"/>
          <p14:tracePt t="14609" x="2170113" y="2384425"/>
          <p14:tracePt t="14626" x="2347913" y="2374900"/>
          <p14:tracePt t="14642" x="2428875" y="2374900"/>
          <p14:tracePt t="14659" x="2554288" y="2374900"/>
          <p14:tracePt t="14675" x="2697163" y="2374900"/>
          <p14:tracePt t="14692" x="2786063" y="2393950"/>
          <p14:tracePt t="14708" x="2938463" y="2419350"/>
          <p14:tracePt t="14725" x="3133725" y="2455863"/>
          <p14:tracePt t="14742" x="3286125" y="2490788"/>
          <p14:tracePt t="14758" x="3419475" y="2536825"/>
          <p14:tracePt t="14775" x="3562350" y="2581275"/>
          <p14:tracePt t="14792" x="3652838" y="2625725"/>
          <p14:tracePt t="14808" x="3724275" y="2670175"/>
          <p14:tracePt t="14825" x="3822700" y="2724150"/>
          <p14:tracePt t="14842" x="3919538" y="2795588"/>
          <p14:tracePt t="14859" x="3983038" y="2857500"/>
          <p14:tracePt t="14875" x="4071938" y="2938463"/>
          <p14:tracePt t="14892" x="4133850" y="3017838"/>
          <p14:tracePt t="14909" x="4205288" y="3098800"/>
          <p14:tracePt t="14925" x="4259263" y="3170238"/>
          <p14:tracePt t="14943" x="4340225" y="3330575"/>
          <p14:tracePt t="14959" x="4357688" y="3375025"/>
          <p14:tracePt t="14975" x="4438650" y="3544888"/>
          <p14:tracePt t="14992" x="4465638" y="3625850"/>
          <p14:tracePt t="15008" x="4473575" y="3705225"/>
          <p14:tracePt t="15025" x="4473575" y="3759200"/>
          <p14:tracePt t="15042" x="4473575" y="3867150"/>
          <p14:tracePt t="15059" x="4465638" y="3929063"/>
          <p14:tracePt t="15076" x="4438650" y="4027488"/>
          <p14:tracePt t="15092" x="4411663" y="4143375"/>
          <p14:tracePt t="15109" x="4367213" y="4251325"/>
          <p14:tracePt t="15126" x="4322763" y="4357688"/>
          <p14:tracePt t="15142" x="4268788" y="4438650"/>
          <p14:tracePt t="15159" x="4224338" y="4510088"/>
          <p14:tracePt t="15176" x="4187825" y="4562475"/>
          <p14:tracePt t="15193" x="4152900" y="4616450"/>
          <p14:tracePt t="15209" x="4143375" y="4625975"/>
          <p14:tracePt t="15226" x="4125913" y="4643438"/>
          <p14:tracePt t="15242" x="4116388" y="4660900"/>
          <p14:tracePt t="15259" x="4116388" y="4679950"/>
          <p14:tracePt t="15276" x="4098925" y="4687888"/>
          <p14:tracePt t="15292" x="4089400" y="4705350"/>
          <p14:tracePt t="15309" x="4071938" y="4732338"/>
          <p14:tracePt t="15326" x="4054475" y="4751388"/>
          <p14:tracePt t="15342" x="4027488" y="4768850"/>
          <p14:tracePt t="15359" x="4010025" y="4795838"/>
          <p14:tracePt t="15376" x="3973513" y="4822825"/>
          <p14:tracePt t="15392" x="3956050" y="4848225"/>
          <p14:tracePt t="15409" x="3938588" y="4867275"/>
          <p14:tracePt t="15425" x="3929063" y="4875213"/>
          <p14:tracePt t="15443" x="3902075" y="4894263"/>
          <p14:tracePt t="15459" x="3902075" y="4902200"/>
          <p14:tracePt t="15475" x="3894138" y="4911725"/>
          <p14:tracePt t="15492" x="3884613" y="4919663"/>
          <p14:tracePt t="15509" x="3875088" y="4919663"/>
          <p14:tracePt t="15525" x="3867150" y="4919663"/>
          <p14:tracePt t="15542" x="3867150" y="4929188"/>
          <p14:tracePt t="15558" x="3857625" y="4929188"/>
          <p14:tracePt t="15575" x="3857625" y="4938713"/>
          <p14:tracePt t="15592" x="3848100" y="4938713"/>
          <p14:tracePt t="15608" x="3830638" y="4938713"/>
          <p14:tracePt t="15625" x="3822700" y="4946650"/>
          <p14:tracePt t="15641" x="3813175" y="4946650"/>
          <p14:tracePt t="15658" x="3803650" y="4956175"/>
          <p14:tracePt t="15675" x="3795713" y="4956175"/>
          <p14:tracePt t="15692" x="3786188" y="4956175"/>
          <p14:tracePt t="15709" x="3768725" y="4956175"/>
          <p14:tracePt t="15725" x="3759200" y="4956175"/>
          <p14:tracePt t="15742" x="3741738" y="4956175"/>
          <p14:tracePt t="16397" x="3724275" y="4956175"/>
          <p14:tracePt t="16407" x="3705225" y="4965700"/>
          <p14:tracePt t="16415" x="3652838" y="5000625"/>
          <p14:tracePt t="16426" x="3581400" y="5018088"/>
          <p14:tracePt t="16446" x="3303588" y="5099050"/>
          <p14:tracePt t="16459" x="2990850" y="5153025"/>
          <p14:tracePt t="16475" x="2660650" y="5214938"/>
          <p14:tracePt t="16492" x="2330450" y="5259388"/>
          <p14:tracePt t="16508" x="2036763" y="5276850"/>
          <p14:tracePt t="16525" x="1830388" y="5276850"/>
          <p14:tracePt t="16543" x="1679575" y="5276850"/>
          <p14:tracePt t="16559" x="1527175" y="5232400"/>
          <p14:tracePt t="16576" x="1384300" y="5197475"/>
          <p14:tracePt t="16592" x="1241425" y="5153025"/>
          <p14:tracePt t="16608" x="1160463" y="5116513"/>
          <p14:tracePt t="16625" x="1036638" y="5054600"/>
          <p14:tracePt t="16644" x="866775" y="4973638"/>
          <p14:tracePt t="16659" x="731838" y="4902200"/>
          <p14:tracePt t="16675" x="660400" y="4867275"/>
          <p14:tracePt t="16691" x="527050" y="4768850"/>
          <p14:tracePt t="16708" x="411163" y="4679950"/>
          <p14:tracePt t="16725" x="268288" y="4537075"/>
          <p14:tracePt t="16742" x="179388" y="4402138"/>
          <p14:tracePt t="16758" x="142875" y="4330700"/>
          <p14:tracePt t="16775" x="9525" y="4133850"/>
          <p14:tracePt t="16991" x="17463" y="2857500"/>
          <p14:tracePt t="16999" x="36513" y="2847975"/>
          <p14:tracePt t="17008" x="53975" y="2840038"/>
          <p14:tracePt t="17025" x="88900" y="2822575"/>
          <p14:tracePt t="17042" x="133350" y="2803525"/>
          <p14:tracePt t="17058" x="204788" y="2768600"/>
          <p14:tracePt t="17075" x="250825" y="2741613"/>
          <p14:tracePt t="17092" x="322263" y="2714625"/>
          <p14:tracePt t="17108" x="384175" y="2679700"/>
          <p14:tracePt t="17125" x="473075" y="2652713"/>
          <p14:tracePt t="17141" x="554038" y="2616200"/>
          <p14:tracePt t="17159" x="652463" y="2581275"/>
          <p14:tracePt t="17175" x="687388" y="2562225"/>
          <p14:tracePt t="17191" x="723900" y="2536825"/>
          <p14:tracePt t="17208" x="750888" y="2536825"/>
          <p14:tracePt t="17225" x="758825" y="2527300"/>
          <p14:tracePt t="17242" x="776288" y="2527300"/>
          <p14:tracePt t="17259" x="785813" y="2517775"/>
          <p14:tracePt t="17275" x="812800" y="2517775"/>
          <p14:tracePt t="17291" x="839788" y="2517775"/>
          <p14:tracePt t="17308" x="901700" y="2517775"/>
          <p14:tracePt t="17325" x="990600" y="2527300"/>
          <p14:tracePt t="17342" x="1133475" y="2536825"/>
          <p14:tracePt t="17358" x="1347788" y="2554288"/>
          <p14:tracePt t="17375" x="1571625" y="2571750"/>
          <p14:tracePt t="17378" x="1687513" y="2589213"/>
          <p14:tracePt t="17391" x="1803400" y="2598738"/>
          <p14:tracePt t="17408" x="1955800" y="2616200"/>
          <p14:tracePt t="17425" x="2322513" y="2687638"/>
          <p14:tracePt t="17442" x="2490788" y="2724150"/>
          <p14:tracePt t="17459" x="2714625" y="2786063"/>
          <p14:tracePt t="17476" x="2867025" y="2822575"/>
          <p14:tracePt t="17492" x="3027363" y="2884488"/>
          <p14:tracePt t="17509" x="3160713" y="2928938"/>
          <p14:tracePt t="17526" x="3313113" y="2990850"/>
          <p14:tracePt t="17542" x="3429000" y="3054350"/>
          <p14:tracePt t="17559" x="3571875" y="3143250"/>
          <p14:tracePt t="17576" x="3652838" y="3205163"/>
          <p14:tracePt t="17592" x="3751263" y="3303588"/>
          <p14:tracePt t="17609" x="3803650" y="3384550"/>
          <p14:tracePt t="17626" x="3919538" y="3500438"/>
          <p14:tracePt t="17642" x="4010025" y="3598863"/>
          <p14:tracePt t="17660" x="4125913" y="3776663"/>
          <p14:tracePt t="17676" x="4152900" y="3813175"/>
          <p14:tracePt t="17692" x="4197350" y="3946525"/>
          <p14:tracePt t="17709" x="4241800" y="4062413"/>
          <p14:tracePt t="17725" x="4268788" y="4152900"/>
          <p14:tracePt t="17742" x="4286250" y="4268788"/>
          <p14:tracePt t="17759" x="4303713" y="4384675"/>
          <p14:tracePt t="17775" x="4322763" y="4473575"/>
          <p14:tracePt t="17792" x="4322763" y="4554538"/>
          <p14:tracePt t="17809" x="4322763" y="4643438"/>
          <p14:tracePt t="17825" x="4313238" y="4724400"/>
          <p14:tracePt t="17841" x="4295775" y="4768850"/>
          <p14:tracePt t="17858" x="4251325" y="4840288"/>
          <p14:tracePt t="17874" x="4197350" y="4902200"/>
          <p14:tracePt t="17891" x="4125913" y="4956175"/>
          <p14:tracePt t="17908" x="4062413" y="5000625"/>
          <p14:tracePt t="17924" x="3956050" y="5062538"/>
          <p14:tracePt t="17941" x="3884613" y="5099050"/>
          <p14:tracePt t="17958" x="3803650" y="5116513"/>
          <p14:tracePt t="17974" x="3751263" y="5133975"/>
          <p14:tracePt t="17991" x="3660775" y="5153025"/>
          <p14:tracePt t="18008" x="3608388" y="5153025"/>
          <p14:tracePt t="18025" x="3554413" y="5153025"/>
          <p14:tracePt t="18041" x="3527425" y="5153025"/>
          <p14:tracePt t="18058" x="3509963" y="5153025"/>
          <p14:tracePt t="18075" x="3500438" y="5153025"/>
          <p14:tracePt t="18287" x="3527425" y="5153025"/>
          <p14:tracePt t="18295" x="3562350" y="5153025"/>
          <p14:tracePt t="18304" x="3625850" y="5160963"/>
          <p14:tracePt t="18311" x="3660775" y="5180013"/>
          <p14:tracePt t="18325" x="3724275" y="5187950"/>
          <p14:tracePt t="18341" x="3956050" y="5224463"/>
          <p14:tracePt t="18358" x="4251325" y="5276850"/>
          <p14:tracePt t="18375" x="4527550" y="5313363"/>
          <p14:tracePt t="18377" x="4732338" y="5330825"/>
          <p14:tracePt t="18391" x="4938713" y="5357813"/>
          <p14:tracePt t="18408" x="5330825" y="5411788"/>
          <p14:tracePt t="18425" x="5653088" y="5429250"/>
          <p14:tracePt t="18442" x="6170613" y="5473700"/>
          <p14:tracePt t="18461" x="6429375" y="5491163"/>
          <p14:tracePt t="18476" x="6653213" y="5491163"/>
          <p14:tracePt t="18492" x="6823075" y="5491163"/>
          <p14:tracePt t="18509" x="6991350" y="5500688"/>
          <p14:tracePt t="18525" x="7134225" y="5510213"/>
          <p14:tracePt t="18542" x="7205663" y="5510213"/>
          <p14:tracePt t="18558" x="7340600" y="5518150"/>
          <p14:tracePt t="18575" x="7394575" y="5518150"/>
          <p14:tracePt t="18592" x="7483475" y="5518150"/>
          <p14:tracePt t="18608" x="7589838" y="5518150"/>
          <p14:tracePt t="18625" x="7724775" y="5527675"/>
          <p14:tracePt t="18642" x="7831138" y="5527675"/>
          <p14:tracePt t="18658" x="8001000" y="5537200"/>
          <p14:tracePt t="18675" x="8269288" y="5572125"/>
          <p14:tracePt t="18692" x="8375650" y="5589588"/>
          <p14:tracePt t="18709" x="8528050" y="5626100"/>
          <p14:tracePt t="18725" x="8609013" y="5653088"/>
          <p14:tracePt t="18742" x="8634413" y="5653088"/>
          <p14:tracePt t="18761" x="8661400" y="5680075"/>
          <p14:tracePt t="18792" x="8661400" y="5688013"/>
          <p14:tracePt t="18885" x="8670925" y="5688013"/>
          <p14:tracePt t="18910" x="8670925" y="5697538"/>
          <p14:tracePt t="18983" x="8670925" y="5705475"/>
          <p14:tracePt t="18994" x="8670925" y="5715000"/>
          <p14:tracePt t="19000" x="8670925" y="5724525"/>
          <p14:tracePt t="19008" x="8653463" y="5724525"/>
          <p14:tracePt t="19024" x="8634413" y="5751513"/>
          <p14:tracePt t="19041" x="8555038" y="5776913"/>
          <p14:tracePt t="19058" x="8439150" y="5813425"/>
          <p14:tracePt t="19074" x="8323263" y="5848350"/>
          <p14:tracePt t="19091" x="8180388" y="5875338"/>
          <p14:tracePt t="19108" x="8027988" y="5894388"/>
          <p14:tracePt t="19124" x="7831138" y="5902325"/>
          <p14:tracePt t="19141" x="7653338" y="5902325"/>
          <p14:tracePt t="19158" x="7439025" y="5902325"/>
          <p14:tracePt t="19177" x="7153275" y="5902325"/>
          <p14:tracePt t="19191" x="6902450" y="5902325"/>
          <p14:tracePt t="19208" x="6705600" y="5902325"/>
          <p14:tracePt t="19225" x="6500813" y="5902325"/>
          <p14:tracePt t="19241" x="6276975" y="5884863"/>
          <p14:tracePt t="19258" x="6099175" y="5857875"/>
          <p14:tracePt t="19275" x="5956300" y="5830888"/>
          <p14:tracePt t="19291" x="5813425" y="5776913"/>
          <p14:tracePt t="19308" x="5626100" y="5697538"/>
          <p14:tracePt t="19325" x="5510213" y="5626100"/>
          <p14:tracePt t="19341" x="5419725" y="5545138"/>
          <p14:tracePt t="19358" x="5303838" y="5394325"/>
          <p14:tracePt t="19380" x="5170488" y="5187950"/>
          <p14:tracePt t="19391" x="5072063" y="5018088"/>
          <p14:tracePt t="19408" x="5045075" y="4938713"/>
          <p14:tracePt t="19424" x="4973638" y="4776788"/>
          <p14:tracePt t="19441" x="4894263" y="4500563"/>
          <p14:tracePt t="19459" x="4840288" y="4322763"/>
          <p14:tracePt t="19480" x="4813300" y="4116388"/>
          <p14:tracePt t="19492" x="4795838" y="3946525"/>
          <p14:tracePt t="19509" x="4795838" y="3768725"/>
          <p14:tracePt t="19525" x="4795838" y="3608388"/>
          <p14:tracePt t="19542" x="4830763" y="3446463"/>
          <p14:tracePt t="19558" x="4884738" y="3303588"/>
          <p14:tracePt t="19578" x="4929188" y="3224213"/>
          <p14:tracePt t="19591" x="5018088" y="3089275"/>
          <p14:tracePt t="19608" x="5089525" y="2990850"/>
          <p14:tracePt t="19625" x="5197475" y="2894013"/>
          <p14:tracePt t="19642" x="5276850" y="2840038"/>
          <p14:tracePt t="19658" x="5394325" y="2776538"/>
          <p14:tracePt t="19679" x="5500688" y="2724150"/>
          <p14:tracePt t="19692" x="5697538" y="2652713"/>
          <p14:tracePt t="19708" x="5830888" y="2608263"/>
          <p14:tracePt t="19725" x="6089650" y="2544763"/>
          <p14:tracePt t="19741" x="6296025" y="2517775"/>
          <p14:tracePt t="19758" x="6500813" y="2473325"/>
          <p14:tracePt t="19775" x="6796088" y="2446338"/>
          <p14:tracePt t="19792" x="7000875" y="2438400"/>
          <p14:tracePt t="19808" x="7251700" y="2438400"/>
          <p14:tracePt t="19825" x="7473950" y="2438400"/>
          <p14:tracePt t="19841" x="7751763" y="2438400"/>
          <p14:tracePt t="19858" x="7956550" y="2455863"/>
          <p14:tracePt t="19875" x="8116888" y="2473325"/>
          <p14:tracePt t="19892" x="8348663" y="2536825"/>
          <p14:tracePt t="19908" x="8474075" y="2581275"/>
          <p14:tracePt t="19925" x="8589963" y="2633663"/>
          <p14:tracePt t="19941" x="8697913" y="2687638"/>
          <p14:tracePt t="19958" x="8823325" y="2751138"/>
          <p14:tracePt t="19975" x="8920163" y="2813050"/>
          <p14:tracePt t="19993" x="8991600" y="2867025"/>
          <p14:tracePt t="20009" x="9072563" y="2928938"/>
          <p14:tracePt t="20025" x="9205913" y="3027363"/>
          <p14:tracePt t="20042" x="9348788" y="3170238"/>
          <p14:tracePt t="20058" x="9439275" y="3259138"/>
          <p14:tracePt t="20075" x="9528175" y="3394075"/>
          <p14:tracePt t="20092" x="9582150" y="3527425"/>
          <p14:tracePt t="20108" x="9609138" y="3687763"/>
          <p14:tracePt t="20126" x="9653588" y="3929063"/>
          <p14:tracePt t="20141" x="9680575" y="4108450"/>
          <p14:tracePt t="20158" x="9688513" y="4340225"/>
          <p14:tracePt t="20174" x="9698038" y="4491038"/>
          <p14:tracePt t="20191" x="9698038" y="4697413"/>
          <p14:tracePt t="20207" x="9680575" y="4848225"/>
          <p14:tracePt t="20224" x="9626600" y="5027613"/>
          <p14:tracePt t="20241" x="9582150" y="5160963"/>
          <p14:tracePt t="20257" x="9537700" y="5322888"/>
          <p14:tracePt t="20274" x="9501188" y="5438775"/>
          <p14:tracePt t="20291" x="9456738" y="5554663"/>
          <p14:tracePt t="20307" x="9420225" y="5643563"/>
          <p14:tracePt t="20324" x="9375775" y="5751513"/>
          <p14:tracePt t="20341" x="9323388" y="5840413"/>
          <p14:tracePt t="20358" x="9269413" y="5929313"/>
          <p14:tracePt t="20375" x="9134475" y="6037263"/>
          <p14:tracePt t="20392" x="9072563" y="6072188"/>
          <p14:tracePt t="20409" x="8796338" y="6197600"/>
          <p14:tracePt t="20425" x="8634413" y="6242050"/>
          <p14:tracePt t="20442" x="8385175" y="6296025"/>
          <p14:tracePt t="20458" x="8134350" y="6330950"/>
          <p14:tracePt t="20475" x="7912100" y="6348413"/>
          <p14:tracePt t="20491" x="7732713" y="6348413"/>
          <p14:tracePt t="20508" x="7500938" y="6340475"/>
          <p14:tracePt t="20524" x="7331075" y="6296025"/>
          <p14:tracePt t="20541" x="7170738" y="6259513"/>
          <p14:tracePt t="20558" x="6965950" y="6197600"/>
          <p14:tracePt t="20575" x="6661150" y="6116638"/>
          <p14:tracePt t="20592" x="6465888" y="6054725"/>
          <p14:tracePt t="20608" x="6286500" y="5965825"/>
          <p14:tracePt t="20626" x="6072188" y="5813425"/>
          <p14:tracePt t="20641" x="5956300" y="5697538"/>
          <p14:tracePt t="20658" x="5857875" y="5608638"/>
          <p14:tracePt t="20675" x="5776913" y="5537200"/>
          <p14:tracePt t="20691" x="5724525" y="5456238"/>
          <p14:tracePt t="20708" x="5680075" y="5411788"/>
          <p14:tracePt t="20725" x="5661025" y="5375275"/>
          <p14:tracePt t="20742" x="5653088" y="5348288"/>
          <p14:tracePt t="20758" x="5643563" y="5348288"/>
          <p14:tracePt t="30620" x="5634038" y="5348288"/>
          <p14:tracePt t="30625" x="5626100" y="5348288"/>
          <p14:tracePt t="30639" x="5608638" y="5330825"/>
          <p14:tracePt t="30656" x="5554663" y="5276850"/>
          <p14:tracePt t="30672" x="5411788" y="5197475"/>
          <p14:tracePt t="30689" x="5295900" y="5133975"/>
          <p14:tracePt t="30706" x="5187950" y="5054600"/>
          <p14:tracePt t="30722" x="5081588" y="4956175"/>
          <p14:tracePt t="30739" x="5018088" y="4857750"/>
          <p14:tracePt t="30756" x="4956175" y="4732338"/>
          <p14:tracePt t="30773" x="4938713" y="4643438"/>
          <p14:tracePt t="30790" x="4919663" y="4518025"/>
          <p14:tracePt t="30806" x="4902200" y="4429125"/>
          <p14:tracePt t="30823" x="4884738" y="4357688"/>
          <p14:tracePt t="30839" x="4884738" y="4276725"/>
          <p14:tracePt t="30856" x="4884738" y="4214813"/>
          <p14:tracePt t="30873" x="4894263" y="4125913"/>
          <p14:tracePt t="30890" x="4919663" y="4054475"/>
          <p14:tracePt t="30908" x="4965700" y="3946525"/>
          <p14:tracePt t="30923" x="4983163" y="3919538"/>
          <p14:tracePt t="30940" x="5027613" y="3803650"/>
          <p14:tracePt t="30956" x="5054600" y="3724275"/>
          <p14:tracePt t="30973" x="5126038" y="3608388"/>
          <p14:tracePt t="30989" x="5180013" y="3509963"/>
          <p14:tracePt t="31006" x="5251450" y="3429000"/>
          <p14:tracePt t="31022" x="5384800" y="3313113"/>
          <p14:tracePt t="31039" x="5491163" y="3232150"/>
          <p14:tracePt t="31056" x="5626100" y="3160713"/>
          <p14:tracePt t="31073" x="5776913" y="3081338"/>
          <p14:tracePt t="31089" x="5946775" y="3009900"/>
          <p14:tracePt t="31106" x="6089650" y="2955925"/>
          <p14:tracePt t="31123" x="6269038" y="2911475"/>
          <p14:tracePt t="31139" x="6473825" y="2874963"/>
          <p14:tracePt t="31158" x="6769100" y="2840038"/>
          <p14:tracePt t="31173" x="6858000" y="2830513"/>
          <p14:tracePt t="31190" x="7197725" y="2830513"/>
          <p14:tracePt t="31206" x="7412038" y="2847975"/>
          <p14:tracePt t="31223" x="7653338" y="2874963"/>
          <p14:tracePt t="31239" x="7875588" y="2938463"/>
          <p14:tracePt t="31256" x="8037513" y="2982913"/>
          <p14:tracePt t="31272" x="8232775" y="3071813"/>
          <p14:tracePt t="31289" x="8375650" y="3160713"/>
          <p14:tracePt t="31306" x="8501063" y="3268663"/>
          <p14:tracePt t="31323" x="8616950" y="3384550"/>
          <p14:tracePt t="31339" x="8705850" y="3473450"/>
          <p14:tracePt t="31356" x="8777288" y="3581400"/>
          <p14:tracePt t="31373" x="8848725" y="3687763"/>
          <p14:tracePt t="31389" x="8920163" y="3813175"/>
          <p14:tracePt t="31406" x="8956675" y="3919538"/>
          <p14:tracePt t="31423" x="9001125" y="4081463"/>
          <p14:tracePt t="31439" x="9028113" y="4179888"/>
          <p14:tracePt t="31456" x="9045575" y="4295775"/>
          <p14:tracePt t="31473" x="9063038" y="4438650"/>
          <p14:tracePt t="31489" x="9072563" y="4554538"/>
          <p14:tracePt t="31506" x="9072563" y="4705350"/>
          <p14:tracePt t="31523" x="9055100" y="4795838"/>
          <p14:tracePt t="31539" x="8983663" y="4946650"/>
          <p14:tracePt t="31544" x="8920163" y="5037138"/>
          <p14:tracePt t="31556" x="8867775" y="5116513"/>
          <p14:tracePt t="31573" x="8759825" y="5241925"/>
          <p14:tracePt t="31590" x="8609013" y="5402263"/>
          <p14:tracePt t="31606" x="8491538" y="5491163"/>
          <p14:tracePt t="31623" x="8367713" y="5589588"/>
          <p14:tracePt t="31640" x="8277225" y="5634038"/>
          <p14:tracePt t="31658" x="8126413" y="5688013"/>
          <p14:tracePt t="31673" x="8062913" y="5705475"/>
          <p14:tracePt t="31689" x="7894638" y="5724525"/>
          <p14:tracePt t="31706" x="7804150" y="5724525"/>
          <p14:tracePt t="31723" x="7705725" y="5724525"/>
          <p14:tracePt t="31740" x="7653338" y="5724525"/>
          <p14:tracePt t="31756" x="7616825" y="5724525"/>
          <p14:tracePt t="31773" x="7581900" y="5724525"/>
          <p14:tracePt t="31789" x="7554913" y="5715000"/>
          <p14:tracePt t="31806" x="7527925" y="5715000"/>
          <p14:tracePt t="31822" x="7500938" y="5705475"/>
          <p14:tracePt t="31839" x="7491413" y="5705475"/>
          <p14:tracePt t="31855" x="7483475" y="5705475"/>
          <p14:tracePt t="31915" x="7473950" y="5705475"/>
          <p14:tracePt t="31988" x="7466013" y="5705475"/>
          <p14:tracePt t="31997" x="7456488" y="5705475"/>
          <p14:tracePt t="32006" x="7446963" y="5705475"/>
          <p14:tracePt t="32023" x="7429500" y="5705475"/>
          <p14:tracePt t="32039" x="7402513" y="5697538"/>
          <p14:tracePt t="32044" x="7394575" y="5688013"/>
          <p14:tracePt t="32056" x="7375525" y="5688013"/>
          <p14:tracePt t="32072" x="7358063" y="567055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en-US" altLang="ja-JP" sz="2000" dirty="0" smtClean="0">
                <a:solidFill>
                  <a:schemeClr val="tx1"/>
                </a:solidFill>
              </a:rPr>
              <a:t>3</a:t>
            </a:r>
            <a:r>
              <a:rPr lang="ja-JP" altLang="en-US" sz="2000" dirty="0" err="1" smtClean="0">
                <a:solidFill>
                  <a:schemeClr val="tx1"/>
                </a:solidFill>
              </a:rPr>
              <a:t>．</a:t>
            </a:r>
            <a:r>
              <a:rPr lang="ja-JP" altLang="en-US" sz="2000" dirty="0">
                <a:solidFill>
                  <a:schemeClr val="tx1"/>
                </a:solidFill>
              </a:rPr>
              <a:t>警戒レベルを活用した水災タイムラインの</a:t>
            </a:r>
            <a:r>
              <a:rPr lang="ja-JP" altLang="en-US" sz="2000" dirty="0" smtClean="0">
                <a:solidFill>
                  <a:schemeClr val="tx1"/>
                </a:solidFill>
              </a:rPr>
              <a:t>策定</a:t>
            </a:r>
            <a:r>
              <a:rPr lang="en-US" altLang="ja-JP" sz="2000" dirty="0">
                <a:solidFill>
                  <a:schemeClr val="tx1"/>
                </a:solidFill>
              </a:rPr>
              <a:t/>
            </a:r>
            <a:br>
              <a:rPr lang="en-US" altLang="ja-JP" sz="2000" dirty="0">
                <a:solidFill>
                  <a:schemeClr val="tx1"/>
                </a:solidFill>
              </a:rPr>
            </a:br>
            <a:r>
              <a:rPr lang="ja-JP" altLang="en-US" sz="2000" dirty="0"/>
              <a:t>　</a:t>
            </a:r>
            <a:r>
              <a:rPr lang="en-US" altLang="ja-JP" sz="2000" dirty="0" smtClean="0"/>
              <a:t>(3)  </a:t>
            </a:r>
            <a:r>
              <a:rPr lang="ja-JP" altLang="en-US" sz="2000" dirty="0"/>
              <a:t>「警戒レベル</a:t>
            </a:r>
            <a:r>
              <a:rPr lang="en-US" altLang="ja-JP" sz="2000" dirty="0"/>
              <a:t>1</a:t>
            </a:r>
            <a:r>
              <a:rPr lang="ja-JP" altLang="en-US" sz="2000" dirty="0" smtClean="0"/>
              <a:t>」以降に</a:t>
            </a:r>
            <a:r>
              <a:rPr lang="ja-JP" altLang="en-US" sz="2000" dirty="0"/>
              <a:t>おける防災行動の</a:t>
            </a:r>
            <a:r>
              <a:rPr lang="ja-JP" altLang="en-US" sz="2000" dirty="0" smtClean="0"/>
              <a:t>ポイント①</a:t>
            </a:r>
            <a:r>
              <a:rPr lang="en-US" altLang="ja-JP" sz="2000" dirty="0" smtClean="0"/>
              <a:t>-2</a:t>
            </a:r>
            <a:endParaRPr kumimoji="1" lang="ja-JP" altLang="en-US" sz="2000" dirty="0"/>
          </a:p>
        </p:txBody>
      </p:sp>
      <p:sp>
        <p:nvSpPr>
          <p:cNvPr id="3" name="スライド番号プレースホルダー 2"/>
          <p:cNvSpPr>
            <a:spLocks noGrp="1"/>
          </p:cNvSpPr>
          <p:nvPr>
            <p:ph type="sldNum" sz="quarter" idx="10"/>
          </p:nvPr>
        </p:nvSpPr>
        <p:spPr/>
        <p:txBody>
          <a:bodyPr/>
          <a:lstStyle/>
          <a:p>
            <a:pPr>
              <a:defRPr/>
            </a:pPr>
            <a:fld id="{60A5C01B-E7B8-487B-A5F2-478EA586EDE1}" type="slidenum">
              <a:rPr lang="en-US" altLang="ja-JP" smtClean="0"/>
              <a:pPr>
                <a:defRPr/>
              </a:pPr>
              <a:t>28</a:t>
            </a:fld>
            <a:endParaRPr lang="ja-JP" altLang="en-US"/>
          </a:p>
        </p:txBody>
      </p:sp>
      <p:sp>
        <p:nvSpPr>
          <p:cNvPr id="4" name="正方形/長方形 3"/>
          <p:cNvSpPr/>
          <p:nvPr/>
        </p:nvSpPr>
        <p:spPr>
          <a:xfrm>
            <a:off x="128711" y="803660"/>
            <a:ext cx="9648825" cy="1545220"/>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防災気象情報</a:t>
            </a:r>
            <a:r>
              <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警戒レベル相当情報</a:t>
            </a:r>
            <a:r>
              <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は気象庁の</a:t>
            </a:r>
            <a:r>
              <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HP</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で確認することができますが、スマホのアプリで「プッシュ型」通知により確認することもできる。令和元年から「危険度分布」の通知サービスに関して下記</a:t>
            </a:r>
            <a:r>
              <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5</a:t>
            </a:r>
            <a:r>
              <a:rPr lang="ja-JP" altLang="en-US" sz="1600" dirty="0" err="1"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つの</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事業者が協力しており、各事業者が作成しているアプリをスマホにインストール・設定することにより、「プッシュ型」通知により防災気象情報</a:t>
            </a:r>
            <a:r>
              <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警戒レベル相当情報</a:t>
            </a:r>
            <a:r>
              <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を確認することができる。</a:t>
            </a:r>
            <a:endPar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marL="176213" indent="-176213" algn="l"/>
            <a:r>
              <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下記事業者以外にも防災気象情報</a:t>
            </a:r>
            <a:r>
              <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警戒レベル相当情報</a:t>
            </a:r>
            <a:r>
              <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を「プッシュ型」通知するアプリを作成している事業者もある。</a:t>
            </a:r>
            <a:endPar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2720" y="2417404"/>
            <a:ext cx="4483103" cy="3603884"/>
          </a:xfrm>
          <a:prstGeom prst="rect">
            <a:avLst/>
          </a:prstGeom>
          <a:ln>
            <a:solidFill>
              <a:schemeClr val="tx1"/>
            </a:solidFill>
          </a:ln>
        </p:spPr>
      </p:pic>
      <p:sp>
        <p:nvSpPr>
          <p:cNvPr id="6" name="テキスト ボックス 5"/>
          <p:cNvSpPr txBox="1"/>
          <p:nvPr/>
        </p:nvSpPr>
        <p:spPr>
          <a:xfrm>
            <a:off x="2622043" y="6016272"/>
            <a:ext cx="4104456" cy="240784"/>
          </a:xfrm>
          <a:prstGeom prst="rect">
            <a:avLst/>
          </a:prstGeom>
          <a:noFill/>
          <a:ln w="12700">
            <a:noFill/>
          </a:ln>
        </p:spPr>
        <p:txBody>
          <a:bodyPr wrap="none" tIns="0" bIns="0" rtlCol="0">
            <a:noAutofit/>
          </a:bodyPr>
          <a:lstStyle/>
          <a:p>
            <a:pPr algn="ct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図：「プッシュ型」通知サービス提供事業者</a:t>
            </a:r>
            <a:endParaRPr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テキスト ボックス 6"/>
          <p:cNvSpPr txBox="1"/>
          <p:nvPr/>
        </p:nvSpPr>
        <p:spPr>
          <a:xfrm>
            <a:off x="4304928" y="6284560"/>
            <a:ext cx="5544616" cy="201965"/>
          </a:xfrm>
          <a:prstGeom prst="rect">
            <a:avLst/>
          </a:prstGeom>
          <a:noFill/>
          <a:ln w="12700">
            <a:noFill/>
          </a:ln>
        </p:spPr>
        <p:txBody>
          <a:bodyPr wrap="none" tIns="0" bIns="0" rtlCol="0">
            <a:noAutofit/>
          </a:bodyPr>
          <a:lstStyle/>
          <a:p>
            <a:pPr algn="ctr"/>
            <a:r>
              <a:rPr lang="ja-JP" altLang="en-US" sz="1050" dirty="0" smtClean="0">
                <a:latin typeface="Meiryo UI" panose="020B0604030504040204" pitchFamily="50" charset="-128"/>
                <a:ea typeface="Meiryo UI" panose="020B0604030504040204" pitchFamily="50" charset="-128"/>
                <a:cs typeface="Meiryo UI" panose="020B0604030504040204" pitchFamily="50" charset="-128"/>
              </a:rPr>
              <a:t>出典：気象庁</a:t>
            </a:r>
            <a:r>
              <a:rPr lang="en-US" altLang="ja-JP" sz="1050" dirty="0" smtClean="0">
                <a:latin typeface="Meiryo UI" panose="020B0604030504040204" pitchFamily="50" charset="-128"/>
                <a:ea typeface="Meiryo UI" panose="020B0604030504040204" pitchFamily="50" charset="-128"/>
                <a:cs typeface="Meiryo UI" panose="020B0604030504040204" pitchFamily="50" charset="-128"/>
              </a:rPr>
              <a:t>HP</a:t>
            </a:r>
            <a:r>
              <a:rPr lang="ja-JP" altLang="en-US" sz="1050" dirty="0" smtClean="0">
                <a:latin typeface="Meiryo UI" panose="020B0604030504040204" pitchFamily="50" charset="-128"/>
                <a:ea typeface="Meiryo UI" panose="020B0604030504040204" pitchFamily="50" charset="-128"/>
                <a:cs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https://www.jma.go.jp/jma/kishou/know/bosai/ame_push.html</a:t>
            </a:r>
          </a:p>
          <a:p>
            <a:pPr algn="ctr"/>
            <a:endParaRPr kumimoji="1" lang="en-US" altLang="ja-JP" sz="1050" dirty="0" smtClean="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715331196"/>
      </p:ext>
    </p:extLst>
  </p:cSld>
  <p:clrMapOvr>
    <a:masterClrMapping/>
  </p:clrMapOvr>
  <mc:AlternateContent xmlns:mc="http://schemas.openxmlformats.org/markup-compatibility/2006" xmlns:p14="http://schemas.microsoft.com/office/powerpoint/2010/main">
    <mc:Choice Requires="p14">
      <p:transition spd="slow" p14:dur="2000" advTm="54573"/>
    </mc:Choice>
    <mc:Fallback xmlns="">
      <p:transition spd="slow" advTm="54573"/>
    </mc:Fallback>
  </mc:AlternateContent>
  <p:timing>
    <p:tnLst>
      <p:par>
        <p:cTn id="1" dur="indefinite" restart="never" nodeType="tmRoot"/>
      </p:par>
    </p:tnLst>
  </p:timing>
  <p:extLst mod="1">
    <p:ext uri="{3A86A75C-4F4B-4683-9AE1-C65F6400EC91}">
      <p14:laserTraceLst xmlns:p14="http://schemas.microsoft.com/office/powerpoint/2010/main">
        <p14:tracePtLst>
          <p14:tracePt t="10347" x="847725" y="5018088"/>
          <p14:tracePt t="10590" x="857250" y="5010150"/>
          <p14:tracePt t="10599" x="874713" y="4973638"/>
          <p14:tracePt t="10604" x="901700" y="4919663"/>
          <p14:tracePt t="10614" x="938213" y="4875213"/>
          <p14:tracePt t="10631" x="1017588" y="4795838"/>
          <p14:tracePt t="10647" x="1108075" y="4697413"/>
          <p14:tracePt t="10664" x="1179513" y="4608513"/>
          <p14:tracePt t="10681" x="1204913" y="4562475"/>
          <p14:tracePt t="10698" x="1223963" y="4527550"/>
          <p14:tracePt t="10714" x="1231900" y="4483100"/>
          <p14:tracePt t="10731" x="1241425" y="4438650"/>
          <p14:tracePt t="10747" x="1250950" y="4419600"/>
          <p14:tracePt t="11347" x="1258888" y="4419600"/>
          <p14:tracePt t="11355" x="1268413" y="4411663"/>
          <p14:tracePt t="11373" x="1276350" y="4411663"/>
          <p14:tracePt t="11381" x="1276350" y="4402138"/>
          <p14:tracePt t="11398" x="1285875" y="4402138"/>
          <p14:tracePt t="11423" x="1295400" y="4402138"/>
          <p14:tracePt t="11431" x="1295400" y="4394200"/>
          <p14:tracePt t="11448" x="1303338" y="4384675"/>
          <p14:tracePt t="11465" x="1312863" y="4375150"/>
          <p14:tracePt t="11483" x="1322388" y="4367213"/>
          <p14:tracePt t="11498" x="1330325" y="4367213"/>
          <p14:tracePt t="11531" x="1330325" y="4357688"/>
          <p14:tracePt t="11548" x="1339850" y="4357688"/>
          <p14:tracePt t="11671" x="1339850" y="4348163"/>
          <p14:tracePt t="11718" x="1339850" y="4340225"/>
          <p14:tracePt t="11769" x="1339850" y="4330700"/>
          <p14:tracePt t="11800" x="1339850" y="4313238"/>
          <p14:tracePt t="11817" x="1339850" y="4303713"/>
          <p14:tracePt t="11824" x="1339850" y="4286250"/>
          <p14:tracePt t="11841" x="1339850" y="4276725"/>
          <p14:tracePt t="11848" x="1339850" y="4268788"/>
          <p14:tracePt t="11864" x="1339850" y="4251325"/>
          <p14:tracePt t="11881" x="1339850" y="4241800"/>
          <p14:tracePt t="11898" x="1339850" y="4224338"/>
          <p14:tracePt t="11931" x="1339850" y="4205288"/>
          <p14:tracePt t="11947" x="1339850" y="4179888"/>
          <p14:tracePt t="11964" x="1339850" y="4160838"/>
          <p14:tracePt t="11981" x="1339850" y="4133850"/>
          <p14:tracePt t="11998" x="1347788" y="4071938"/>
          <p14:tracePt t="12014" x="1357313" y="4044950"/>
          <p14:tracePt t="12031" x="1366838" y="3973513"/>
          <p14:tracePt t="12048" x="1366838" y="3911600"/>
          <p14:tracePt t="12064" x="1366838" y="3875088"/>
          <p14:tracePt t="12081" x="1374775" y="3813175"/>
          <p14:tracePt t="12097" x="1401763" y="3732213"/>
          <p14:tracePt t="12114" x="1419225" y="3679825"/>
          <p14:tracePt t="12131" x="1455738" y="3571875"/>
          <p14:tracePt t="12147" x="1482725" y="3490913"/>
          <p14:tracePt t="12164" x="1509713" y="3394075"/>
          <p14:tracePt t="12180" x="1527175" y="3286125"/>
          <p14:tracePt t="12197" x="1544638" y="3205163"/>
          <p14:tracePt t="12213" x="1589088" y="3108325"/>
          <p14:tracePt t="12230" x="1633538" y="3017838"/>
          <p14:tracePt t="12247" x="1687513" y="2928938"/>
          <p14:tracePt t="12264" x="1785938" y="2786063"/>
          <p14:tracePt t="12280" x="1866900" y="2660650"/>
          <p14:tracePt t="12297" x="1928813" y="2589213"/>
          <p14:tracePt t="12313" x="2009775" y="2482850"/>
          <p14:tracePt t="12330" x="2108200" y="2384425"/>
          <p14:tracePt t="12347" x="2187575" y="2312988"/>
          <p14:tracePt t="12364" x="2330450" y="2214563"/>
          <p14:tracePt t="12380" x="2419350" y="2152650"/>
          <p14:tracePt t="12397" x="2554288" y="2098675"/>
          <p14:tracePt t="12414" x="2652713" y="2062163"/>
          <p14:tracePt t="12431" x="2751138" y="2044700"/>
          <p14:tracePt t="12447" x="2874963" y="2017713"/>
          <p14:tracePt t="12464" x="3009900" y="2000250"/>
          <p14:tracePt t="12481" x="3214688" y="1990725"/>
          <p14:tracePt t="12499" x="3490913" y="1973263"/>
          <p14:tracePt t="12514" x="3633788" y="1973263"/>
          <p14:tracePt t="12531" x="3990975" y="1990725"/>
          <p14:tracePt t="12547" x="4170363" y="2027238"/>
          <p14:tracePt t="12564" x="4402138" y="2062163"/>
          <p14:tracePt t="12580" x="4589463" y="2098675"/>
          <p14:tracePt t="12597" x="4840288" y="2143125"/>
          <p14:tracePt t="12613" x="5143500" y="2205038"/>
          <p14:tracePt t="12630" x="5375275" y="2259013"/>
          <p14:tracePt t="12647" x="5634038" y="2339975"/>
          <p14:tracePt t="12664" x="5884863" y="2419350"/>
          <p14:tracePt t="12681" x="6143625" y="2536825"/>
          <p14:tracePt t="12698" x="6402388" y="2670175"/>
          <p14:tracePt t="12713" x="6616700" y="2786063"/>
          <p14:tracePt t="12730" x="6840538" y="2946400"/>
          <p14:tracePt t="12733" x="6884988" y="2973388"/>
          <p14:tracePt t="12747" x="6973888" y="3044825"/>
          <p14:tracePt t="12764" x="7323138" y="3367088"/>
          <p14:tracePt t="12780" x="7500938" y="3616325"/>
          <p14:tracePt t="12797" x="7608888" y="3884613"/>
          <p14:tracePt t="12814" x="7724775" y="4170363"/>
          <p14:tracePt t="12831" x="7823200" y="4411663"/>
          <p14:tracePt t="12847" x="7912100" y="4670425"/>
          <p14:tracePt t="12864" x="7947025" y="4902200"/>
          <p14:tracePt t="12881" x="7956550" y="5276850"/>
          <p14:tracePt t="12897" x="7956550" y="5562600"/>
          <p14:tracePt t="12914" x="7929563" y="5795963"/>
          <p14:tracePt t="12931" x="7858125" y="6062663"/>
          <p14:tracePt t="12947" x="7742238" y="6367463"/>
          <p14:tracePt t="12964" x="7680325" y="6545263"/>
          <p14:tracePt t="12981" x="7616825" y="6680200"/>
          <p14:tracePt t="12999" x="7510463" y="6848475"/>
          <p14:tracePt t="13014" x="7439025" y="6848475"/>
          <p14:tracePt t="13030" x="7180263" y="6848475"/>
          <p14:tracePt t="13047" x="6946900" y="6848475"/>
          <p14:tracePt t="13064" x="6786563" y="6848475"/>
          <p14:tracePt t="13080" x="6626225" y="6848475"/>
          <p14:tracePt t="13097" x="6554788" y="6848475"/>
          <p14:tracePt t="13113" x="6500813" y="6848475"/>
          <p14:tracePt t="13130" x="6429375" y="6840538"/>
          <p14:tracePt t="13147" x="6303963" y="6831013"/>
          <p14:tracePt t="13164" x="6134100" y="6823075"/>
          <p14:tracePt t="13180" x="6000750" y="6813550"/>
          <p14:tracePt t="13197" x="5830888" y="6804025"/>
          <p14:tracePt t="13214" x="5705475" y="6796088"/>
          <p14:tracePt t="13230" x="5626100" y="6786563"/>
          <p14:tracePt t="13234" x="5589588" y="6786563"/>
          <p14:tracePt t="13247" x="5572125" y="6786563"/>
          <p14:tracePt t="13264" x="5491163" y="6777038"/>
          <p14:tracePt t="13280" x="5438775" y="6769100"/>
          <p14:tracePt t="13297" x="5375275" y="6759575"/>
          <p14:tracePt t="13314" x="5259388" y="6732588"/>
          <p14:tracePt t="13330" x="5197475" y="6724650"/>
          <p14:tracePt t="13347" x="5116513" y="6715125"/>
          <p14:tracePt t="13363" x="5045075" y="6705600"/>
          <p14:tracePt t="13380" x="4946650" y="6697663"/>
          <p14:tracePt t="13397" x="4795838" y="6688138"/>
          <p14:tracePt t="13413" x="4643438" y="6680200"/>
          <p14:tracePt t="13430" x="4473575" y="6661150"/>
          <p14:tracePt t="13447" x="4357688" y="6643688"/>
          <p14:tracePt t="13463" x="4276725" y="6626225"/>
          <p14:tracePt t="13480" x="4241800" y="6616700"/>
          <p14:tracePt t="13497" x="4214813" y="6599238"/>
          <p14:tracePt t="13514" x="4187825" y="6589713"/>
          <p14:tracePt t="13531" x="4170363" y="6581775"/>
          <p14:tracePt t="13548" x="4160838" y="6581775"/>
          <p14:tracePt t="13564" x="4143375" y="6581775"/>
          <p14:tracePt t="13581" x="4143375" y="6572250"/>
          <p14:tracePt t="14288" x="4133850" y="6572250"/>
          <p14:tracePt t="14296" x="4116388" y="6572250"/>
          <p14:tracePt t="14304" x="4108450" y="6572250"/>
          <p14:tracePt t="14314" x="4098925" y="6572250"/>
          <p14:tracePt t="18255" x="4089400" y="6572250"/>
          <p14:tracePt t="18271" x="4081463" y="6572250"/>
          <p14:tracePt t="19164" x="4071938" y="6572250"/>
          <p14:tracePt t="19180" x="4062413" y="6572250"/>
          <p14:tracePt t="19204" x="4054475" y="6572250"/>
          <p14:tracePt t="19212" x="4054475" y="6562725"/>
          <p14:tracePt t="29041" x="4054475" y="6527800"/>
          <p14:tracePt t="29048" x="4054475" y="6510338"/>
          <p14:tracePt t="29061" x="4054475" y="6483350"/>
          <p14:tracePt t="29078" x="4054475" y="6473825"/>
          <p14:tracePt t="29095" x="4054475" y="6465888"/>
          <p14:tracePt t="29482" x="4054475" y="6456363"/>
          <p14:tracePt t="29497" x="4044950" y="6446838"/>
          <p14:tracePt t="29520" x="4044950" y="6438900"/>
          <p14:tracePt t="29552" x="4037013" y="6438900"/>
          <p14:tracePt t="29576" x="4037013" y="6429375"/>
          <p14:tracePt t="29642" x="4037013" y="6419850"/>
          <p14:tracePt t="29648" x="4027488" y="6419850"/>
          <p14:tracePt t="29810" x="4027488" y="6411913"/>
          <p14:tracePt t="29819" x="4017963" y="6411913"/>
          <p14:tracePt t="29876" x="4010025" y="6411913"/>
          <p14:tracePt t="29898" x="4010025" y="6402388"/>
          <p14:tracePt t="29906" x="4000500" y="6402388"/>
          <p14:tracePt t="29973" x="3990975" y="6402388"/>
          <p14:tracePt t="30037" x="3983038" y="6402388"/>
          <p14:tracePt t="30062" x="3983038" y="6394450"/>
          <p14:tracePt t="30074" x="3973513" y="6394450"/>
          <p14:tracePt t="30111" x="3965575" y="6394450"/>
          <p14:tracePt t="30246" x="3956050" y="6394450"/>
          <p14:tracePt t="30263" x="3946525" y="6394450"/>
          <p14:tracePt t="30303" x="3938588" y="6394450"/>
          <p14:tracePt t="30328" x="3938588" y="6384925"/>
          <p14:tracePt t="30336" x="3929063" y="6384925"/>
          <p14:tracePt t="30368" x="3919538" y="6384925"/>
          <p14:tracePt t="30384" x="3911600" y="6384925"/>
          <p14:tracePt t="30415" x="3902075" y="6384925"/>
          <p14:tracePt t="30498" x="3894138" y="6384925"/>
          <p14:tracePt t="30635" x="3894138" y="6375400"/>
          <p14:tracePt t="30787" x="3884613" y="6375400"/>
          <p14:tracePt t="32060" x="3875088" y="6375400"/>
          <p14:tracePt t="32456" x="3867150" y="6375400"/>
          <p14:tracePt t="32611" x="3857625" y="6375400"/>
          <p14:tracePt t="32683" x="3848100" y="6375400"/>
          <p14:tracePt t="32706" x="3840163" y="6375400"/>
          <p14:tracePt t="32739" x="3830638" y="6375400"/>
          <p14:tracePt t="32753" x="3822700" y="6375400"/>
          <p14:tracePt t="32769" x="3813175" y="6375400"/>
          <p14:tracePt t="32777" x="3803650" y="6375400"/>
          <p14:tracePt t="32794" x="3795713" y="6375400"/>
          <p14:tracePt t="32817" x="3786188" y="6375400"/>
          <p14:tracePt t="32857" x="3776663" y="6375400"/>
          <p14:tracePt t="32873" x="3768725" y="6375400"/>
          <p14:tracePt t="32891" x="3759200" y="6375400"/>
          <p14:tracePt t="32906" x="3751263" y="6375400"/>
          <p14:tracePt t="32922" x="3741738" y="6375400"/>
          <p14:tracePt t="32938" x="3732213" y="6375400"/>
          <p14:tracePt t="32946" x="3724275" y="6375400"/>
          <p14:tracePt t="32960" x="3714750" y="6375400"/>
          <p14:tracePt t="32977" x="3705225" y="6375400"/>
          <p14:tracePt t="32993" x="3697288" y="6375400"/>
          <p14:tracePt t="33010" x="3687763" y="6375400"/>
          <p14:tracePt t="33050" x="3679825" y="6375400"/>
          <p14:tracePt t="33084" x="3670300" y="6375400"/>
          <p14:tracePt t="33091" x="3660775" y="6375400"/>
          <p14:tracePt t="33099" x="3652838" y="6375400"/>
          <p14:tracePt t="33111" x="3643313" y="6375400"/>
          <p14:tracePt t="33128" x="3625850" y="6375400"/>
          <p14:tracePt t="33144" x="3598863" y="6375400"/>
          <p14:tracePt t="33160" x="3562350" y="6367463"/>
          <p14:tracePt t="33177" x="3509963" y="6357938"/>
          <p14:tracePt t="33194" x="3446463" y="6340475"/>
          <p14:tracePt t="33211" x="3367088" y="6330950"/>
          <p14:tracePt t="33229" x="3303588" y="6323013"/>
          <p14:tracePt t="33245" x="3276600" y="6303963"/>
          <p14:tracePt t="33260" x="3241675" y="6296025"/>
          <p14:tracePt t="33277" x="3224213" y="6276975"/>
          <p14:tracePt t="33294" x="3187700" y="6259513"/>
          <p14:tracePt t="33310" x="3152775" y="6232525"/>
          <p14:tracePt t="33327" x="3108325" y="6205538"/>
          <p14:tracePt t="33344" x="3071813" y="6180138"/>
          <p14:tracePt t="33360" x="3036888" y="6153150"/>
          <p14:tracePt t="33377" x="3000375" y="6126163"/>
          <p14:tracePt t="33393" x="2946400" y="6062663"/>
          <p14:tracePt t="33410" x="2919413" y="6018213"/>
          <p14:tracePt t="33427" x="2867025" y="5965825"/>
          <p14:tracePt t="33444" x="2822575" y="5894388"/>
          <p14:tracePt t="33448" x="2803525" y="5857875"/>
          <p14:tracePt t="33461" x="2786063" y="5840413"/>
          <p14:tracePt t="33480" x="2732088" y="5751513"/>
          <p14:tracePt t="33495" x="2697163" y="5688013"/>
          <p14:tracePt t="33511" x="2643188" y="5608638"/>
          <p14:tracePt t="33528" x="2608263" y="5554663"/>
          <p14:tracePt t="33545" x="2571750" y="5483225"/>
          <p14:tracePt t="33561" x="2536825" y="5419725"/>
          <p14:tracePt t="33578" x="2517775" y="5348288"/>
          <p14:tracePt t="33594" x="2517775" y="5259388"/>
          <p14:tracePt t="33611" x="2517775" y="5205413"/>
          <p14:tracePt t="33628" x="2517775" y="5133975"/>
          <p14:tracePt t="33644" x="2517775" y="5072063"/>
          <p14:tracePt t="33660" x="2517775" y="5010150"/>
          <p14:tracePt t="33677" x="2517775" y="4946650"/>
          <p14:tracePt t="33694" x="2562225" y="4830763"/>
          <p14:tracePt t="33710" x="2652713" y="4687888"/>
          <p14:tracePt t="33727" x="2670175" y="4660900"/>
          <p14:tracePt t="33744" x="2768600" y="4562475"/>
          <p14:tracePt t="33761" x="2830513" y="4510088"/>
          <p14:tracePt t="33777" x="2867025" y="4473575"/>
          <p14:tracePt t="33793" x="2901950" y="4438650"/>
          <p14:tracePt t="33810" x="2946400" y="4411663"/>
          <p14:tracePt t="33827" x="3000375" y="4375150"/>
          <p14:tracePt t="33844" x="3071813" y="4340225"/>
          <p14:tracePt t="33861" x="3125788" y="4313238"/>
          <p14:tracePt t="33877" x="3170238" y="4295775"/>
          <p14:tracePt t="33894" x="3205163" y="4286250"/>
          <p14:tracePt t="33911" x="3241675" y="4268788"/>
          <p14:tracePt t="33928" x="3295650" y="4251325"/>
          <p14:tracePt t="33944" x="3322638" y="4241800"/>
          <p14:tracePt t="33960" x="3446463" y="4205288"/>
          <p14:tracePt t="33977" x="3554413" y="4187825"/>
          <p14:tracePt t="33993" x="3670300" y="4170363"/>
          <p14:tracePt t="34010" x="3803650" y="4143375"/>
          <p14:tracePt t="34027" x="3946525" y="4133850"/>
          <p14:tracePt t="34043" x="4071938" y="4116388"/>
          <p14:tracePt t="34060" x="4276725" y="4098925"/>
          <p14:tracePt t="34077" x="4419600" y="4089400"/>
          <p14:tracePt t="34093" x="4625975" y="4081463"/>
          <p14:tracePt t="34110" x="4786313" y="4071938"/>
          <p14:tracePt t="34127" x="5000625" y="4071938"/>
          <p14:tracePt t="34143" x="5170488" y="4071938"/>
          <p14:tracePt t="34160" x="5348288" y="4071938"/>
          <p14:tracePt t="34177" x="5518150" y="4089400"/>
          <p14:tracePt t="34194" x="5867400" y="4133850"/>
          <p14:tracePt t="34210" x="6045200" y="4170363"/>
          <p14:tracePt t="34227" x="6205538" y="4214813"/>
          <p14:tracePt t="34243" x="6438900" y="4276725"/>
          <p14:tracePt t="34260" x="6572250" y="4322763"/>
          <p14:tracePt t="34277" x="6715125" y="4384675"/>
          <p14:tracePt t="34293" x="6831013" y="4438650"/>
          <p14:tracePt t="34310" x="6911975" y="4483100"/>
          <p14:tracePt t="34327" x="7018338" y="4545013"/>
          <p14:tracePt t="34344" x="7153275" y="4643438"/>
          <p14:tracePt t="34361" x="7259638" y="4724400"/>
          <p14:tracePt t="34377" x="7385050" y="4822825"/>
          <p14:tracePt t="34394" x="7419975" y="4875213"/>
          <p14:tracePt t="34411" x="7473950" y="4965700"/>
          <p14:tracePt t="34427" x="7500938" y="5018088"/>
          <p14:tracePt t="34445" x="7572375" y="5133975"/>
          <p14:tracePt t="34460" x="7608888" y="5205413"/>
          <p14:tracePt t="34477" x="7634288" y="5295900"/>
          <p14:tracePt t="34494" x="7653338" y="5357813"/>
          <p14:tracePt t="34510" x="7661275" y="5446713"/>
          <p14:tracePt t="34527" x="7661275" y="5510213"/>
          <p14:tracePt t="34544" x="7661275" y="5562600"/>
          <p14:tracePt t="34561" x="7653338" y="5626100"/>
          <p14:tracePt t="34577" x="7616825" y="5697538"/>
          <p14:tracePt t="34594" x="7589838" y="5751513"/>
          <p14:tracePt t="34611" x="7537450" y="5813425"/>
          <p14:tracePt t="34627" x="7483475" y="5867400"/>
          <p14:tracePt t="34644" x="7429500" y="5919788"/>
          <p14:tracePt t="34661" x="7367588" y="5965825"/>
          <p14:tracePt t="34677" x="7251700" y="6045200"/>
          <p14:tracePt t="34694" x="7081838" y="6126163"/>
          <p14:tracePt t="34710" x="6867525" y="6197600"/>
          <p14:tracePt t="34727" x="6688138" y="6232525"/>
          <p14:tracePt t="34744" x="6510338" y="6286500"/>
          <p14:tracePt t="34761" x="6330950" y="6330950"/>
          <p14:tracePt t="34777" x="6143625" y="6384925"/>
          <p14:tracePt t="34794" x="5983288" y="6419850"/>
          <p14:tracePt t="34810" x="5822950" y="6465888"/>
          <p14:tracePt t="34827" x="5626100" y="6491288"/>
          <p14:tracePt t="34844" x="5456238" y="6510338"/>
          <p14:tracePt t="34860" x="5259388" y="6527800"/>
          <p14:tracePt t="34877" x="5116513" y="6527800"/>
          <p14:tracePt t="34894" x="4875213" y="6527800"/>
          <p14:tracePt t="34910" x="4724400" y="6527800"/>
          <p14:tracePt t="34927" x="4562475" y="6527800"/>
          <p14:tracePt t="34945" x="4276725" y="6510338"/>
          <p14:tracePt t="34960" x="4062413" y="6483350"/>
          <p14:tracePt t="34977" x="3919538" y="6456363"/>
          <p14:tracePt t="34994" x="3724275" y="6402388"/>
          <p14:tracePt t="35010" x="3517900" y="6340475"/>
          <p14:tracePt t="35027" x="3348038" y="6286500"/>
          <p14:tracePt t="35043" x="3133725" y="6197600"/>
          <p14:tracePt t="35060" x="2928938" y="6072188"/>
          <p14:tracePt t="35076" x="2813050" y="5983288"/>
          <p14:tracePt t="35093" x="2714625" y="5857875"/>
          <p14:tracePt t="35110" x="2670175" y="5768975"/>
          <p14:tracePt t="35127" x="2589213" y="5643563"/>
          <p14:tracePt t="35143" x="2562225" y="5562600"/>
          <p14:tracePt t="35161" x="2536825" y="5483225"/>
          <p14:tracePt t="35179" x="2527300" y="5375275"/>
          <p14:tracePt t="35194" x="2527300" y="5313363"/>
          <p14:tracePt t="35210" x="2527300" y="5251450"/>
          <p14:tracePt t="35227" x="2527300" y="5205413"/>
          <p14:tracePt t="35243" x="2527300" y="5170488"/>
          <p14:tracePt t="35260" x="2544763" y="5126038"/>
          <p14:tracePt t="35276" x="2562225" y="5072063"/>
          <p14:tracePt t="35293" x="2598738" y="5018088"/>
          <p14:tracePt t="35310" x="2643188" y="4973638"/>
          <p14:tracePt t="35326" x="2705100" y="4894263"/>
          <p14:tracePt t="35343" x="2795588" y="4813300"/>
          <p14:tracePt t="35360" x="2911475" y="4732338"/>
          <p14:tracePt t="35376" x="3044825" y="4660900"/>
          <p14:tracePt t="35393" x="3152775" y="4608513"/>
          <p14:tracePt t="35410" x="3330575" y="4527550"/>
          <p14:tracePt t="35427" x="3490913" y="4483100"/>
          <p14:tracePt t="35444" x="3776663" y="4419600"/>
          <p14:tracePt t="35460" x="4160838" y="4367213"/>
          <p14:tracePt t="35477" x="4394200" y="4340225"/>
          <p14:tracePt t="35497" x="4813300" y="4295775"/>
          <p14:tracePt t="35502" x="4938713" y="4276725"/>
          <p14:tracePt t="35512" x="5170488" y="4268788"/>
          <p14:tracePt t="35527" x="5429250" y="4259263"/>
          <p14:tracePt t="35544" x="5688013" y="4259263"/>
          <p14:tracePt t="35561" x="5938838" y="4259263"/>
          <p14:tracePt t="35577" x="6116638" y="4276725"/>
          <p14:tracePt t="35594" x="6357938" y="4330700"/>
          <p14:tracePt t="35614" x="6589713" y="4375150"/>
          <p14:tracePt t="35629" x="6769100" y="4429125"/>
          <p14:tracePt t="35644" x="6831013" y="4446588"/>
          <p14:tracePt t="35663" x="7018338" y="4537075"/>
          <p14:tracePt t="35677" x="7072313" y="4562475"/>
          <p14:tracePt t="35694" x="7205663" y="4679950"/>
          <p14:tracePt t="35710" x="7251700" y="4732338"/>
          <p14:tracePt t="35728" x="7277100" y="4786313"/>
          <p14:tracePt t="35744" x="7313613" y="4875213"/>
          <p14:tracePt t="35761" x="7340600" y="4938713"/>
          <p14:tracePt t="35777" x="7358063" y="5010150"/>
          <p14:tracePt t="35800" x="7358063" y="5116513"/>
          <p14:tracePt t="35810" x="7358063" y="5143500"/>
          <p14:tracePt t="35827" x="7331075" y="5224463"/>
          <p14:tracePt t="35843" x="7313613" y="5276850"/>
          <p14:tracePt t="35860" x="7277100" y="5367338"/>
          <p14:tracePt t="35877" x="7251700" y="5438775"/>
          <p14:tracePt t="35893" x="7215188" y="5500688"/>
          <p14:tracePt t="35910" x="7170738" y="5572125"/>
          <p14:tracePt t="35927" x="7134225" y="5634038"/>
          <p14:tracePt t="35945" x="7062788" y="5715000"/>
          <p14:tracePt t="35960" x="7037388" y="5741988"/>
          <p14:tracePt t="35977" x="6965950" y="5813425"/>
          <p14:tracePt t="35994" x="6938963" y="5848350"/>
          <p14:tracePt t="36010" x="6884988" y="5894388"/>
          <p14:tracePt t="36027" x="6848475" y="5929313"/>
          <p14:tracePt t="36044" x="6813550" y="5956300"/>
          <p14:tracePt t="36060" x="6759575" y="5991225"/>
          <p14:tracePt t="36077" x="6705600" y="6027738"/>
          <p14:tracePt t="36094" x="6653213" y="6062663"/>
          <p14:tracePt t="36110" x="6589713" y="6099175"/>
          <p14:tracePt t="36126" x="6518275" y="6126163"/>
          <p14:tracePt t="36143" x="6438900" y="6143625"/>
          <p14:tracePt t="36159" x="6367463" y="6170613"/>
          <p14:tracePt t="36176" x="6242050" y="6197600"/>
          <p14:tracePt t="36194" x="6072188" y="6232525"/>
          <p14:tracePt t="36210" x="5938838" y="6242050"/>
          <p14:tracePt t="36227" x="5795963" y="6259513"/>
          <p14:tracePt t="36243" x="5653088" y="6276975"/>
          <p14:tracePt t="36260" x="5554663" y="6276975"/>
          <p14:tracePt t="36276" x="5473700" y="6276975"/>
          <p14:tracePt t="36294" x="5375275" y="6276975"/>
          <p14:tracePt t="36311" x="5322888" y="6276975"/>
          <p14:tracePt t="36327" x="5276850" y="6269038"/>
          <p14:tracePt t="36343" x="5187950" y="6259513"/>
          <p14:tracePt t="36360" x="5143500" y="6251575"/>
          <p14:tracePt t="36377" x="5099050" y="6242050"/>
          <p14:tracePt t="36394" x="5045075" y="6232525"/>
          <p14:tracePt t="36413" x="5010150" y="6232525"/>
          <p14:tracePt t="36426" x="4991100" y="6224588"/>
          <p14:tracePt t="36443" x="4983163" y="6215063"/>
          <p14:tracePt t="36460" x="4956175" y="6215063"/>
          <p14:tracePt t="36476" x="4894263" y="6197600"/>
          <p14:tracePt t="36493" x="4848225" y="6180138"/>
          <p14:tracePt t="36510" x="4822825" y="6170613"/>
          <p14:tracePt t="36526" x="4786313" y="6161088"/>
          <p14:tracePt t="36543" x="4776788" y="6153150"/>
          <p14:tracePt t="36560" x="4768850" y="6143625"/>
          <p14:tracePt t="36576" x="4751388" y="6134100"/>
          <p14:tracePt t="36593" x="4732338" y="6126163"/>
          <p14:tracePt t="36612" x="4724400" y="6126163"/>
          <p14:tracePt t="36646" x="4714875" y="6126163"/>
          <p14:tracePt t="36664" x="4705350" y="6126163"/>
          <p14:tracePt t="36676" x="4679950" y="6126163"/>
          <p14:tracePt t="36693" x="4670425" y="6116638"/>
          <p14:tracePt t="36726" x="4652963" y="6116638"/>
          <p14:tracePt t="36743" x="4633913" y="6116638"/>
          <p14:tracePt t="36761" x="4616450" y="6116638"/>
          <p14:tracePt t="39224" x="4581525" y="6116638"/>
          <p14:tracePt t="39232" x="4500563" y="6126163"/>
          <p14:tracePt t="39242" x="4402138" y="6170613"/>
          <p14:tracePt t="39259" x="3911600" y="6411913"/>
          <p14:tracePt t="39276" x="3411538" y="6581775"/>
          <p14:tracePt t="39292" x="3081338" y="6608763"/>
          <p14:tracePt t="39309" x="2901950" y="6608763"/>
          <p14:tracePt t="39326" x="2714625" y="6599238"/>
          <p14:tracePt t="39342" x="2616200" y="6589713"/>
          <p14:tracePt t="39359" x="2490788" y="6562725"/>
          <p14:tracePt t="39376" x="2312988" y="6491288"/>
          <p14:tracePt t="39392" x="2214563" y="6446838"/>
          <p14:tracePt t="39409" x="2108200" y="6384925"/>
          <p14:tracePt t="39426" x="2044700" y="6330950"/>
          <p14:tracePt t="39442" x="2027238" y="6296025"/>
          <p14:tracePt t="39459" x="2000250" y="6224588"/>
          <p14:tracePt t="39476" x="1973263" y="6116638"/>
          <p14:tracePt t="39492" x="1911350" y="5991225"/>
          <p14:tracePt t="39509" x="1866900" y="5840413"/>
          <p14:tracePt t="39526" x="1847850" y="5741988"/>
          <p14:tracePt t="39542" x="1847850" y="5643563"/>
          <p14:tracePt t="39559" x="1847850" y="5562600"/>
          <p14:tracePt t="39562" x="1847850" y="5491163"/>
          <p14:tracePt t="39576" x="1866900" y="5438775"/>
          <p14:tracePt t="39592" x="1893888" y="5348288"/>
          <p14:tracePt t="39609" x="1928813" y="5232400"/>
          <p14:tracePt t="39626" x="2017713" y="5000625"/>
          <p14:tracePt t="39642" x="2116138" y="4875213"/>
          <p14:tracePt t="39659" x="2214563" y="4768850"/>
          <p14:tracePt t="39676" x="2312988" y="4687888"/>
          <p14:tracePt t="39692" x="2411413" y="4598988"/>
          <p14:tracePt t="39709" x="2608263" y="4483100"/>
          <p14:tracePt t="39726" x="2759075" y="4411663"/>
          <p14:tracePt t="39743" x="2965450" y="4330700"/>
          <p14:tracePt t="39759" x="3108325" y="4276725"/>
          <p14:tracePt t="39776" x="3214688" y="4251325"/>
          <p14:tracePt t="39792" x="3367088" y="4224338"/>
          <p14:tracePt t="39814" x="3581400" y="4197350"/>
          <p14:tracePt t="39827" x="3705225" y="4187825"/>
          <p14:tracePt t="39844" x="3938588" y="4187825"/>
          <p14:tracePt t="39861" x="4143375" y="4187825"/>
          <p14:tracePt t="39876" x="4259263" y="4170363"/>
          <p14:tracePt t="39892" x="4643438" y="4160838"/>
          <p14:tracePt t="39909" x="4938713" y="4160838"/>
          <p14:tracePt t="39926" x="5170488" y="4160838"/>
          <p14:tracePt t="39942" x="5491163" y="4160838"/>
          <p14:tracePt t="39959" x="5688013" y="4205288"/>
          <p14:tracePt t="39976" x="5956300" y="4259263"/>
          <p14:tracePt t="39992" x="6116638" y="4303713"/>
          <p14:tracePt t="40009" x="6330950" y="4375150"/>
          <p14:tracePt t="40026" x="6527800" y="4446588"/>
          <p14:tracePt t="40042" x="6688138" y="4491038"/>
          <p14:tracePt t="40059" x="6894513" y="4562475"/>
          <p14:tracePt t="40075" x="6973888" y="4608513"/>
          <p14:tracePt t="40092" x="7037388" y="4660900"/>
          <p14:tracePt t="40109" x="7089775" y="4724400"/>
          <p14:tracePt t="40126" x="7215188" y="4848225"/>
          <p14:tracePt t="40142" x="7296150" y="4965700"/>
          <p14:tracePt t="40159" x="7348538" y="5045075"/>
          <p14:tracePt t="40176" x="7375525" y="5133975"/>
          <p14:tracePt t="40192" x="7412038" y="5241925"/>
          <p14:tracePt t="40209" x="7412038" y="5340350"/>
          <p14:tracePt t="40226" x="7412038" y="5446713"/>
          <p14:tracePt t="40243" x="7412038" y="5527675"/>
          <p14:tracePt t="40259" x="7412038" y="5599113"/>
          <p14:tracePt t="40276" x="7402513" y="5670550"/>
          <p14:tracePt t="40293" x="7394575" y="5724525"/>
          <p14:tracePt t="40310" x="7367588" y="5768975"/>
          <p14:tracePt t="40326" x="7331075" y="5830888"/>
          <p14:tracePt t="40343" x="7296150" y="5884863"/>
          <p14:tracePt t="40360" x="7224713" y="5956300"/>
          <p14:tracePt t="40376" x="7153275" y="6010275"/>
          <p14:tracePt t="40393" x="7045325" y="6081713"/>
          <p14:tracePt t="40409" x="6983413" y="6099175"/>
          <p14:tracePt t="40426" x="6965950" y="6108700"/>
          <p14:tracePt t="40442" x="6956425" y="6108700"/>
          <p14:tracePt t="40539" x="6946900" y="6108700"/>
          <p14:tracePt t="40548" x="6938963" y="6108700"/>
          <p14:tracePt t="40564" x="6938963" y="6116638"/>
          <p14:tracePt t="40580" x="6929438" y="6116638"/>
          <p14:tracePt t="40613" x="6929438" y="6126163"/>
          <p14:tracePt t="40860" x="6919913" y="6126163"/>
          <p14:tracePt t="40901" x="6911975" y="6126163"/>
          <p14:tracePt t="41364" x="6902450" y="6126163"/>
          <p14:tracePt t="41386" x="6894513" y="6126163"/>
          <p14:tracePt t="41434" x="6884988" y="6126163"/>
          <p14:tracePt t="41552" x="6875463" y="6126163"/>
          <p14:tracePt t="41568" x="6867525" y="6126163"/>
          <p14:tracePt t="41635" x="6858000" y="6126163"/>
          <p14:tracePt t="42004" x="6848475" y="6126163"/>
          <p14:tracePt t="42060" x="6840538" y="6126163"/>
          <p14:tracePt t="42100" x="6831013" y="6126163"/>
          <p14:tracePt t="42117" x="6823075" y="6126163"/>
          <p14:tracePt t="42142" x="6813550" y="6126163"/>
          <p14:tracePt t="42151" x="6804025" y="6126163"/>
          <p14:tracePt t="42159" x="6796088" y="6126163"/>
          <p14:tracePt t="42176" x="6786563" y="6126163"/>
          <p14:tracePt t="42192" x="6777038" y="6126163"/>
          <p14:tracePt t="42392" x="6777038" y="6116638"/>
          <p14:tracePt t="42528" x="6769100" y="6116638"/>
          <p14:tracePt t="43305" x="6759575" y="6116638"/>
          <p14:tracePt t="43312" x="6751638" y="6116638"/>
          <p14:tracePt t="43327" x="6732588" y="6116638"/>
          <p14:tracePt t="43342" x="6688138" y="6116638"/>
          <p14:tracePt t="43359" x="6653213" y="6116638"/>
          <p14:tracePt t="43375" x="6626225" y="6116638"/>
          <p14:tracePt t="43392" x="6589713" y="6116638"/>
          <p14:tracePt t="43409" x="6545263" y="6116638"/>
          <p14:tracePt t="43425" x="6465888" y="6116638"/>
          <p14:tracePt t="43442" x="6375400" y="6116638"/>
          <p14:tracePt t="43458" x="6242050" y="6116638"/>
          <p14:tracePt t="43475" x="6143625" y="6108700"/>
          <p14:tracePt t="43492" x="6072188" y="6089650"/>
          <p14:tracePt t="43508" x="6037263" y="6089650"/>
          <p14:tracePt t="43525" x="6010275" y="6081713"/>
          <p14:tracePt t="43542" x="5938838" y="6072188"/>
          <p14:tracePt t="43558" x="5911850" y="6072188"/>
          <p14:tracePt t="43576" x="5795963" y="6072188"/>
          <p14:tracePt t="43592" x="5768975" y="6072188"/>
          <p14:tracePt t="43608" x="5705475" y="6072188"/>
          <p14:tracePt t="43625" x="5670550" y="6072188"/>
          <p14:tracePt t="43642" x="5626100" y="6072188"/>
          <p14:tracePt t="43659" x="5572125" y="6072188"/>
          <p14:tracePt t="43676" x="5518150" y="6072188"/>
          <p14:tracePt t="43692" x="5456238" y="6072188"/>
          <p14:tracePt t="43708" x="5367338" y="6072188"/>
          <p14:tracePt t="43725" x="5303838" y="6081713"/>
          <p14:tracePt t="43742" x="5214938" y="6089650"/>
          <p14:tracePt t="43758" x="5153025" y="6089650"/>
          <p14:tracePt t="43775" x="5062538" y="6089650"/>
          <p14:tracePt t="43793" x="4902200" y="6099175"/>
          <p14:tracePt t="43812" x="4562475" y="6116638"/>
          <p14:tracePt t="43827" x="4313238" y="6116638"/>
          <p14:tracePt t="43842" x="4133850" y="6116638"/>
          <p14:tracePt t="43859" x="3929063" y="6108700"/>
          <p14:tracePt t="43875" x="3776663" y="6081713"/>
          <p14:tracePt t="43892" x="3616325" y="6054725"/>
          <p14:tracePt t="43909" x="3276600" y="5983288"/>
          <p14:tracePt t="43926" x="2901950" y="5938838"/>
          <p14:tracePt t="43942" x="2652713" y="5894388"/>
          <p14:tracePt t="43959" x="2490788" y="5848350"/>
          <p14:tracePt t="43976" x="2393950" y="5795963"/>
          <p14:tracePt t="43992" x="2295525" y="5741988"/>
          <p14:tracePt t="44009" x="2232025" y="5697538"/>
          <p14:tracePt t="44027" x="2143125" y="5599113"/>
          <p14:tracePt t="44042" x="2125663" y="5572125"/>
          <p14:tracePt t="44059" x="2027238" y="5438775"/>
          <p14:tracePt t="44076" x="2000250" y="5357813"/>
          <p14:tracePt t="44092" x="2000250" y="5330825"/>
          <p14:tracePt t="44108" x="2000250" y="5259388"/>
          <p14:tracePt t="44125" x="2000250" y="5214938"/>
          <p14:tracePt t="44142" x="2009775" y="5143500"/>
          <p14:tracePt t="44159" x="2044700" y="5072063"/>
          <p14:tracePt t="44176" x="2081213" y="5000625"/>
          <p14:tracePt t="44192" x="2133600" y="4938713"/>
          <p14:tracePt t="44209" x="2214563" y="4848225"/>
          <p14:tracePt t="44226" x="2276475" y="4786313"/>
          <p14:tracePt t="44242" x="2330450" y="4724400"/>
          <p14:tracePt t="44259" x="2384425" y="4670425"/>
          <p14:tracePt t="44276" x="2482850" y="4572000"/>
          <p14:tracePt t="44292" x="2509838" y="4545013"/>
          <p14:tracePt t="44309" x="2643188" y="4465638"/>
          <p14:tracePt t="44326" x="2759075" y="4429125"/>
          <p14:tracePt t="44342" x="2830513" y="4402138"/>
          <p14:tracePt t="44359" x="3116263" y="4340225"/>
          <p14:tracePt t="44376" x="3303588" y="4303713"/>
          <p14:tracePt t="44392" x="3554413" y="4259263"/>
          <p14:tracePt t="44409" x="3803650" y="4241800"/>
          <p14:tracePt t="44426" x="4108450" y="4224338"/>
          <p14:tracePt t="44442" x="4456113" y="4224338"/>
          <p14:tracePt t="44459" x="4840288" y="4224338"/>
          <p14:tracePt t="44475" x="5160963" y="4232275"/>
          <p14:tracePt t="44492" x="5510213" y="4276725"/>
          <p14:tracePt t="44509" x="6000750" y="4357688"/>
          <p14:tracePt t="44527" x="6500813" y="4483100"/>
          <p14:tracePt t="44542" x="6680200" y="4545013"/>
          <p14:tracePt t="44559" x="6831013" y="4608513"/>
          <p14:tracePt t="44575" x="6929438" y="4652963"/>
          <p14:tracePt t="44591" x="7037388" y="4705350"/>
          <p14:tracePt t="44608" x="7134225" y="4751388"/>
          <p14:tracePt t="44625" x="7197725" y="4795838"/>
          <p14:tracePt t="44641" x="7269163" y="4867275"/>
          <p14:tracePt t="44658" x="7313613" y="4919663"/>
          <p14:tracePt t="44675" x="7348538" y="4965700"/>
          <p14:tracePt t="44691" x="7385050" y="5000625"/>
          <p14:tracePt t="44708" x="7402513" y="5045075"/>
          <p14:tracePt t="44725" x="7412038" y="5099050"/>
          <p14:tracePt t="44742" x="7412038" y="5153025"/>
          <p14:tracePt t="44758" x="7419975" y="5197475"/>
          <p14:tracePt t="44775" x="7419975" y="5259388"/>
          <p14:tracePt t="44792" x="7419975" y="5313363"/>
          <p14:tracePt t="44809" x="7385050" y="5384800"/>
          <p14:tracePt t="44826" x="7340600" y="5446713"/>
          <p14:tracePt t="44841" x="7286625" y="5518150"/>
          <p14:tracePt t="44858" x="7232650" y="5572125"/>
          <p14:tracePt t="44875" x="7180263" y="5634038"/>
          <p14:tracePt t="44892" x="7134225" y="5670550"/>
          <p14:tracePt t="44908" x="7099300" y="5705475"/>
          <p14:tracePt t="44925" x="7045325" y="5741988"/>
          <p14:tracePt t="44942" x="6965950" y="5795963"/>
          <p14:tracePt t="44959" x="6911975" y="5840413"/>
          <p14:tracePt t="44975" x="6823075" y="5884863"/>
          <p14:tracePt t="44992" x="6742113" y="5919788"/>
          <p14:tracePt t="45009" x="6680200" y="5956300"/>
          <p14:tracePt t="45025" x="6616700" y="5983288"/>
          <p14:tracePt t="45042" x="6581775" y="6000750"/>
          <p14:tracePt t="45060" x="6562725" y="6000750"/>
          <p14:tracePt t="45075" x="6545263" y="6010275"/>
          <p14:tracePt t="45092" x="6500813" y="6027738"/>
          <p14:tracePt t="45109" x="6438900" y="6045200"/>
          <p14:tracePt t="45125" x="6394450" y="6072188"/>
          <p14:tracePt t="45142" x="6348413" y="6108700"/>
          <p14:tracePt t="45159" x="6313488" y="6126163"/>
          <p14:tracePt t="45175" x="6286500" y="6143625"/>
          <p14:tracePt t="45192" x="6242050" y="6170613"/>
          <p14:tracePt t="45208" x="6197600" y="6188075"/>
          <p14:tracePt t="45225" x="6188075" y="6188075"/>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3"/>
          <a:stretch>
            <a:fillRect/>
          </a:stretch>
        </p:blipFill>
        <p:spPr>
          <a:xfrm>
            <a:off x="451681" y="2623237"/>
            <a:ext cx="9258300" cy="1647825"/>
          </a:xfrm>
          <a:prstGeom prst="rect">
            <a:avLst/>
          </a:prstGeom>
        </p:spPr>
      </p:pic>
      <p:sp>
        <p:nvSpPr>
          <p:cNvPr id="2" name="タイトル 1"/>
          <p:cNvSpPr>
            <a:spLocks noGrp="1"/>
          </p:cNvSpPr>
          <p:nvPr>
            <p:ph type="ctrTitle"/>
          </p:nvPr>
        </p:nvSpPr>
        <p:spPr/>
        <p:txBody>
          <a:bodyPr/>
          <a:lstStyle/>
          <a:p>
            <a:r>
              <a:rPr lang="en-US" altLang="ja-JP" sz="2000" dirty="0">
                <a:solidFill>
                  <a:schemeClr val="tx1"/>
                </a:solidFill>
              </a:rPr>
              <a:t>3</a:t>
            </a:r>
            <a:r>
              <a:rPr lang="ja-JP" altLang="en-US" sz="2000" dirty="0" err="1" smtClean="0">
                <a:solidFill>
                  <a:schemeClr val="tx1"/>
                </a:solidFill>
              </a:rPr>
              <a:t>．</a:t>
            </a:r>
            <a:r>
              <a:rPr lang="ja-JP" altLang="en-US" sz="2000" dirty="0">
                <a:solidFill>
                  <a:schemeClr val="tx1"/>
                </a:solidFill>
              </a:rPr>
              <a:t>警戒レベルを活用した水災タイムラインの</a:t>
            </a:r>
            <a:r>
              <a:rPr lang="ja-JP" altLang="en-US" sz="2000" dirty="0" smtClean="0">
                <a:solidFill>
                  <a:schemeClr val="tx1"/>
                </a:solidFill>
              </a:rPr>
              <a:t>策定</a:t>
            </a:r>
            <a:r>
              <a:rPr lang="en-US" altLang="ja-JP" sz="2000" dirty="0" smtClean="0">
                <a:solidFill>
                  <a:schemeClr val="tx1"/>
                </a:solidFill>
              </a:rPr>
              <a:t/>
            </a:r>
            <a:br>
              <a:rPr lang="en-US" altLang="ja-JP" sz="2000" dirty="0" smtClean="0">
                <a:solidFill>
                  <a:schemeClr val="tx1"/>
                </a:solidFill>
              </a:rPr>
            </a:br>
            <a:r>
              <a:rPr lang="ja-JP" altLang="en-US" sz="2000" dirty="0"/>
              <a:t>　</a:t>
            </a:r>
            <a:r>
              <a:rPr lang="en-US" altLang="ja-JP" sz="2000" dirty="0" smtClean="0"/>
              <a:t>(3)  </a:t>
            </a:r>
            <a:r>
              <a:rPr lang="ja-JP" altLang="en-US" sz="2000" dirty="0"/>
              <a:t>「警戒レベル</a:t>
            </a:r>
            <a:r>
              <a:rPr lang="en-US" altLang="ja-JP" sz="2000" dirty="0"/>
              <a:t>1</a:t>
            </a:r>
            <a:r>
              <a:rPr lang="ja-JP" altLang="en-US" sz="2000" dirty="0" smtClean="0"/>
              <a:t>」以降に</a:t>
            </a:r>
            <a:r>
              <a:rPr lang="ja-JP" altLang="en-US" sz="2000" dirty="0"/>
              <a:t>おける防災行動の</a:t>
            </a:r>
            <a:r>
              <a:rPr lang="ja-JP" altLang="en-US" sz="2000" dirty="0" smtClean="0"/>
              <a:t>ポイント①</a:t>
            </a:r>
            <a:r>
              <a:rPr lang="en-US" altLang="ja-JP" sz="2000" dirty="0" smtClean="0"/>
              <a:t>-3</a:t>
            </a:r>
            <a:endParaRPr kumimoji="1" lang="ja-JP" altLang="en-US" sz="2000" dirty="0"/>
          </a:p>
        </p:txBody>
      </p:sp>
      <p:sp>
        <p:nvSpPr>
          <p:cNvPr id="3" name="スライド番号プレースホルダー 2"/>
          <p:cNvSpPr>
            <a:spLocks noGrp="1"/>
          </p:cNvSpPr>
          <p:nvPr>
            <p:ph type="sldNum" sz="quarter" idx="10"/>
          </p:nvPr>
        </p:nvSpPr>
        <p:spPr/>
        <p:txBody>
          <a:bodyPr/>
          <a:lstStyle/>
          <a:p>
            <a:pPr>
              <a:defRPr/>
            </a:pPr>
            <a:fld id="{60A5C01B-E7B8-487B-A5F2-478EA586EDE1}" type="slidenum">
              <a:rPr lang="en-US" altLang="ja-JP" smtClean="0"/>
              <a:pPr>
                <a:defRPr/>
              </a:pPr>
              <a:t>29</a:t>
            </a:fld>
            <a:endParaRPr lang="ja-JP" altLang="en-US"/>
          </a:p>
        </p:txBody>
      </p:sp>
      <p:sp>
        <p:nvSpPr>
          <p:cNvPr id="4" name="正方形/長方形 3"/>
          <p:cNvSpPr/>
          <p:nvPr/>
        </p:nvSpPr>
        <p:spPr>
          <a:xfrm>
            <a:off x="128711" y="836711"/>
            <a:ext cx="9648825" cy="1525754"/>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「警戒レベル」の確認は、自治体のホームページ</a:t>
            </a:r>
            <a:r>
              <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/SNS</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や防災メールなどを用いて実施することが基本となります</a:t>
            </a:r>
            <a:r>
              <a:rPr lang="ja-JP" altLang="en-US"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が</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、夜間などにおいて急激な天候の変化に気づくことができない可能性があります。このため、前述の「防災気象情報</a:t>
            </a:r>
            <a:r>
              <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警戒レベル相当情報</a:t>
            </a:r>
            <a:r>
              <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」の</a:t>
            </a:r>
            <a:r>
              <a:rPr lang="ja-JP" altLang="en-US" sz="14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「プッシュ型」通知をスマホに設定したうえで</a:t>
            </a:r>
            <a:r>
              <a:rPr lang="en-US" altLang="ja-JP" sz="1400" u="sng"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u="sng"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下図参照</a:t>
            </a:r>
            <a:r>
              <a:rPr lang="en-US" altLang="ja-JP" sz="1400" u="sng"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自治体のホームページや防災メール等を確認することが良いです。</a:t>
            </a:r>
            <a:endParaRPr lang="en-US" altLang="ja-JP" sz="14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ただし、「防災気象情報</a:t>
            </a:r>
            <a:r>
              <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警戒レベル相当情報</a:t>
            </a:r>
            <a:r>
              <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」のプッシュ通知機能のアプリをスマホにインストールしておいたとしても、</a:t>
            </a:r>
            <a:r>
              <a:rPr lang="ja-JP" altLang="en-US" sz="14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何らかの原因で動作しない可能性があるた</a:t>
            </a:r>
            <a:r>
              <a:rPr lang="ja-JP" altLang="en-US" sz="1400" u="sng"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め</a:t>
            </a:r>
            <a:r>
              <a:rPr lang="ja-JP" altLang="en-US" sz="14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プッシュ通知の機能のあ</a:t>
            </a:r>
            <a:r>
              <a:rPr lang="ja-JP" altLang="en-US" sz="1400" u="sng"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る</a:t>
            </a:r>
            <a:r>
              <a:rPr lang="ja-JP" altLang="en-US" sz="14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アプリを２つ以上インストールしておくことが良いです。</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自宅と勤務地の自治体の</a:t>
            </a:r>
            <a:r>
              <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防災メール登録や自治体の</a:t>
            </a:r>
            <a:r>
              <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SNS</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アカウントを閲覧できるようにすると良いです</a:t>
            </a:r>
            <a:r>
              <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下表参照</a:t>
            </a:r>
            <a:r>
              <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err="1"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テキスト ボックス 7"/>
          <p:cNvSpPr txBox="1"/>
          <p:nvPr/>
        </p:nvSpPr>
        <p:spPr>
          <a:xfrm>
            <a:off x="4232798" y="4055038"/>
            <a:ext cx="5544616" cy="201965"/>
          </a:xfrm>
          <a:prstGeom prst="rect">
            <a:avLst/>
          </a:prstGeom>
          <a:noFill/>
          <a:ln w="12700">
            <a:noFill/>
          </a:ln>
        </p:spPr>
        <p:txBody>
          <a:bodyPr wrap="none" tIns="0" bIns="0" rtlCol="0">
            <a:noAutofit/>
          </a:bodyPr>
          <a:lstStyle/>
          <a:p>
            <a:pPr algn="ctr"/>
            <a:r>
              <a:rPr lang="ja-JP" altLang="en-US" sz="1050" dirty="0" smtClean="0">
                <a:latin typeface="Meiryo UI" panose="020B0604030504040204" pitchFamily="50" charset="-128"/>
                <a:ea typeface="Meiryo UI" panose="020B0604030504040204" pitchFamily="50" charset="-128"/>
                <a:cs typeface="Meiryo UI" panose="020B0604030504040204" pitchFamily="50" charset="-128"/>
              </a:rPr>
              <a:t>出典：気象庁</a:t>
            </a:r>
            <a:r>
              <a:rPr lang="en-US" altLang="ja-JP" sz="1050" dirty="0" smtClean="0">
                <a:latin typeface="Meiryo UI" panose="020B0604030504040204" pitchFamily="50" charset="-128"/>
                <a:ea typeface="Meiryo UI" panose="020B0604030504040204" pitchFamily="50" charset="-128"/>
                <a:cs typeface="Meiryo UI" panose="020B0604030504040204" pitchFamily="50" charset="-128"/>
              </a:rPr>
              <a:t>HP</a:t>
            </a:r>
            <a:r>
              <a:rPr lang="ja-JP" altLang="en-US" sz="1050" dirty="0" smtClean="0">
                <a:latin typeface="Meiryo UI" panose="020B0604030504040204" pitchFamily="50" charset="-128"/>
                <a:ea typeface="Meiryo UI" panose="020B0604030504040204" pitchFamily="50" charset="-128"/>
                <a:cs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https://www.jma.go.jp/jma/kishou/know/bosai/ame_push.html</a:t>
            </a:r>
          </a:p>
          <a:p>
            <a:pPr algn="ctr"/>
            <a:endParaRPr kumimoji="1" lang="en-US" altLang="ja-JP" sz="105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9" name="テキスト ボックス 8"/>
          <p:cNvSpPr txBox="1"/>
          <p:nvPr/>
        </p:nvSpPr>
        <p:spPr>
          <a:xfrm>
            <a:off x="2648744" y="4221088"/>
            <a:ext cx="4248472" cy="189776"/>
          </a:xfrm>
          <a:prstGeom prst="rect">
            <a:avLst/>
          </a:prstGeom>
          <a:noFill/>
          <a:ln w="12700">
            <a:noFill/>
          </a:ln>
        </p:spPr>
        <p:txBody>
          <a:bodyPr wrap="none" tIns="0" bIns="0" rtlCol="0">
            <a:noAutofit/>
          </a:bodyPr>
          <a:lstStyle/>
          <a:p>
            <a:pPr algn="ct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図：プッシュ通知によって「警戒レベル」の変化に気づくイメージ</a:t>
            </a:r>
            <a:endParaRPr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5" name="表 4"/>
          <p:cNvGraphicFramePr>
            <a:graphicFrameLocks noGrp="1"/>
          </p:cNvGraphicFramePr>
          <p:nvPr>
            <p:extLst/>
          </p:nvPr>
        </p:nvGraphicFramePr>
        <p:xfrm>
          <a:off x="632520" y="4979248"/>
          <a:ext cx="8928992" cy="1402080"/>
        </p:xfrm>
        <a:graphic>
          <a:graphicData uri="http://schemas.openxmlformats.org/drawingml/2006/table">
            <a:tbl>
              <a:tblPr firstRow="1" bandRow="1">
                <a:tableStyleId>{5940675A-B579-460E-94D1-54222C63F5DA}</a:tableStyleId>
              </a:tblPr>
              <a:tblGrid>
                <a:gridCol w="3096344">
                  <a:extLst>
                    <a:ext uri="{9D8B030D-6E8A-4147-A177-3AD203B41FA5}">
                      <a16:colId xmlns:a16="http://schemas.microsoft.com/office/drawing/2014/main" val="687144907"/>
                    </a:ext>
                  </a:extLst>
                </a:gridCol>
                <a:gridCol w="5832648">
                  <a:extLst>
                    <a:ext uri="{9D8B030D-6E8A-4147-A177-3AD203B41FA5}">
                      <a16:colId xmlns:a16="http://schemas.microsoft.com/office/drawing/2014/main" val="1227706432"/>
                    </a:ext>
                  </a:extLst>
                </a:gridCol>
              </a:tblGrid>
              <a:tr h="0">
                <a:tc>
                  <a:txBody>
                    <a:bodyPr/>
                    <a:lstStyle/>
                    <a:p>
                      <a:pPr algn="ctr"/>
                      <a:r>
                        <a:rPr kumimoji="1" lang="ja-JP" altLang="en-US" sz="1400" dirty="0" smtClean="0">
                          <a:solidFill>
                            <a:schemeClr val="bg1"/>
                          </a:solidFill>
                          <a:latin typeface="Meiryo UI" panose="020B0604030504040204" pitchFamily="50" charset="-128"/>
                          <a:ea typeface="Meiryo UI" panose="020B0604030504040204" pitchFamily="50" charset="-128"/>
                        </a:rPr>
                        <a:t>機能</a:t>
                      </a:r>
                      <a:endParaRPr kumimoji="1" lang="ja-JP" altLang="en-US" sz="1400" dirty="0">
                        <a:solidFill>
                          <a:schemeClr val="bg1"/>
                        </a:solidFill>
                        <a:latin typeface="Meiryo UI" panose="020B0604030504040204" pitchFamily="50" charset="-128"/>
                        <a:ea typeface="Meiryo UI" panose="020B0604030504040204" pitchFamily="50" charset="-128"/>
                      </a:endParaRPr>
                    </a:p>
                  </a:txBody>
                  <a:tcPr>
                    <a:solidFill>
                      <a:srgbClr val="006C60"/>
                    </a:solidFill>
                  </a:tcPr>
                </a:tc>
                <a:tc>
                  <a:txBody>
                    <a:bodyPr/>
                    <a:lstStyle/>
                    <a:p>
                      <a:pPr algn="ctr"/>
                      <a:r>
                        <a:rPr kumimoji="1" lang="ja-JP" altLang="en-US" sz="1400" dirty="0" smtClean="0">
                          <a:solidFill>
                            <a:schemeClr val="bg1"/>
                          </a:solidFill>
                          <a:latin typeface="Meiryo UI" panose="020B0604030504040204" pitchFamily="50" charset="-128"/>
                          <a:ea typeface="Meiryo UI" panose="020B0604030504040204" pitchFamily="50" charset="-128"/>
                        </a:rPr>
                        <a:t>具体例</a:t>
                      </a:r>
                      <a:endParaRPr kumimoji="1" lang="ja-JP" altLang="en-US" sz="1400" dirty="0">
                        <a:solidFill>
                          <a:schemeClr val="bg1"/>
                        </a:solidFill>
                        <a:latin typeface="Meiryo UI" panose="020B0604030504040204" pitchFamily="50" charset="-128"/>
                        <a:ea typeface="Meiryo UI" panose="020B0604030504040204" pitchFamily="50" charset="-128"/>
                      </a:endParaRPr>
                    </a:p>
                  </a:txBody>
                  <a:tcPr>
                    <a:solidFill>
                      <a:srgbClr val="006C60"/>
                    </a:solidFill>
                  </a:tcPr>
                </a:tc>
                <a:extLst>
                  <a:ext uri="{0D108BD9-81ED-4DB2-BD59-A6C34878D82A}">
                    <a16:rowId xmlns:a16="http://schemas.microsoft.com/office/drawing/2014/main" val="1781881975"/>
                  </a:ext>
                </a:extLst>
              </a:tr>
              <a:tr h="273184">
                <a:tc>
                  <a:txBody>
                    <a:bodyPr/>
                    <a:lstStyle/>
                    <a:p>
                      <a:r>
                        <a:rPr kumimoji="1" lang="ja-JP" altLang="en-US" sz="1200" dirty="0" smtClean="0">
                          <a:latin typeface="Meiryo UI" panose="020B0604030504040204" pitchFamily="50" charset="-128"/>
                          <a:ea typeface="Meiryo UI" panose="020B0604030504040204" pitchFamily="50" charset="-128"/>
                        </a:rPr>
                        <a:t>「防災気象情報</a:t>
                      </a:r>
                      <a:r>
                        <a:rPr kumimoji="1" lang="en-US" altLang="ja-JP" sz="1200" dirty="0" smtClean="0">
                          <a:latin typeface="Meiryo UI" panose="020B0604030504040204" pitchFamily="50" charset="-128"/>
                          <a:ea typeface="Meiryo UI" panose="020B0604030504040204" pitchFamily="50" charset="-128"/>
                        </a:rPr>
                        <a:t>(</a:t>
                      </a:r>
                      <a:r>
                        <a:rPr kumimoji="1" lang="ja-JP" altLang="en-US" sz="1200" dirty="0" smtClean="0">
                          <a:latin typeface="Meiryo UI" panose="020B0604030504040204" pitchFamily="50" charset="-128"/>
                          <a:ea typeface="Meiryo UI" panose="020B0604030504040204" pitchFamily="50" charset="-128"/>
                        </a:rPr>
                        <a:t>警戒レベル相当情報</a:t>
                      </a:r>
                      <a:r>
                        <a:rPr kumimoji="1" lang="en-US" altLang="ja-JP" sz="1200" dirty="0" smtClean="0">
                          <a:latin typeface="Meiryo UI" panose="020B0604030504040204" pitchFamily="50" charset="-128"/>
                          <a:ea typeface="Meiryo UI" panose="020B0604030504040204" pitchFamily="50" charset="-128"/>
                        </a:rPr>
                        <a:t>)</a:t>
                      </a:r>
                      <a:r>
                        <a:rPr kumimoji="1" lang="ja-JP" altLang="en-US" sz="1200" dirty="0" smtClean="0">
                          <a:latin typeface="Meiryo UI" panose="020B0604030504040204" pitchFamily="50" charset="-128"/>
                          <a:ea typeface="Meiryo UI" panose="020B0604030504040204" pitchFamily="50" charset="-128"/>
                        </a:rPr>
                        <a:t>」の確認</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pPr marL="88900" indent="-88900"/>
                      <a:r>
                        <a:rPr kumimoji="1" lang="ja-JP" altLang="en-US" sz="1200" dirty="0" smtClean="0">
                          <a:latin typeface="Meiryo UI" panose="020B0604030504040204" pitchFamily="50" charset="-128"/>
                          <a:ea typeface="Meiryo UI" panose="020B0604030504040204" pitchFamily="50" charset="-128"/>
                        </a:rPr>
                        <a:t>・「</a:t>
                      </a:r>
                      <a:r>
                        <a:rPr kumimoji="1" lang="en-US" altLang="ja-JP" sz="1200" dirty="0" smtClean="0">
                          <a:latin typeface="Meiryo UI" panose="020B0604030504040204" pitchFamily="50" charset="-128"/>
                          <a:ea typeface="Meiryo UI" panose="020B0604030504040204" pitchFamily="50" charset="-128"/>
                        </a:rPr>
                        <a:t>Yahoo!</a:t>
                      </a:r>
                      <a:r>
                        <a:rPr kumimoji="1" lang="ja-JP" altLang="en-US" sz="1200" dirty="0" smtClean="0">
                          <a:latin typeface="Meiryo UI" panose="020B0604030504040204" pitchFamily="50" charset="-128"/>
                          <a:ea typeface="Meiryo UI" panose="020B0604030504040204" pitchFamily="50" charset="-128"/>
                        </a:rPr>
                        <a:t>防災速報、</a:t>
                      </a:r>
                      <a:r>
                        <a:rPr kumimoji="1" lang="en-US" altLang="ja-JP" sz="1200" dirty="0" smtClean="0">
                          <a:latin typeface="Meiryo UI" panose="020B0604030504040204" pitchFamily="50" charset="-128"/>
                          <a:ea typeface="Meiryo UI" panose="020B0604030504040204" pitchFamily="50" charset="-128"/>
                        </a:rPr>
                        <a:t>Yahoo!</a:t>
                      </a:r>
                      <a:r>
                        <a:rPr kumimoji="1" lang="ja-JP" altLang="en-US" sz="1200" dirty="0" smtClean="0">
                          <a:latin typeface="Meiryo UI" panose="020B0604030504040204" pitchFamily="50" charset="-128"/>
                          <a:ea typeface="Meiryo UI" panose="020B0604030504040204" pitchFamily="50" charset="-128"/>
                        </a:rPr>
                        <a:t>天気</a:t>
                      </a:r>
                      <a:r>
                        <a:rPr kumimoji="1" lang="en-US" altLang="ja-JP" sz="1200" dirty="0" smtClean="0">
                          <a:latin typeface="Meiryo UI" panose="020B0604030504040204" pitchFamily="50" charset="-128"/>
                          <a:ea typeface="Meiryo UI" panose="020B0604030504040204" pitchFamily="50" charset="-128"/>
                        </a:rPr>
                        <a:t>(Yahoo</a:t>
                      </a:r>
                      <a:r>
                        <a:rPr kumimoji="1" lang="en-US" altLang="ja-JP" sz="1200" baseline="0" dirty="0" smtClean="0">
                          <a:latin typeface="Meiryo UI" panose="020B0604030504040204" pitchFamily="50" charset="-128"/>
                          <a:ea typeface="Meiryo UI" panose="020B0604030504040204" pitchFamily="50" charset="-128"/>
                        </a:rPr>
                        <a:t> Japan Corporation</a:t>
                      </a:r>
                      <a:r>
                        <a:rPr kumimoji="1" lang="en-US" altLang="ja-JP" sz="1200" dirty="0" smtClean="0">
                          <a:latin typeface="Meiryo UI" panose="020B0604030504040204" pitchFamily="50" charset="-128"/>
                          <a:ea typeface="Meiryo UI" panose="020B0604030504040204" pitchFamily="50" charset="-128"/>
                        </a:rPr>
                        <a:t>)</a:t>
                      </a:r>
                      <a:r>
                        <a:rPr kumimoji="1" lang="ja-JP" altLang="en-US" sz="1200" dirty="0" smtClean="0">
                          <a:latin typeface="Meiryo UI" panose="020B0604030504040204" pitchFamily="50" charset="-128"/>
                          <a:ea typeface="Meiryo UI" panose="020B0604030504040204" pitchFamily="50" charset="-128"/>
                        </a:rPr>
                        <a:t>」をスマホにインストール</a:t>
                      </a:r>
                      <a:endParaRPr kumimoji="1" lang="en-US" altLang="ja-JP" sz="1200" dirty="0" smtClean="0">
                        <a:latin typeface="Meiryo UI" panose="020B0604030504040204" pitchFamily="50" charset="-128"/>
                        <a:ea typeface="Meiryo UI" panose="020B0604030504040204" pitchFamily="50" charset="-128"/>
                      </a:endParaRPr>
                    </a:p>
                    <a:p>
                      <a:pPr marL="88900" indent="-88900"/>
                      <a:r>
                        <a:rPr kumimoji="1" lang="ja-JP" altLang="en-US" sz="1200" dirty="0" smtClean="0">
                          <a:latin typeface="Meiryo UI" panose="020B0604030504040204" pitchFamily="50" charset="-128"/>
                          <a:ea typeface="Meiryo UI" panose="020B0604030504040204" pitchFamily="50" charset="-128"/>
                        </a:rPr>
                        <a:t>・「特務機関</a:t>
                      </a:r>
                      <a:r>
                        <a:rPr kumimoji="1" lang="en-US" altLang="ja-JP" sz="1200" dirty="0" smtClean="0">
                          <a:latin typeface="Meiryo UI" panose="020B0604030504040204" pitchFamily="50" charset="-128"/>
                          <a:ea typeface="Meiryo UI" panose="020B0604030504040204" pitchFamily="50" charset="-128"/>
                        </a:rPr>
                        <a:t>NERV</a:t>
                      </a:r>
                      <a:r>
                        <a:rPr kumimoji="1" lang="ja-JP" altLang="en-US" sz="1200" dirty="0" smtClean="0">
                          <a:latin typeface="Meiryo UI" panose="020B0604030504040204" pitchFamily="50" charset="-128"/>
                          <a:ea typeface="Meiryo UI" panose="020B0604030504040204" pitchFamily="50" charset="-128"/>
                        </a:rPr>
                        <a:t>防災</a:t>
                      </a:r>
                      <a:r>
                        <a:rPr kumimoji="1" lang="en-US" altLang="ja-JP" sz="1200" dirty="0" smtClean="0">
                          <a:latin typeface="Meiryo UI" panose="020B0604030504040204" pitchFamily="50" charset="-128"/>
                          <a:ea typeface="Meiryo UI" panose="020B0604030504040204" pitchFamily="50" charset="-128"/>
                        </a:rPr>
                        <a:t>(</a:t>
                      </a:r>
                      <a:r>
                        <a:rPr kumimoji="1" lang="en-US" altLang="ja-JP" sz="1200" dirty="0" err="1" smtClean="0">
                          <a:latin typeface="Meiryo UI" panose="020B0604030504040204" pitchFamily="50" charset="-128"/>
                          <a:ea typeface="Meiryo UI" panose="020B0604030504040204" pitchFamily="50" charset="-128"/>
                        </a:rPr>
                        <a:t>Gehirn</a:t>
                      </a:r>
                      <a:r>
                        <a:rPr kumimoji="1" lang="en-US" altLang="ja-JP" sz="1200" dirty="0" smtClean="0">
                          <a:latin typeface="Meiryo UI" panose="020B0604030504040204" pitchFamily="50" charset="-128"/>
                          <a:ea typeface="Meiryo UI" panose="020B0604030504040204" pitchFamily="50" charset="-128"/>
                        </a:rPr>
                        <a:t> Inc.)</a:t>
                      </a:r>
                      <a:r>
                        <a:rPr kumimoji="1" lang="ja-JP" altLang="en-US" sz="1200" dirty="0" smtClean="0">
                          <a:latin typeface="Meiryo UI" panose="020B0604030504040204" pitchFamily="50" charset="-128"/>
                          <a:ea typeface="Meiryo UI" panose="020B0604030504040204" pitchFamily="50" charset="-128"/>
                        </a:rPr>
                        <a:t>」をスマホにインストール</a:t>
                      </a:r>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1738475"/>
                  </a:ext>
                </a:extLst>
              </a:tr>
              <a:tr h="370840">
                <a:tc>
                  <a:txBody>
                    <a:bodyPr/>
                    <a:lstStyle/>
                    <a:p>
                      <a:r>
                        <a:rPr kumimoji="1" lang="ja-JP" altLang="en-US" sz="1200" dirty="0" smtClean="0">
                          <a:latin typeface="Meiryo UI" panose="020B0604030504040204" pitchFamily="50" charset="-128"/>
                          <a:ea typeface="Meiryo UI" panose="020B0604030504040204" pitchFamily="50" charset="-128"/>
                        </a:rPr>
                        <a:t>「警戒レベル」の確認</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pPr marL="88900" indent="-88900"/>
                      <a:r>
                        <a:rPr kumimoji="1" lang="ja-JP" altLang="en-US" sz="1200" dirty="0" smtClean="0">
                          <a:latin typeface="Meiryo UI" panose="020B0604030504040204" pitchFamily="50" charset="-128"/>
                          <a:ea typeface="Meiryo UI" panose="020B0604030504040204" pitchFamily="50" charset="-128"/>
                        </a:rPr>
                        <a:t>・自宅</a:t>
                      </a:r>
                      <a:r>
                        <a:rPr kumimoji="1" lang="en-US" altLang="ja-JP" sz="1200" dirty="0" smtClean="0">
                          <a:latin typeface="Meiryo UI" panose="020B0604030504040204" pitchFamily="50" charset="-128"/>
                          <a:ea typeface="Meiryo UI" panose="020B0604030504040204" pitchFamily="50" charset="-128"/>
                        </a:rPr>
                        <a:t>/</a:t>
                      </a:r>
                      <a:r>
                        <a:rPr kumimoji="1" lang="ja-JP" altLang="en-US" sz="1200" dirty="0" smtClean="0">
                          <a:latin typeface="Meiryo UI" panose="020B0604030504040204" pitchFamily="50" charset="-128"/>
                          <a:ea typeface="Meiryo UI" panose="020B0604030504040204" pitchFamily="50" charset="-128"/>
                        </a:rPr>
                        <a:t>勤務先の自治体の防災メールを受信できるようにメール登録（自治体のホームページで登録できることが多い）</a:t>
                      </a:r>
                      <a:endParaRPr kumimoji="1" lang="en-US" altLang="ja-JP" sz="1200" dirty="0" smtClean="0">
                        <a:latin typeface="Meiryo UI" panose="020B0604030504040204" pitchFamily="50" charset="-128"/>
                        <a:ea typeface="Meiryo UI" panose="020B0604030504040204" pitchFamily="50" charset="-128"/>
                      </a:endParaRPr>
                    </a:p>
                    <a:p>
                      <a:pPr marL="88900" indent="-88900"/>
                      <a:r>
                        <a:rPr kumimoji="1" lang="ja-JP" altLang="en-US" sz="1200" dirty="0" smtClean="0">
                          <a:latin typeface="Meiryo UI" panose="020B0604030504040204" pitchFamily="50" charset="-128"/>
                          <a:ea typeface="Meiryo UI" panose="020B0604030504040204" pitchFamily="50" charset="-128"/>
                        </a:rPr>
                        <a:t>・自宅</a:t>
                      </a:r>
                      <a:r>
                        <a:rPr kumimoji="1" lang="en-US" altLang="ja-JP" sz="1200" dirty="0" smtClean="0">
                          <a:latin typeface="Meiryo UI" panose="020B0604030504040204" pitchFamily="50" charset="-128"/>
                          <a:ea typeface="Meiryo UI" panose="020B0604030504040204" pitchFamily="50" charset="-128"/>
                        </a:rPr>
                        <a:t>/</a:t>
                      </a:r>
                      <a:r>
                        <a:rPr kumimoji="1" lang="ja-JP" altLang="en-US" sz="1200" dirty="0" smtClean="0">
                          <a:latin typeface="Meiryo UI" panose="020B0604030504040204" pitchFamily="50" charset="-128"/>
                          <a:ea typeface="Meiryo UI" panose="020B0604030504040204" pitchFamily="50" charset="-128"/>
                        </a:rPr>
                        <a:t>勤務先の自治体の</a:t>
                      </a:r>
                      <a:r>
                        <a:rPr kumimoji="1" lang="en-US" altLang="ja-JP" sz="1200" dirty="0" smtClean="0">
                          <a:latin typeface="Meiryo UI" panose="020B0604030504040204" pitchFamily="50" charset="-128"/>
                          <a:ea typeface="Meiryo UI" panose="020B0604030504040204" pitchFamily="50" charset="-128"/>
                        </a:rPr>
                        <a:t>SNS</a:t>
                      </a:r>
                      <a:r>
                        <a:rPr kumimoji="1" lang="ja-JP" altLang="en-US" sz="1200" dirty="0" smtClean="0">
                          <a:latin typeface="Meiryo UI" panose="020B0604030504040204" pitchFamily="50" charset="-128"/>
                          <a:ea typeface="Meiryo UI" panose="020B0604030504040204" pitchFamily="50" charset="-128"/>
                        </a:rPr>
                        <a:t>アカウントを閲覧できるように設定</a:t>
                      </a:r>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204756110"/>
                  </a:ext>
                </a:extLst>
              </a:tr>
            </a:tbl>
          </a:graphicData>
        </a:graphic>
      </p:graphicFrame>
      <p:sp>
        <p:nvSpPr>
          <p:cNvPr id="10" name="テキスト ボックス 9"/>
          <p:cNvSpPr txBox="1"/>
          <p:nvPr/>
        </p:nvSpPr>
        <p:spPr>
          <a:xfrm>
            <a:off x="2648744" y="4715920"/>
            <a:ext cx="4104456" cy="240784"/>
          </a:xfrm>
          <a:prstGeom prst="rect">
            <a:avLst/>
          </a:prstGeom>
          <a:noFill/>
          <a:ln w="12700">
            <a:noFill/>
          </a:ln>
        </p:spPr>
        <p:txBody>
          <a:bodyPr wrap="none" tIns="0" bIns="0" rtlCol="0">
            <a:noAutofit/>
          </a:bodyPr>
          <a:lstStyle/>
          <a:p>
            <a:pPr algn="ct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表：スマホの設定の一例</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あくまで例です</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a:t>
            </a: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899879620"/>
      </p:ext>
    </p:extLst>
  </p:cSld>
  <p:clrMapOvr>
    <a:masterClrMapping/>
  </p:clrMapOvr>
  <mc:AlternateContent xmlns:mc="http://schemas.openxmlformats.org/markup-compatibility/2006" xmlns:p14="http://schemas.microsoft.com/office/powerpoint/2010/main">
    <mc:Choice Requires="p14">
      <p:transition spd="slow" p14:dur="2000" advTm="33458"/>
    </mc:Choice>
    <mc:Fallback xmlns="">
      <p:transition spd="slow" advTm="33458"/>
    </mc:Fallback>
  </mc:AlternateContent>
  <p:timing>
    <p:tnLst>
      <p:par>
        <p:cTn id="1" dur="indefinite" restart="never" nodeType="tmRoot"/>
      </p:par>
    </p:tnLst>
  </p:timing>
  <p:extLst mod="1">
    <p:ext uri="{3A86A75C-4F4B-4683-9AE1-C65F6400EC91}">
      <p14:laserTraceLst xmlns:p14="http://schemas.microsoft.com/office/powerpoint/2010/main">
        <p14:tracePtLst>
          <p14:tracePt t="7456" x="6180138" y="6188075"/>
          <p14:tracePt t="7472" x="6161088" y="6197600"/>
          <p14:tracePt t="7480" x="6126163" y="6205538"/>
          <p14:tracePt t="7487" x="6072188" y="6215063"/>
          <p14:tracePt t="7499" x="5902325" y="6251575"/>
          <p14:tracePt t="7516" x="5715000" y="6269038"/>
          <p14:tracePt t="7533" x="5572125" y="6269038"/>
          <p14:tracePt t="7549" x="5429250" y="6259513"/>
          <p14:tracePt t="7566" x="5348288" y="6242050"/>
          <p14:tracePt t="7583" x="5313363" y="6224588"/>
          <p14:tracePt t="7599" x="5303838" y="6205538"/>
          <p14:tracePt t="7616" x="5295900" y="6180138"/>
          <p14:tracePt t="7632" x="5286375" y="6170613"/>
          <p14:tracePt t="7649" x="5268913" y="6161088"/>
          <p14:tracePt t="7667" x="5251450" y="6153150"/>
          <p14:tracePt t="7684" x="5241925" y="6143625"/>
          <p14:tracePt t="7717" x="5224463" y="6116638"/>
          <p14:tracePt t="7733" x="5197475" y="6081713"/>
          <p14:tracePt t="7750" x="5160963" y="6027738"/>
          <p14:tracePt t="7768" x="5045075" y="5919788"/>
          <p14:tracePt t="7784" x="5000625" y="5867400"/>
          <p14:tracePt t="7800" x="4803775" y="5705475"/>
          <p14:tracePt t="7816" x="4527550" y="5537200"/>
          <p14:tracePt t="7833" x="4446588" y="5491163"/>
          <p14:tracePt t="7849" x="4017963" y="5268913"/>
          <p14:tracePt t="7866" x="3803650" y="5126038"/>
          <p14:tracePt t="7883" x="3633788" y="5018088"/>
          <p14:tracePt t="7899" x="3544888" y="4919663"/>
          <p14:tracePt t="7916" x="3490913" y="4830763"/>
          <p14:tracePt t="7933" x="3446463" y="4768850"/>
          <p14:tracePt t="7950" x="3411538" y="4724400"/>
          <p14:tracePt t="7966" x="3384550" y="4705350"/>
          <p14:tracePt t="7974" x="3375025" y="4705350"/>
          <p14:tracePt t="7983" x="3375025" y="4697413"/>
          <p14:tracePt t="8010" x="3367088" y="4705350"/>
          <p14:tracePt t="8019" x="3357563" y="4741863"/>
          <p14:tracePt t="8033" x="3348038" y="4803775"/>
          <p14:tracePt t="8326" x="3367088" y="4776788"/>
          <p14:tracePt t="8333" x="3402013" y="4724400"/>
          <p14:tracePt t="8345" x="3438525" y="4625975"/>
          <p14:tracePt t="8354" x="3482975" y="4527550"/>
          <p14:tracePt t="8367" x="3482975" y="4473575"/>
          <p14:tracePt t="8382" x="3482975" y="4438650"/>
          <p14:tracePt t="8399" x="3517900" y="4375150"/>
          <p14:tracePt t="8415" x="3554413" y="4330700"/>
          <p14:tracePt t="8432" x="3562350" y="4295775"/>
          <p14:tracePt t="8449" x="3581400" y="4259263"/>
          <p14:tracePt t="8465" x="3589338" y="4232275"/>
          <p14:tracePt t="8549" x="3608388" y="4232275"/>
          <p14:tracePt t="8574" x="3616325" y="4232275"/>
          <p14:tracePt t="8603" x="3616325" y="4224338"/>
          <p14:tracePt t="8929" x="3598863" y="4224338"/>
          <p14:tracePt t="8948" x="3589338" y="4224338"/>
          <p14:tracePt t="8963" x="3581400" y="4224338"/>
          <p14:tracePt t="8971" x="3554413" y="4224338"/>
          <p14:tracePt t="8983" x="3536950" y="4224338"/>
          <p14:tracePt t="9000" x="3473450" y="4224338"/>
          <p14:tracePt t="9016" x="3411538" y="4224338"/>
          <p14:tracePt t="9033" x="3330575" y="4224338"/>
          <p14:tracePt t="9049" x="3313113" y="4224338"/>
          <p14:tracePt t="9066" x="3232150" y="4224338"/>
          <p14:tracePt t="9082" x="3179763" y="4232275"/>
          <p14:tracePt t="9099" x="3116263" y="4241800"/>
          <p14:tracePt t="9116" x="3044825" y="4241800"/>
          <p14:tracePt t="9132" x="2946400" y="4251325"/>
          <p14:tracePt t="9149" x="2847975" y="4259263"/>
          <p14:tracePt t="9166" x="2732088" y="4268788"/>
          <p14:tracePt t="9183" x="2660650" y="4286250"/>
          <p14:tracePt t="9199" x="2536825" y="4286250"/>
          <p14:tracePt t="9216" x="2482850" y="4295775"/>
          <p14:tracePt t="9233" x="2419350" y="4295775"/>
          <p14:tracePt t="9249" x="2366963" y="4295775"/>
          <p14:tracePt t="9266" x="2330450" y="4295775"/>
          <p14:tracePt t="9283" x="2232025" y="4286250"/>
          <p14:tracePt t="9299" x="2160588" y="4276725"/>
          <p14:tracePt t="9316" x="2081213" y="4259263"/>
          <p14:tracePt t="9333" x="2017713" y="4241800"/>
          <p14:tracePt t="9349" x="1938338" y="4214813"/>
          <p14:tracePt t="9367" x="1822450" y="4179888"/>
          <p14:tracePt t="9383" x="1679575" y="4143375"/>
          <p14:tracePt t="9399" x="1581150" y="4125913"/>
          <p14:tracePt t="9417" x="1465263" y="4108450"/>
          <p14:tracePt t="9433" x="1374775" y="4089400"/>
          <p14:tracePt t="9450" x="1312863" y="4071938"/>
          <p14:tracePt t="9466" x="1231900" y="4044950"/>
          <p14:tracePt t="9483" x="1160463" y="4017963"/>
          <p14:tracePt t="9488" x="1125538" y="4010025"/>
          <p14:tracePt t="9499" x="1089025" y="3990975"/>
          <p14:tracePt t="9516" x="973138" y="3946525"/>
          <p14:tracePt t="9533" x="830263" y="3867150"/>
          <p14:tracePt t="9549" x="741363" y="3830638"/>
          <p14:tracePt t="9565" x="536575" y="3705225"/>
          <p14:tracePt t="9582" x="455613" y="3643313"/>
          <p14:tracePt t="9599" x="330200" y="3527425"/>
          <p14:tracePt t="9615" x="241300" y="3411538"/>
          <p14:tracePt t="9632" x="187325" y="3313113"/>
          <p14:tracePt t="9649" x="152400" y="3214688"/>
          <p14:tracePt t="9665" x="133350" y="3125788"/>
          <p14:tracePt t="9682" x="152400" y="3009900"/>
          <p14:tracePt t="9699" x="223838" y="2874963"/>
          <p14:tracePt t="9715" x="339725" y="2714625"/>
          <p14:tracePt t="9732" x="446088" y="2608263"/>
          <p14:tracePt t="9749" x="561975" y="2509838"/>
          <p14:tracePt t="9765" x="696913" y="2428875"/>
          <p14:tracePt t="9782" x="768350" y="2384425"/>
          <p14:tracePt t="9799" x="946150" y="2312988"/>
          <p14:tracePt t="9816" x="1036638" y="2295525"/>
          <p14:tracePt t="9832" x="1179513" y="2295525"/>
          <p14:tracePt t="9850" x="1339850" y="2295525"/>
          <p14:tracePt t="9866" x="1562100" y="2295525"/>
          <p14:tracePt t="9883" x="1866900" y="2312988"/>
          <p14:tracePt t="9899" x="2160588" y="2330450"/>
          <p14:tracePt t="9916" x="2571750" y="2330450"/>
          <p14:tracePt t="9933" x="2946400" y="2330450"/>
          <p14:tracePt t="9953" x="3224213" y="2339975"/>
          <p14:tracePt t="9966" x="3330575" y="2347913"/>
          <p14:tracePt t="9983" x="3438525" y="2384425"/>
          <p14:tracePt t="9999" x="3455988" y="2411413"/>
          <p14:tracePt t="10016" x="3500438" y="2438400"/>
          <p14:tracePt t="10034" x="3608388" y="2554288"/>
          <p14:tracePt t="10049" x="3660775" y="2608263"/>
          <p14:tracePt t="10068" x="3795713" y="2714625"/>
          <p14:tracePt t="10083" x="3867150" y="2795588"/>
          <p14:tracePt t="10099" x="3929063" y="2857500"/>
          <p14:tracePt t="10117" x="3929063" y="2894013"/>
          <p14:tracePt t="10133" x="3938588" y="2946400"/>
          <p14:tracePt t="10149" x="3938588" y="3000375"/>
          <p14:tracePt t="10166" x="3956050" y="3098800"/>
          <p14:tracePt t="10182" x="3973513" y="3187700"/>
          <p14:tracePt t="10199" x="4000500" y="3276600"/>
          <p14:tracePt t="10216" x="4017963" y="3330575"/>
          <p14:tracePt t="10234" x="4044950" y="3384550"/>
          <p14:tracePt t="10250" x="4044950" y="3411538"/>
          <p14:tracePt t="10266" x="4044950" y="3429000"/>
          <p14:tracePt t="10283" x="4044950" y="3465513"/>
          <p14:tracePt t="10300" x="4044950" y="3473450"/>
          <p14:tracePt t="10316" x="4027488" y="3517900"/>
          <p14:tracePt t="10333" x="4017963" y="3536950"/>
          <p14:tracePt t="10350" x="3990975" y="3581400"/>
          <p14:tracePt t="10366" x="3956050" y="3633788"/>
          <p14:tracePt t="10382" x="3902075" y="3687763"/>
          <p14:tracePt t="10399" x="3848100" y="3751263"/>
          <p14:tracePt t="10423" x="3714750" y="3875088"/>
          <p14:tracePt t="10433" x="3643313" y="3938588"/>
          <p14:tracePt t="10450" x="3562350" y="4010025"/>
          <p14:tracePt t="10467" x="3402013" y="4108450"/>
          <p14:tracePt t="10484" x="3036888" y="4303713"/>
          <p14:tracePt t="10500" x="2955925" y="4340225"/>
          <p14:tracePt t="10510" x="2705100" y="4411663"/>
          <p14:tracePt t="10518" x="2536825" y="4446588"/>
          <p14:tracePt t="10532" x="2339975" y="4483100"/>
          <p14:tracePt t="10549" x="2197100" y="4483100"/>
          <p14:tracePt t="10566" x="1982788" y="4438650"/>
          <p14:tracePt t="10582" x="1847850" y="4384675"/>
          <p14:tracePt t="10599" x="1652588" y="4295775"/>
          <p14:tracePt t="10616" x="1465263" y="4179888"/>
          <p14:tracePt t="10633" x="1250950" y="4062413"/>
          <p14:tracePt t="10649" x="1027113" y="3956050"/>
          <p14:tracePt t="10666" x="758825" y="3822700"/>
          <p14:tracePt t="10683" x="615950" y="3732213"/>
          <p14:tracePt t="10699" x="544513" y="3670300"/>
          <p14:tracePt t="10715" x="517525" y="3608388"/>
          <p14:tracePt t="10732" x="517525" y="3544888"/>
          <p14:tracePt t="10749" x="536575" y="3455988"/>
          <p14:tracePt t="10765" x="633413" y="3251200"/>
          <p14:tracePt t="10782" x="704850" y="3108325"/>
          <p14:tracePt t="10798" x="758825" y="2973388"/>
          <p14:tracePt t="10815" x="785813" y="2857500"/>
          <p14:tracePt t="10832" x="803275" y="2759075"/>
          <p14:tracePt t="10849" x="839788" y="2660650"/>
          <p14:tracePt t="10865" x="884238" y="2625725"/>
          <p14:tracePt t="10882" x="946150" y="2598738"/>
          <p14:tracePt t="10899" x="1009650" y="2581275"/>
          <p14:tracePt t="10915" x="1098550" y="2581275"/>
          <p14:tracePt t="10933" x="1214438" y="2581275"/>
          <p14:tracePt t="10949" x="1339850" y="2581275"/>
          <p14:tracePt t="10965" x="1482725" y="2581275"/>
          <p14:tracePt t="10983" x="1697038" y="2581275"/>
          <p14:tracePt t="10999" x="1741488" y="2581275"/>
          <p14:tracePt t="11016" x="1946275" y="2571750"/>
          <p14:tracePt t="11033" x="2089150" y="2571750"/>
          <p14:tracePt t="11049" x="2197100" y="2571750"/>
          <p14:tracePt t="11066" x="2303463" y="2571750"/>
          <p14:tracePt t="11083" x="2401888" y="2571750"/>
          <p14:tracePt t="11099" x="2536825" y="2571750"/>
          <p14:tracePt t="11116" x="2633663" y="2571750"/>
          <p14:tracePt t="11133" x="2759075" y="2581275"/>
          <p14:tracePt t="11149" x="2857500" y="2598738"/>
          <p14:tracePt t="11166" x="2965450" y="2616200"/>
          <p14:tracePt t="11183" x="3062288" y="2643188"/>
          <p14:tracePt t="11199" x="3152775" y="2679700"/>
          <p14:tracePt t="11216" x="3241675" y="2714625"/>
          <p14:tracePt t="11232" x="3348038" y="2759075"/>
          <p14:tracePt t="11249" x="3402013" y="2786063"/>
          <p14:tracePt t="11265" x="3465513" y="2830513"/>
          <p14:tracePt t="11282" x="3500438" y="2874963"/>
          <p14:tracePt t="11299" x="3554413" y="2938463"/>
          <p14:tracePt t="11315" x="3598863" y="2973388"/>
          <p14:tracePt t="11332" x="3660775" y="3062288"/>
          <p14:tracePt t="11349" x="3732213" y="3152775"/>
          <p14:tracePt t="11365" x="3803650" y="3224213"/>
          <p14:tracePt t="11382" x="3830638" y="3286125"/>
          <p14:tracePt t="11399" x="3884613" y="3384550"/>
          <p14:tracePt t="11416" x="3938588" y="3500438"/>
          <p14:tracePt t="11432" x="3965575" y="3581400"/>
          <p14:tracePt t="11449" x="3965575" y="3633788"/>
          <p14:tracePt t="11465" x="3973513" y="3697288"/>
          <p14:tracePt t="11482" x="3965575" y="3768725"/>
          <p14:tracePt t="11499" x="3929063" y="3848100"/>
          <p14:tracePt t="11515" x="3919538" y="3884613"/>
          <p14:tracePt t="11532" x="3902075" y="3929063"/>
          <p14:tracePt t="11549" x="3884613" y="3946525"/>
          <p14:tracePt t="11566" x="3867150" y="3983038"/>
          <p14:tracePt t="11582" x="3830638" y="4010025"/>
          <p14:tracePt t="11599" x="3786188" y="4044950"/>
          <p14:tracePt t="11616" x="3759200" y="4081463"/>
          <p14:tracePt t="11632" x="3724275" y="4116388"/>
          <p14:tracePt t="11649" x="3697288" y="4133850"/>
          <p14:tracePt t="11665" x="3687763" y="4152900"/>
          <p14:tracePt t="11682" x="3670300" y="4170363"/>
          <p14:tracePt t="11699" x="3633788" y="4187825"/>
          <p14:tracePt t="11715" x="3616325" y="4205288"/>
          <p14:tracePt t="11732" x="3589338" y="4214813"/>
          <p14:tracePt t="11749" x="3581400" y="4232275"/>
          <p14:tracePt t="11766" x="3562350" y="4232275"/>
          <p14:tracePt t="11864" x="3562350" y="4241800"/>
          <p14:tracePt t="11983" x="3554413" y="4241800"/>
          <p14:tracePt t="12055" x="3544888" y="4241800"/>
          <p14:tracePt t="12063" x="3527425" y="4241800"/>
          <p14:tracePt t="12072" x="3517900" y="4241800"/>
          <p14:tracePt t="12082" x="3509963" y="4241800"/>
          <p14:tracePt t="12099" x="3490913" y="4224338"/>
          <p14:tracePt t="12115" x="3465513" y="4205288"/>
          <p14:tracePt t="16852" x="3429000" y="4205288"/>
          <p14:tracePt t="16860" x="3419475" y="4205288"/>
          <p14:tracePt t="16877" x="3402013" y="4205288"/>
          <p14:tracePt t="16885" x="3375025" y="4205288"/>
          <p14:tracePt t="16898" x="3340100" y="4205288"/>
          <p14:tracePt t="16915" x="3259138" y="4205288"/>
          <p14:tracePt t="16931" x="3197225" y="4205288"/>
          <p14:tracePt t="16948" x="3116263" y="4205288"/>
          <p14:tracePt t="16965" x="3044825" y="4205288"/>
          <p14:tracePt t="16982" x="2928938" y="4197350"/>
          <p14:tracePt t="16999" x="2714625" y="4197350"/>
          <p14:tracePt t="17015" x="2500313" y="4187825"/>
          <p14:tracePt t="17032" x="2322513" y="4179888"/>
          <p14:tracePt t="17048" x="2152650" y="4160838"/>
          <p14:tracePt t="17064" x="1990725" y="4125913"/>
          <p14:tracePt t="17081" x="1911350" y="4089400"/>
          <p14:tracePt t="17098" x="1830388" y="4062413"/>
          <p14:tracePt t="17114" x="1704975" y="4027488"/>
          <p14:tracePt t="17131" x="1608138" y="3990975"/>
          <p14:tracePt t="17135" x="1581150" y="3983038"/>
          <p14:tracePt t="17148" x="1509713" y="3956050"/>
          <p14:tracePt t="17166" x="1366838" y="3911600"/>
          <p14:tracePt t="17182" x="1339850" y="3894138"/>
          <p14:tracePt t="17198" x="1223963" y="3840163"/>
          <p14:tracePt t="17219" x="1152525" y="3768725"/>
          <p14:tracePt t="17232" x="1062038" y="3705225"/>
          <p14:tracePt t="17248" x="1000125" y="3633788"/>
          <p14:tracePt t="17265" x="965200" y="3589338"/>
          <p14:tracePt t="17281" x="938213" y="3527425"/>
          <p14:tracePt t="17298" x="911225" y="3482975"/>
          <p14:tracePt t="17314" x="893763" y="3419475"/>
          <p14:tracePt t="17331" x="866775" y="3394075"/>
          <p14:tracePt t="17348" x="830263" y="3357563"/>
          <p14:tracePt t="17364" x="795338" y="3313113"/>
          <p14:tracePt t="17381" x="776288" y="3259138"/>
          <p14:tracePt t="17398" x="758825" y="3197225"/>
          <p14:tracePt t="17415" x="750888" y="3108325"/>
          <p14:tracePt t="17431" x="741363" y="3044825"/>
          <p14:tracePt t="17450" x="731838" y="3009900"/>
          <p14:tracePt t="17464" x="731838" y="2982913"/>
          <p14:tracePt t="17481" x="741363" y="2955925"/>
          <p14:tracePt t="17498" x="750888" y="2928938"/>
          <p14:tracePt t="17515" x="795338" y="2894013"/>
          <p14:tracePt t="17532" x="884238" y="2830513"/>
          <p14:tracePt t="17548" x="1036638" y="2768600"/>
          <p14:tracePt t="17565" x="1241425" y="2705100"/>
          <p14:tracePt t="17581" x="1446213" y="2670175"/>
          <p14:tracePt t="17598" x="1652588" y="2660650"/>
          <p14:tracePt t="17615" x="1928813" y="2652713"/>
          <p14:tracePt t="17631" x="2036763" y="2652713"/>
          <p14:tracePt t="17647" x="2152650" y="2652713"/>
          <p14:tracePt t="17649" x="2259013" y="2652713"/>
          <p14:tracePt t="17664" x="2366963" y="2652713"/>
          <p14:tracePt t="17681" x="2660650" y="2652713"/>
          <p14:tracePt t="17697" x="3054350" y="2670175"/>
          <p14:tracePt t="17714" x="3429000" y="2687638"/>
          <p14:tracePt t="17731" x="3768725" y="2724150"/>
          <p14:tracePt t="17747" x="4081463" y="2795588"/>
          <p14:tracePt t="17764" x="4322763" y="2867025"/>
          <p14:tracePt t="17781" x="4500563" y="2938463"/>
          <p14:tracePt t="17798" x="4687888" y="3027363"/>
          <p14:tracePt t="17814" x="4786313" y="3108325"/>
          <p14:tracePt t="17831" x="4830763" y="3179763"/>
          <p14:tracePt t="17848" x="4919663" y="3313113"/>
          <p14:tracePt t="17865" x="5027613" y="3446463"/>
          <p14:tracePt t="17881" x="5081588" y="3517900"/>
          <p14:tracePt t="17898" x="5116513" y="3554413"/>
          <p14:tracePt t="17915" x="5197475" y="3652838"/>
          <p14:tracePt t="17931" x="5214938" y="3679825"/>
          <p14:tracePt t="17948" x="5224463" y="3751263"/>
          <p14:tracePt t="17964" x="5205413" y="3813175"/>
          <p14:tracePt t="17981" x="5160963" y="3894138"/>
          <p14:tracePt t="17998" x="5116513" y="3946525"/>
          <p14:tracePt t="18015" x="5045075" y="4017963"/>
          <p14:tracePt t="18031" x="4965700" y="4108450"/>
          <p14:tracePt t="18048" x="4884738" y="4152900"/>
          <p14:tracePt t="18065" x="4803775" y="4214813"/>
          <p14:tracePt t="18081" x="4732338" y="4241800"/>
          <p14:tracePt t="18098" x="4670425" y="4268788"/>
          <p14:tracePt t="18114" x="4589463" y="4295775"/>
          <p14:tracePt t="18131" x="4500563" y="4303713"/>
          <p14:tracePt t="18148" x="4402138" y="4313238"/>
          <p14:tracePt t="18165" x="4357688" y="4313238"/>
          <p14:tracePt t="18365" x="4357688" y="4322763"/>
          <p14:tracePt t="18381" x="4367213" y="4322763"/>
          <p14:tracePt t="18389" x="4394200" y="4322763"/>
          <p14:tracePt t="18397" x="4446588" y="4322763"/>
          <p14:tracePt t="18414" x="4652963" y="4313238"/>
          <p14:tracePt t="18431" x="5089525" y="4224338"/>
          <p14:tracePt t="18447" x="5483225" y="4152900"/>
          <p14:tracePt t="18464" x="5902325" y="4089400"/>
          <p14:tracePt t="18481" x="6197600" y="4071938"/>
          <p14:tracePt t="18498" x="6384925" y="4071938"/>
          <p14:tracePt t="18515" x="6527800" y="4071938"/>
          <p14:tracePt t="18532" x="6634163" y="4071938"/>
          <p14:tracePt t="18548" x="6786563" y="4081463"/>
          <p14:tracePt t="18565" x="6858000" y="4089400"/>
          <p14:tracePt t="18581" x="6991350" y="4108450"/>
          <p14:tracePt t="18600" x="7205663" y="4108450"/>
          <p14:tracePt t="18616" x="7340600" y="4108450"/>
          <p14:tracePt t="18631" x="7358063" y="4108450"/>
          <p14:tracePt t="18648" x="7483475" y="4108450"/>
          <p14:tracePt t="18664" x="7554913" y="4108450"/>
          <p14:tracePt t="18681" x="7715250" y="4098925"/>
          <p14:tracePt t="18699" x="7804150" y="4098925"/>
          <p14:tracePt t="18714" x="7848600" y="4098925"/>
          <p14:tracePt t="18731" x="7867650" y="4108450"/>
          <p14:tracePt t="18748" x="7894638" y="4125913"/>
          <p14:tracePt t="18765" x="7947025" y="4143375"/>
          <p14:tracePt t="18781" x="8010525" y="4152900"/>
          <p14:tracePt t="18798" x="8170863" y="4160838"/>
          <p14:tracePt t="18814" x="8348663" y="4152900"/>
          <p14:tracePt t="18831" x="8562975" y="4133850"/>
          <p14:tracePt t="18847" x="8705850" y="4116388"/>
          <p14:tracePt t="18864" x="8769350" y="4116388"/>
          <p14:tracePt t="18880" x="8796338" y="4116388"/>
          <p14:tracePt t="18953" x="8786813" y="4116388"/>
          <p14:tracePt t="18977" x="8777288" y="4116388"/>
          <p14:tracePt t="18985" x="8769350" y="4116388"/>
          <p14:tracePt t="18995" x="8759825" y="4116388"/>
          <p14:tracePt t="19003" x="8751888" y="4116388"/>
          <p14:tracePt t="19014" x="8732838" y="4116388"/>
          <p14:tracePt t="19031" x="8680450" y="4125913"/>
          <p14:tracePt t="19048" x="8572500" y="4152900"/>
          <p14:tracePt t="19064" x="8483600" y="4179888"/>
          <p14:tracePt t="19081" x="8385175" y="4187825"/>
          <p14:tracePt t="19098" x="8331200" y="4205288"/>
          <p14:tracePt t="19115" x="8180388" y="4214813"/>
          <p14:tracePt t="19131" x="8099425" y="4214813"/>
          <p14:tracePt t="19148" x="7983538" y="4224338"/>
          <p14:tracePt t="19164" x="7867650" y="4232275"/>
          <p14:tracePt t="19172" x="7823200" y="4232275"/>
          <p14:tracePt t="19181" x="7769225" y="4232275"/>
          <p14:tracePt t="19198" x="7626350" y="4241800"/>
          <p14:tracePt t="19214" x="7537450" y="4241800"/>
          <p14:tracePt t="19231" x="7394575" y="4241800"/>
          <p14:tracePt t="19248" x="7224713" y="4241800"/>
          <p14:tracePt t="19264" x="7010400" y="4241800"/>
          <p14:tracePt t="19281" x="6786563" y="4241800"/>
          <p14:tracePt t="19297" x="6608763" y="4241800"/>
          <p14:tracePt t="19314" x="6419850" y="4205288"/>
          <p14:tracePt t="19331" x="6224588" y="4179888"/>
          <p14:tracePt t="19348" x="6045200" y="4152900"/>
          <p14:tracePt t="19364" x="5902325" y="4133850"/>
          <p14:tracePt t="19381" x="5697538" y="4089400"/>
          <p14:tracePt t="19397" x="5554663" y="4054475"/>
          <p14:tracePt t="19414" x="5473700" y="4010025"/>
          <p14:tracePt t="19430" x="5384800" y="3973513"/>
          <p14:tracePt t="19447" x="5330825" y="3938588"/>
          <p14:tracePt t="19464" x="5232400" y="3884613"/>
          <p14:tracePt t="19481" x="5153025" y="3848100"/>
          <p14:tracePt t="19497" x="5081588" y="3803650"/>
          <p14:tracePt t="19514" x="5000625" y="3759200"/>
          <p14:tracePt t="19531" x="4946650" y="3714750"/>
          <p14:tracePt t="19547" x="4902200" y="3670300"/>
          <p14:tracePt t="19564" x="4867275" y="3633788"/>
          <p14:tracePt t="19581" x="4803775" y="3554413"/>
          <p14:tracePt t="19597" x="4759325" y="3490913"/>
          <p14:tracePt t="19614" x="4741863" y="3446463"/>
          <p14:tracePt t="19631" x="4714875" y="3375025"/>
          <p14:tracePt t="19648" x="4697413" y="3295650"/>
          <p14:tracePt t="19664" x="4697413" y="3251200"/>
          <p14:tracePt t="19681" x="4697413" y="3197225"/>
          <p14:tracePt t="19698" x="4724400" y="3125788"/>
          <p14:tracePt t="19714" x="4751388" y="3081338"/>
          <p14:tracePt t="19730" x="4786313" y="3009900"/>
          <p14:tracePt t="19747" x="4830763" y="2973388"/>
          <p14:tracePt t="19764" x="4884738" y="2911475"/>
          <p14:tracePt t="19781" x="4911725" y="2884488"/>
          <p14:tracePt t="19797" x="4938713" y="2867025"/>
          <p14:tracePt t="19814" x="4983163" y="2847975"/>
          <p14:tracePt t="19831" x="5045075" y="2830513"/>
          <p14:tracePt t="19847" x="5153025" y="2813050"/>
          <p14:tracePt t="19864" x="5251450" y="2786063"/>
          <p14:tracePt t="19881" x="5537200" y="2732088"/>
          <p14:tracePt t="19897" x="5741988" y="2697163"/>
          <p14:tracePt t="19914" x="5911850" y="2670175"/>
          <p14:tracePt t="19931" x="6062663" y="2652713"/>
          <p14:tracePt t="19947" x="6197600" y="2633663"/>
          <p14:tracePt t="19964" x="6367463" y="2616200"/>
          <p14:tracePt t="19980" x="6554788" y="2598738"/>
          <p14:tracePt t="19997" x="6724650" y="2598738"/>
          <p14:tracePt t="20014" x="6938963" y="2598738"/>
          <p14:tracePt t="20030" x="7099300" y="2598738"/>
          <p14:tracePt t="20047" x="7313613" y="2608263"/>
          <p14:tracePt t="20064" x="7510463" y="2633663"/>
          <p14:tracePt t="20080" x="7688263" y="2660650"/>
          <p14:tracePt t="20097" x="7920038" y="2687638"/>
          <p14:tracePt t="20114" x="8188325" y="2724150"/>
          <p14:tracePt t="20131" x="8385175" y="2724150"/>
          <p14:tracePt t="20147" x="8804275" y="2741613"/>
          <p14:tracePt t="20164" x="9001125" y="2759075"/>
          <p14:tracePt t="20181" x="9180513" y="2786063"/>
          <p14:tracePt t="20197" x="9296400" y="2813050"/>
          <p14:tracePt t="20214" x="9331325" y="2840038"/>
          <p14:tracePt t="20231" x="9385300" y="2874963"/>
          <p14:tracePt t="20248" x="9412288" y="2928938"/>
          <p14:tracePt t="20264" x="9439275" y="2973388"/>
          <p14:tracePt t="20281" x="9483725" y="3036888"/>
          <p14:tracePt t="20298" x="9555163" y="3108325"/>
          <p14:tracePt t="20316" x="9617075" y="3179763"/>
          <p14:tracePt t="20331" x="9634538" y="3205163"/>
          <p14:tracePt t="20348" x="9653588" y="3251200"/>
          <p14:tracePt t="20366" x="9653588" y="3340100"/>
          <p14:tracePt t="20381" x="9653588" y="3367088"/>
          <p14:tracePt t="20398" x="9653588" y="3455988"/>
          <p14:tracePt t="20414" x="9634538" y="3509963"/>
          <p14:tracePt t="20430" x="9609138" y="3544888"/>
          <p14:tracePt t="20447" x="9582150" y="3589338"/>
          <p14:tracePt t="20464" x="9537700" y="3643313"/>
          <p14:tracePt t="20480" x="9456738" y="3714750"/>
          <p14:tracePt t="20497" x="9385300" y="3776663"/>
          <p14:tracePt t="20514" x="9296400" y="3840163"/>
          <p14:tracePt t="20530" x="9251950" y="3875088"/>
          <p14:tracePt t="20548" x="9205913" y="3902075"/>
          <p14:tracePt t="20565" x="9170988" y="3929063"/>
          <p14:tracePt t="20581" x="9082088" y="3983038"/>
          <p14:tracePt t="20597" x="9010650" y="4010025"/>
          <p14:tracePt t="20614" x="8947150" y="4027488"/>
          <p14:tracePt t="20631" x="8929688" y="4037013"/>
          <p14:tracePt t="20647" x="8902700" y="4044950"/>
          <p14:tracePt t="20664" x="8875713" y="4054475"/>
          <p14:tracePt t="20681" x="8848725" y="4071938"/>
          <p14:tracePt t="20698" x="8804275" y="4081463"/>
          <p14:tracePt t="20714" x="8777288" y="4089400"/>
          <p14:tracePt t="20731" x="8759825" y="4089400"/>
          <p14:tracePt t="20748" x="8732838" y="4098925"/>
          <p14:tracePt t="20764" x="8688388" y="4108450"/>
          <p14:tracePt t="20781" x="8653463" y="4116388"/>
          <p14:tracePt t="20797" x="8609013" y="4143375"/>
          <p14:tracePt t="20814" x="8562975" y="4143375"/>
          <p14:tracePt t="20831" x="8510588" y="4160838"/>
          <p14:tracePt t="20847" x="8456613" y="4170363"/>
          <p14:tracePt t="20864" x="8420100" y="4179888"/>
          <p14:tracePt t="20881" x="8385175" y="4187825"/>
          <p14:tracePt t="20898" x="8304213" y="4205288"/>
          <p14:tracePt t="20914" x="8232775" y="4224338"/>
          <p14:tracePt t="20931" x="8161338" y="4241800"/>
          <p14:tracePt t="20947" x="8089900" y="4251325"/>
          <p14:tracePt t="20964" x="8018463" y="4259263"/>
          <p14:tracePt t="20981" x="7885113" y="4276725"/>
          <p14:tracePt t="20997" x="7653338" y="4286250"/>
          <p14:tracePt t="21014" x="7412038" y="4322763"/>
          <p14:tracePt t="21031" x="7161213" y="4340225"/>
          <p14:tracePt t="21047" x="6919913" y="4367213"/>
          <p14:tracePt t="21064" x="6697663" y="4367213"/>
          <p14:tracePt t="21082" x="6402388" y="4367213"/>
          <p14:tracePt t="21097" x="6180138" y="4367213"/>
          <p14:tracePt t="21114" x="5973763" y="4348163"/>
          <p14:tracePt t="21131" x="5840413" y="4340225"/>
          <p14:tracePt t="21147" x="5705475" y="4330700"/>
          <p14:tracePt t="21163" x="5599113" y="4313238"/>
          <p14:tracePt t="21180" x="5473700" y="4303713"/>
          <p14:tracePt t="21197" x="5375275" y="4286250"/>
          <p14:tracePt t="21213" x="5170488" y="4259263"/>
          <p14:tracePt t="21230" x="5027613" y="4241800"/>
          <p14:tracePt t="21247" x="4919663" y="4214813"/>
          <p14:tracePt t="21263" x="4776788" y="4170363"/>
          <p14:tracePt t="21281" x="4714875" y="4143375"/>
          <p14:tracePt t="21297" x="4625975" y="4089400"/>
          <p14:tracePt t="21314" x="4518025" y="4037013"/>
          <p14:tracePt t="21331" x="4367213" y="3938588"/>
          <p14:tracePt t="21347" x="4286250" y="3848100"/>
          <p14:tracePt t="21364" x="4251325" y="3776663"/>
          <p14:tracePt t="21380" x="4214813" y="3687763"/>
          <p14:tracePt t="21397" x="4205288" y="3625850"/>
          <p14:tracePt t="21414" x="4197350" y="3562350"/>
          <p14:tracePt t="21431" x="4187825" y="3473450"/>
          <p14:tracePt t="21447" x="4179888" y="3402013"/>
          <p14:tracePt t="21464" x="4179888" y="3330575"/>
          <p14:tracePt t="21483" x="4187825" y="3276600"/>
          <p14:tracePt t="21497" x="4232275" y="3214688"/>
          <p14:tracePt t="21514" x="4295775" y="3133725"/>
          <p14:tracePt t="21530" x="4375150" y="3062288"/>
          <p14:tracePt t="21547" x="4456113" y="3000375"/>
          <p14:tracePt t="21564" x="4510088" y="2955925"/>
          <p14:tracePt t="21581" x="4581525" y="2901950"/>
          <p14:tracePt t="21597" x="4625975" y="2874963"/>
          <p14:tracePt t="21613" x="4732338" y="2830513"/>
          <p14:tracePt t="21630" x="4813300" y="2813050"/>
          <p14:tracePt t="21647" x="4884738" y="2786063"/>
          <p14:tracePt t="21664" x="4965700" y="2768600"/>
          <p14:tracePt t="21681" x="5062538" y="2751138"/>
          <p14:tracePt t="21688" x="5099050" y="2732088"/>
          <p14:tracePt t="21698" x="5143500" y="2732088"/>
          <p14:tracePt t="21714" x="5224463" y="2705100"/>
          <p14:tracePt t="21730" x="5295900" y="2687638"/>
          <p14:tracePt t="21747" x="5402263" y="2660650"/>
          <p14:tracePt t="21764" x="5491163" y="2643188"/>
          <p14:tracePt t="21781" x="5626100" y="2625725"/>
          <p14:tracePt t="21797" x="5768975" y="2608263"/>
          <p14:tracePt t="21814" x="5938838" y="2589213"/>
          <p14:tracePt t="21831" x="6215063" y="2562225"/>
          <p14:tracePt t="21847" x="6572250" y="2554288"/>
          <p14:tracePt t="21863" x="6813550" y="2554288"/>
          <p14:tracePt t="21880" x="7072313" y="2554288"/>
          <p14:tracePt t="21897" x="7419975" y="2571750"/>
          <p14:tracePt t="21914" x="7688263" y="2598738"/>
          <p14:tracePt t="21931" x="8018463" y="2643188"/>
          <p14:tracePt t="21948" x="8205788" y="2660650"/>
          <p14:tracePt t="21964" x="8447088" y="2697163"/>
          <p14:tracePt t="21981" x="8653463" y="2714625"/>
          <p14:tracePt t="21997" x="8796338" y="2741613"/>
          <p14:tracePt t="22014" x="8912225" y="2776538"/>
          <p14:tracePt t="22031" x="8974138" y="2795588"/>
          <p14:tracePt t="22048" x="9018588" y="2822575"/>
          <p14:tracePt t="22064" x="9063038" y="2847975"/>
          <p14:tracePt t="22082" x="9117013" y="2894013"/>
          <p14:tracePt t="22097" x="9134475" y="2911475"/>
          <p14:tracePt t="22114" x="9205913" y="2973388"/>
          <p14:tracePt t="22131" x="9277350" y="3036888"/>
          <p14:tracePt t="22150" x="9358313" y="3108325"/>
          <p14:tracePt t="22164" x="9394825" y="3160713"/>
          <p14:tracePt t="22181" x="9429750" y="3224213"/>
          <p14:tracePt t="22197" x="9466263" y="3286125"/>
          <p14:tracePt t="22214" x="9491663" y="3330575"/>
          <p14:tracePt t="22219" x="9501188" y="3367088"/>
          <p14:tracePt t="22231" x="9510713" y="3384550"/>
          <p14:tracePt t="22247" x="9518650" y="3411538"/>
          <p14:tracePt t="22265" x="9518650" y="3455988"/>
          <p14:tracePt t="22280" x="9518650" y="3500438"/>
          <p14:tracePt t="22297" x="9518650" y="3536950"/>
          <p14:tracePt t="22313" x="9518650" y="3562350"/>
          <p14:tracePt t="22330" x="9510713" y="3581400"/>
          <p14:tracePt t="22347" x="9510713" y="3608388"/>
          <p14:tracePt t="22363" x="9491663" y="3643313"/>
          <p14:tracePt t="22380" x="9474200" y="3670300"/>
          <p14:tracePt t="22397" x="9439275" y="3705225"/>
          <p14:tracePt t="22413" x="9412288" y="3751263"/>
          <p14:tracePt t="22430" x="9367838" y="3776663"/>
          <p14:tracePt t="22447" x="9331325" y="3822700"/>
          <p14:tracePt t="22465" x="9269413" y="3875088"/>
          <p14:tracePt t="22482" x="9224963" y="3919538"/>
          <p14:tracePt t="22497" x="9170988" y="3956050"/>
          <p14:tracePt t="22513" x="9090025" y="3990975"/>
          <p14:tracePt t="22530" x="8983663" y="4027488"/>
          <p14:tracePt t="22547" x="8840788" y="4054475"/>
          <p14:tracePt t="22567" x="8599488" y="4108450"/>
          <p14:tracePt t="22582" x="8447088" y="4133850"/>
          <p14:tracePt t="22597" x="8259763" y="4160838"/>
          <p14:tracePt t="22614" x="8108950" y="4187825"/>
          <p14:tracePt t="22630" x="7966075" y="4205288"/>
          <p14:tracePt t="22647" x="7840663" y="4224338"/>
          <p14:tracePt t="22663" x="7680325" y="4241800"/>
          <p14:tracePt t="22680" x="7562850" y="4241800"/>
          <p14:tracePt t="22697" x="7491413" y="4251325"/>
          <p14:tracePt t="22713" x="7429500" y="4251325"/>
          <p14:tracePt t="22730" x="7385050" y="4251325"/>
          <p14:tracePt t="22747" x="7323138" y="4251325"/>
          <p14:tracePt t="22763" x="7277100" y="4251325"/>
          <p14:tracePt t="22783" x="7224713" y="4241800"/>
          <p14:tracePt t="22797" x="7215188" y="4241800"/>
          <p14:tracePt t="22814" x="7197725" y="4241800"/>
          <p14:tracePt t="22835" x="7188200" y="424180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タイトル 4"/>
          <p:cNvSpPr>
            <a:spLocks noGrp="1"/>
          </p:cNvSpPr>
          <p:nvPr>
            <p:ph type="ctrTitle"/>
          </p:nvPr>
        </p:nvSpPr>
        <p:spPr>
          <a:xfrm>
            <a:off x="273050" y="3141663"/>
            <a:ext cx="9359900" cy="647700"/>
          </a:xfrm>
        </p:spPr>
        <p:txBody>
          <a:bodyPr bIns="36000"/>
          <a:lstStyle/>
          <a:p>
            <a:pPr eaLnBrk="1" hangingPunct="1">
              <a:lnSpc>
                <a:spcPct val="150000"/>
              </a:lnSpc>
            </a:pPr>
            <a:r>
              <a:rPr dirty="0" smtClean="0">
                <a:solidFill>
                  <a:schemeClr val="tx1"/>
                </a:solidFill>
              </a:rPr>
              <a:t>１．</a:t>
            </a:r>
            <a:r>
              <a:rPr lang="ja-JP" altLang="en-US" dirty="0" smtClean="0"/>
              <a:t>近年の水災の特徴</a:t>
            </a:r>
            <a:endParaRPr dirty="0" smtClean="0">
              <a:solidFill>
                <a:schemeClr val="tx1"/>
              </a:solidFill>
            </a:endParaRPr>
          </a:p>
        </p:txBody>
      </p:sp>
      <p:sp>
        <p:nvSpPr>
          <p:cNvPr id="45059" name="Rectangle 57"/>
          <p:cNvSpPr>
            <a:spLocks noGrp="1" noChangeArrowheads="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eaLnBrk="1" fontAlgn="base" hangingPunct="1">
              <a:spcBef>
                <a:spcPct val="0"/>
              </a:spcBef>
              <a:spcAft>
                <a:spcPct val="0"/>
              </a:spcAft>
              <a:buClrTx/>
              <a:buSzTx/>
              <a:buFontTx/>
              <a:buNone/>
            </a:pPr>
            <a:fld id="{5F0FD6F5-38E2-428C-A461-D54481FCF8BF}" type="slidenum">
              <a:rPr lang="en-US" altLang="ja-JP" sz="1200" smtClean="0">
                <a:solidFill>
                  <a:srgbClr val="414243"/>
                </a:solidFill>
                <a:latin typeface="Arial" pitchFamily="34" charset="0"/>
                <a:ea typeface="メイリオ" pitchFamily="50" charset="-128"/>
              </a:rPr>
              <a:pPr eaLnBrk="1" fontAlgn="base" hangingPunct="1">
                <a:spcBef>
                  <a:spcPct val="0"/>
                </a:spcBef>
                <a:spcAft>
                  <a:spcPct val="0"/>
                </a:spcAft>
                <a:buClrTx/>
                <a:buSzTx/>
                <a:buFontTx/>
                <a:buNone/>
              </a:pPr>
              <a:t>3</a:t>
            </a:fld>
            <a:endParaRPr lang="en-US" altLang="ja-JP" sz="1200" smtClean="0">
              <a:solidFill>
                <a:srgbClr val="414243"/>
              </a:solidFill>
              <a:latin typeface="Arial" pitchFamily="34" charset="0"/>
              <a:ea typeface="メイリオ" pitchFamily="50" charset="-128"/>
            </a:endParaRPr>
          </a:p>
        </p:txBody>
      </p:sp>
    </p:spTree>
  </p:cSld>
  <p:clrMapOvr>
    <a:masterClrMapping/>
  </p:clrMapOvr>
  <mc:AlternateContent xmlns:mc="http://schemas.openxmlformats.org/markup-compatibility/2006" xmlns:p14="http://schemas.microsoft.com/office/powerpoint/2010/main">
    <mc:Choice Requires="p14">
      <p:transition spd="slow" p14:dur="2000" advTm="6208"/>
    </mc:Choice>
    <mc:Fallback xmlns="">
      <p:transition spd="slow" advTm="6208"/>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en-US" altLang="ja-JP" sz="2000" dirty="0">
                <a:solidFill>
                  <a:schemeClr val="tx1"/>
                </a:solidFill>
              </a:rPr>
              <a:t>3</a:t>
            </a:r>
            <a:r>
              <a:rPr lang="ja-JP" altLang="en-US" sz="2000" dirty="0" err="1">
                <a:solidFill>
                  <a:schemeClr val="tx1"/>
                </a:solidFill>
              </a:rPr>
              <a:t>．</a:t>
            </a:r>
            <a:r>
              <a:rPr lang="ja-JP" altLang="en-US" sz="2000" dirty="0">
                <a:solidFill>
                  <a:schemeClr val="tx1"/>
                </a:solidFill>
              </a:rPr>
              <a:t>警戒レベルを活用した水災タイムラインの策定</a:t>
            </a:r>
            <a:r>
              <a:rPr lang="en-US" altLang="ja-JP" sz="2000" dirty="0">
                <a:solidFill>
                  <a:schemeClr val="tx1"/>
                </a:solidFill>
              </a:rPr>
              <a:t/>
            </a:r>
            <a:br>
              <a:rPr lang="en-US" altLang="ja-JP" sz="2000" dirty="0">
                <a:solidFill>
                  <a:schemeClr val="tx1"/>
                </a:solidFill>
              </a:rPr>
            </a:br>
            <a:r>
              <a:rPr lang="ja-JP" altLang="en-US" sz="2000" dirty="0"/>
              <a:t>　</a:t>
            </a:r>
            <a:r>
              <a:rPr lang="en-US" altLang="ja-JP" sz="2000" dirty="0" smtClean="0"/>
              <a:t>【</a:t>
            </a:r>
            <a:r>
              <a:rPr lang="ja-JP" altLang="en-US" sz="2000" dirty="0" smtClean="0"/>
              <a:t>ご参考</a:t>
            </a:r>
            <a:r>
              <a:rPr lang="en-US" altLang="ja-JP" sz="2000" dirty="0" smtClean="0"/>
              <a:t>】</a:t>
            </a:r>
            <a:r>
              <a:rPr lang="ja-JP" altLang="en-US" sz="2000" dirty="0" smtClean="0"/>
              <a:t>情報収集の方法</a:t>
            </a:r>
            <a:r>
              <a:rPr lang="ja-JP" altLang="en-US" sz="2000" dirty="0"/>
              <a:t>①</a:t>
            </a:r>
            <a:endParaRPr kumimoji="1" lang="ja-JP" altLang="en-US" sz="2000" dirty="0"/>
          </a:p>
        </p:txBody>
      </p:sp>
      <p:sp>
        <p:nvSpPr>
          <p:cNvPr id="3" name="スライド番号プレースホルダー 2"/>
          <p:cNvSpPr>
            <a:spLocks noGrp="1"/>
          </p:cNvSpPr>
          <p:nvPr>
            <p:ph type="sldNum" sz="quarter" idx="10"/>
          </p:nvPr>
        </p:nvSpPr>
        <p:spPr/>
        <p:txBody>
          <a:bodyPr/>
          <a:lstStyle/>
          <a:p>
            <a:pPr>
              <a:defRPr/>
            </a:pPr>
            <a:fld id="{60A5C01B-E7B8-487B-A5F2-478EA586EDE1}" type="slidenum">
              <a:rPr lang="en-US" altLang="ja-JP" smtClean="0"/>
              <a:pPr>
                <a:defRPr/>
              </a:pPr>
              <a:t>30</a:t>
            </a:fld>
            <a:endParaRPr lang="ja-JP" altLang="en-US"/>
          </a:p>
        </p:txBody>
      </p:sp>
      <p:sp>
        <p:nvSpPr>
          <p:cNvPr id="4" name="正方形/長方形 3"/>
          <p:cNvSpPr/>
          <p:nvPr/>
        </p:nvSpPr>
        <p:spPr>
          <a:xfrm>
            <a:off x="128712" y="836710"/>
            <a:ext cx="9648704" cy="936106"/>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周囲の状況の把握のため、</a:t>
            </a:r>
            <a:r>
              <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SNS</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の検索を活用する方法もあります。</a:t>
            </a:r>
            <a:endPar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検索キーワードの組み合わせの例を下記します。</a:t>
            </a:r>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感情を示す言葉」と「被災の可能性のある橋梁や市街地、一本</a:t>
            </a:r>
            <a:endPar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道など」気になる場所とを組み合わせると効果的に検索できる可能性があります。</a:t>
            </a:r>
            <a:endPar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5" name="図 4"/>
          <p:cNvPicPr>
            <a:picLocks noChangeAspect="1"/>
          </p:cNvPicPr>
          <p:nvPr/>
        </p:nvPicPr>
        <p:blipFill>
          <a:blip r:embed="rId2"/>
          <a:stretch>
            <a:fillRect/>
          </a:stretch>
        </p:blipFill>
        <p:spPr>
          <a:xfrm>
            <a:off x="2166968" y="1844824"/>
            <a:ext cx="4824536" cy="2433146"/>
          </a:xfrm>
          <a:prstGeom prst="rect">
            <a:avLst/>
          </a:prstGeom>
        </p:spPr>
      </p:pic>
      <p:pic>
        <p:nvPicPr>
          <p:cNvPr id="6" name="図 5"/>
          <p:cNvPicPr>
            <a:picLocks noChangeAspect="1"/>
          </p:cNvPicPr>
          <p:nvPr/>
        </p:nvPicPr>
        <p:blipFill>
          <a:blip r:embed="rId3"/>
          <a:stretch>
            <a:fillRect/>
          </a:stretch>
        </p:blipFill>
        <p:spPr>
          <a:xfrm>
            <a:off x="2003581" y="4610548"/>
            <a:ext cx="6045763" cy="1504724"/>
          </a:xfrm>
          <a:prstGeom prst="rect">
            <a:avLst/>
          </a:prstGeom>
        </p:spPr>
      </p:pic>
      <p:sp>
        <p:nvSpPr>
          <p:cNvPr id="7" name="テキスト ボックス 6"/>
          <p:cNvSpPr txBox="1"/>
          <p:nvPr/>
        </p:nvSpPr>
        <p:spPr>
          <a:xfrm>
            <a:off x="2257174" y="1854696"/>
            <a:ext cx="2016224" cy="150764"/>
          </a:xfrm>
          <a:prstGeom prst="rect">
            <a:avLst/>
          </a:prstGeom>
          <a:solidFill>
            <a:schemeClr val="bg1"/>
          </a:solidFill>
          <a:ln w="12700">
            <a:noFill/>
          </a:ln>
        </p:spPr>
        <p:txBody>
          <a:bodyPr wrap="none" tIns="0" bIns="0" rtlCol="0">
            <a:noAutofit/>
          </a:bodyPr>
          <a:lstStyle/>
          <a:p>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検索キーワードの例</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テキスト ボックス 7"/>
          <p:cNvSpPr txBox="1"/>
          <p:nvPr/>
        </p:nvSpPr>
        <p:spPr>
          <a:xfrm>
            <a:off x="2000672" y="4608590"/>
            <a:ext cx="2016224" cy="150764"/>
          </a:xfrm>
          <a:prstGeom prst="rect">
            <a:avLst/>
          </a:prstGeom>
          <a:solidFill>
            <a:schemeClr val="bg1"/>
          </a:solidFill>
          <a:ln w="12700">
            <a:noFill/>
          </a:ln>
        </p:spPr>
        <p:txBody>
          <a:bodyPr wrap="none" tIns="0" bIns="0" rtlCol="0">
            <a:noAutofit/>
          </a:bodyPr>
          <a:lstStyle/>
          <a:p>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検索キーワードの組み合わせ例</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 name="テキスト ボックス 8"/>
          <p:cNvSpPr txBox="1"/>
          <p:nvPr/>
        </p:nvSpPr>
        <p:spPr>
          <a:xfrm>
            <a:off x="5601072" y="6251036"/>
            <a:ext cx="4176464" cy="274308"/>
          </a:xfrm>
          <a:prstGeom prst="rect">
            <a:avLst/>
          </a:prstGeom>
          <a:noFill/>
          <a:ln w="12700">
            <a:noFill/>
          </a:ln>
        </p:spPr>
        <p:txBody>
          <a:bodyPr wrap="none" tIns="0" bIns="0" rtlCol="0" anchor="ctr" anchorCtr="0">
            <a:noAutofit/>
          </a:bodyPr>
          <a:lstStyle/>
          <a:p>
            <a:pPr algn="ctr"/>
            <a:r>
              <a:rPr kumimoji="1" lang="ja-JP" altLang="en-US" sz="1100" dirty="0" smtClean="0">
                <a:latin typeface="Meiryo UI" panose="020B0604030504040204" pitchFamily="50" charset="-128"/>
                <a:ea typeface="Meiryo UI" panose="020B0604030504040204" pitchFamily="50" charset="-128"/>
                <a:cs typeface="Meiryo UI" panose="020B0604030504040204" pitchFamily="50" charset="-128"/>
              </a:rPr>
              <a:t>出典：内閣官房　災害対応における</a:t>
            </a:r>
            <a:r>
              <a:rPr kumimoji="1" lang="en-US" altLang="ja-JP" sz="1100" dirty="0" smtClean="0">
                <a:latin typeface="Meiryo UI" panose="020B0604030504040204" pitchFamily="50" charset="-128"/>
                <a:ea typeface="Meiryo UI" panose="020B0604030504040204" pitchFamily="50" charset="-128"/>
                <a:cs typeface="Meiryo UI" panose="020B0604030504040204" pitchFamily="50" charset="-128"/>
              </a:rPr>
              <a:t>SNS</a:t>
            </a:r>
            <a:r>
              <a:rPr kumimoji="1" lang="ja-JP" altLang="en-US" sz="1100" dirty="0" smtClean="0">
                <a:latin typeface="Meiryo UI" panose="020B0604030504040204" pitchFamily="50" charset="-128"/>
                <a:ea typeface="Meiryo UI" panose="020B0604030504040204" pitchFamily="50" charset="-128"/>
                <a:cs typeface="Meiryo UI" panose="020B0604030504040204" pitchFamily="50" charset="-128"/>
              </a:rPr>
              <a:t>活用ガイドブック　</a:t>
            </a:r>
            <a:r>
              <a:rPr lang="ja-JP" altLang="en-US" sz="1100" dirty="0" smtClean="0">
                <a:latin typeface="Meiryo UI" panose="020B0604030504040204" pitchFamily="50" charset="-128"/>
                <a:ea typeface="Meiryo UI" panose="020B0604030504040204" pitchFamily="50" charset="-128"/>
                <a:cs typeface="Meiryo UI" panose="020B0604030504040204" pitchFamily="50" charset="-128"/>
              </a:rPr>
              <a:t>平成</a:t>
            </a:r>
            <a:r>
              <a:rPr lang="en-US" altLang="ja-JP" sz="1100" dirty="0" smtClean="0">
                <a:latin typeface="Meiryo UI" panose="020B0604030504040204" pitchFamily="50" charset="-128"/>
                <a:ea typeface="Meiryo UI" panose="020B0604030504040204" pitchFamily="50" charset="-128"/>
                <a:cs typeface="Meiryo UI" panose="020B0604030504040204" pitchFamily="50" charset="-128"/>
              </a:rPr>
              <a:t>29</a:t>
            </a:r>
            <a:r>
              <a:rPr lang="ja-JP" altLang="en-US" sz="1100" dirty="0" smtClean="0">
                <a:latin typeface="Meiryo UI" panose="020B0604030504040204" pitchFamily="50" charset="-128"/>
                <a:ea typeface="Meiryo UI" panose="020B0604030504040204" pitchFamily="50" charset="-128"/>
                <a:cs typeface="Meiryo UI" panose="020B0604030504040204" pitchFamily="50" charset="-128"/>
              </a:rPr>
              <a:t>年</a:t>
            </a:r>
            <a:endParaRPr kumimoji="1" lang="ja-JP" altLang="en-US" sz="11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7769299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en-US" altLang="ja-JP" sz="2000" dirty="0">
                <a:solidFill>
                  <a:schemeClr val="tx1"/>
                </a:solidFill>
              </a:rPr>
              <a:t>3</a:t>
            </a:r>
            <a:r>
              <a:rPr lang="ja-JP" altLang="en-US" sz="2000" dirty="0" err="1">
                <a:solidFill>
                  <a:schemeClr val="tx1"/>
                </a:solidFill>
              </a:rPr>
              <a:t>．</a:t>
            </a:r>
            <a:r>
              <a:rPr lang="ja-JP" altLang="en-US" sz="2000" dirty="0">
                <a:solidFill>
                  <a:schemeClr val="tx1"/>
                </a:solidFill>
              </a:rPr>
              <a:t>警戒レベルを活用した水災タイムラインの策定</a:t>
            </a:r>
            <a:r>
              <a:rPr lang="en-US" altLang="ja-JP" sz="2000" dirty="0">
                <a:solidFill>
                  <a:schemeClr val="tx1"/>
                </a:solidFill>
              </a:rPr>
              <a:t/>
            </a:r>
            <a:br>
              <a:rPr lang="en-US" altLang="ja-JP" sz="2000" dirty="0">
                <a:solidFill>
                  <a:schemeClr val="tx1"/>
                </a:solidFill>
              </a:rPr>
            </a:br>
            <a:r>
              <a:rPr lang="ja-JP" altLang="en-US" sz="2000" dirty="0"/>
              <a:t>　</a:t>
            </a:r>
            <a:r>
              <a:rPr lang="en-US" altLang="ja-JP" sz="2000" dirty="0"/>
              <a:t>【</a:t>
            </a:r>
            <a:r>
              <a:rPr lang="ja-JP" altLang="en-US" sz="2000" dirty="0"/>
              <a:t>ご参考</a:t>
            </a:r>
            <a:r>
              <a:rPr lang="en-US" altLang="ja-JP" sz="2000" dirty="0"/>
              <a:t>】</a:t>
            </a:r>
            <a:r>
              <a:rPr lang="ja-JP" altLang="en-US" sz="2000" dirty="0"/>
              <a:t>情報収集の</a:t>
            </a:r>
            <a:r>
              <a:rPr lang="ja-JP" altLang="en-US" sz="2000" dirty="0" smtClean="0"/>
              <a:t>方法②</a:t>
            </a:r>
            <a:endParaRPr kumimoji="1" lang="ja-JP" altLang="en-US" sz="2000" dirty="0"/>
          </a:p>
        </p:txBody>
      </p:sp>
      <p:sp>
        <p:nvSpPr>
          <p:cNvPr id="3" name="スライド番号プレースホルダー 2"/>
          <p:cNvSpPr>
            <a:spLocks noGrp="1"/>
          </p:cNvSpPr>
          <p:nvPr>
            <p:ph type="sldNum" sz="quarter" idx="10"/>
          </p:nvPr>
        </p:nvSpPr>
        <p:spPr/>
        <p:txBody>
          <a:bodyPr/>
          <a:lstStyle/>
          <a:p>
            <a:pPr>
              <a:defRPr/>
            </a:pPr>
            <a:fld id="{60A5C01B-E7B8-487B-A5F2-478EA586EDE1}" type="slidenum">
              <a:rPr lang="en-US" altLang="ja-JP" smtClean="0"/>
              <a:pPr>
                <a:defRPr/>
              </a:pPr>
              <a:t>31</a:t>
            </a:fld>
            <a:endParaRPr lang="ja-JP" altLang="en-US"/>
          </a:p>
        </p:txBody>
      </p:sp>
      <p:sp>
        <p:nvSpPr>
          <p:cNvPr id="4" name="正方形/長方形 3"/>
          <p:cNvSpPr/>
          <p:nvPr/>
        </p:nvSpPr>
        <p:spPr>
          <a:xfrm>
            <a:off x="128712" y="836710"/>
            <a:ext cx="9648704" cy="1368154"/>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情報入手には</a:t>
            </a:r>
            <a:r>
              <a:rPr lang="en-US" altLang="ja-JP"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D-SUMM(</a:t>
            </a:r>
            <a:r>
              <a:rPr lang="ja-JP" altLang="en-US"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国立研究開発法人情報通信研究</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機構が運用</a:t>
            </a:r>
            <a:r>
              <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を活用する方法もあります</a:t>
            </a:r>
            <a:r>
              <a:rPr lang="ja-JP" altLang="en-US"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D-SUMM </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災害状況要約システム</a:t>
            </a:r>
            <a:endPar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Twitter</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上の災害情報をわかりやすく整理・要約するシステムです。災害に係る情報が地図上にプロットされるため、　　　　</a:t>
            </a:r>
            <a:endPar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周囲に被害があり、</a:t>
            </a:r>
            <a:r>
              <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Twitter</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に投稿されていれば状況を把握しやすいです。①～⑤の手順で情報を入手できます。</a:t>
            </a:r>
            <a:endPar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5" name="図 4"/>
          <p:cNvPicPr>
            <a:picLocks noChangeAspect="1"/>
          </p:cNvPicPr>
          <p:nvPr/>
        </p:nvPicPr>
        <p:blipFill>
          <a:blip r:embed="rId2"/>
          <a:stretch>
            <a:fillRect/>
          </a:stretch>
        </p:blipFill>
        <p:spPr>
          <a:xfrm>
            <a:off x="200472" y="2708920"/>
            <a:ext cx="5287646" cy="3510320"/>
          </a:xfrm>
          <a:prstGeom prst="rect">
            <a:avLst/>
          </a:prstGeom>
          <a:ln>
            <a:solidFill>
              <a:schemeClr val="accent1"/>
            </a:solidFill>
          </a:ln>
        </p:spPr>
      </p:pic>
      <p:sp>
        <p:nvSpPr>
          <p:cNvPr id="6" name="テキスト ボックス 5"/>
          <p:cNvSpPr txBox="1"/>
          <p:nvPr/>
        </p:nvSpPr>
        <p:spPr>
          <a:xfrm>
            <a:off x="3224808" y="2240868"/>
            <a:ext cx="3183904" cy="216024"/>
          </a:xfrm>
          <a:prstGeom prst="rect">
            <a:avLst/>
          </a:prstGeom>
          <a:solidFill>
            <a:schemeClr val="bg1"/>
          </a:solidFill>
          <a:ln w="12700">
            <a:noFill/>
          </a:ln>
        </p:spPr>
        <p:txBody>
          <a:bodyPr wrap="none" tIns="0" bIns="0" rtlCol="0">
            <a:noAutofit/>
          </a:bodyPr>
          <a:lstStyle/>
          <a:p>
            <a:r>
              <a:rPr kumimoji="1" lang="ja-JP" altLang="en-US" sz="14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①被害情報を収集したいエリアを指定します。</a:t>
            </a:r>
            <a:endParaRPr kumimoji="1" lang="ja-JP" altLang="en-US" sz="14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正方形/長方形 6"/>
          <p:cNvSpPr/>
          <p:nvPr/>
        </p:nvSpPr>
        <p:spPr>
          <a:xfrm>
            <a:off x="200472" y="2708920"/>
            <a:ext cx="3240360" cy="216024"/>
          </a:xfrm>
          <a:prstGeom prst="rect">
            <a:avLst/>
          </a:prstGeom>
          <a:noFill/>
          <a:ln w="19050">
            <a:solidFill>
              <a:srgbClr val="FF0000"/>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rgbClr val="000000"/>
              </a:solidFill>
            </a:endParaRPr>
          </a:p>
        </p:txBody>
      </p:sp>
      <p:cxnSp>
        <p:nvCxnSpPr>
          <p:cNvPr id="8" name="直線矢印コネクタ 7"/>
          <p:cNvCxnSpPr/>
          <p:nvPr/>
        </p:nvCxnSpPr>
        <p:spPr>
          <a:xfrm flipH="1">
            <a:off x="3440832" y="2456892"/>
            <a:ext cx="72008" cy="2520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3777708" y="3205966"/>
            <a:ext cx="3327920" cy="208404"/>
          </a:xfrm>
          <a:prstGeom prst="rect">
            <a:avLst/>
          </a:prstGeom>
          <a:solidFill>
            <a:schemeClr val="bg1"/>
          </a:solidFill>
          <a:ln w="12700">
            <a:noFill/>
          </a:ln>
        </p:spPr>
        <p:txBody>
          <a:bodyPr wrap="none" tIns="0" bIns="0" rtlCol="0">
            <a:noAutofit/>
          </a:bodyPr>
          <a:lstStyle/>
          <a:p>
            <a:r>
              <a:rPr kumimoji="1" lang="ja-JP" altLang="en-US" sz="14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②取得したい被害情報の期間を指定します。</a:t>
            </a:r>
            <a:endParaRPr kumimoji="1" lang="ja-JP" altLang="en-US" sz="14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0" name="直線矢印コネクタ 9"/>
          <p:cNvCxnSpPr/>
          <p:nvPr/>
        </p:nvCxnSpPr>
        <p:spPr>
          <a:xfrm flipH="1" flipV="1">
            <a:off x="3224808" y="3140968"/>
            <a:ext cx="552900" cy="1692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08092" y="2955424"/>
            <a:ext cx="3240360" cy="185544"/>
          </a:xfrm>
          <a:prstGeom prst="rect">
            <a:avLst/>
          </a:prstGeom>
          <a:noFill/>
          <a:ln w="19050">
            <a:solidFill>
              <a:srgbClr val="FF0000"/>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12" name="テキスト ボックス 11"/>
          <p:cNvSpPr txBox="1"/>
          <p:nvPr/>
        </p:nvSpPr>
        <p:spPr>
          <a:xfrm>
            <a:off x="2942869" y="5724220"/>
            <a:ext cx="3257128" cy="225060"/>
          </a:xfrm>
          <a:prstGeom prst="rect">
            <a:avLst/>
          </a:prstGeom>
          <a:solidFill>
            <a:schemeClr val="bg1"/>
          </a:solidFill>
          <a:ln w="12700">
            <a:noFill/>
          </a:ln>
        </p:spPr>
        <p:txBody>
          <a:bodyPr wrap="square" tIns="0" bIns="0" rtlCol="0">
            <a:noAutofit/>
          </a:bodyPr>
          <a:lstStyle/>
          <a:p>
            <a:r>
              <a:rPr lang="ja-JP" altLang="en-US" sz="14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③</a:t>
            </a:r>
            <a:r>
              <a:rPr kumimoji="1" lang="ja-JP" altLang="en-US" sz="14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取得したい被害情報の種類を指定します。</a:t>
            </a:r>
            <a:endParaRPr kumimoji="1" lang="ja-JP" altLang="en-US" sz="14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3" name="直線矢印コネクタ 12"/>
          <p:cNvCxnSpPr/>
          <p:nvPr/>
        </p:nvCxnSpPr>
        <p:spPr>
          <a:xfrm flipH="1" flipV="1">
            <a:off x="1064569" y="4365104"/>
            <a:ext cx="1872207" cy="14401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272480" y="4014874"/>
            <a:ext cx="792088" cy="2047942"/>
          </a:xfrm>
          <a:prstGeom prst="rect">
            <a:avLst/>
          </a:prstGeom>
          <a:noFill/>
          <a:ln w="19050">
            <a:solidFill>
              <a:srgbClr val="FF0000"/>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15" name="正方形/長方形 14"/>
          <p:cNvSpPr/>
          <p:nvPr/>
        </p:nvSpPr>
        <p:spPr>
          <a:xfrm>
            <a:off x="1828272" y="3275174"/>
            <a:ext cx="460432" cy="216024"/>
          </a:xfrm>
          <a:prstGeom prst="rect">
            <a:avLst/>
          </a:prstGeom>
          <a:noFill/>
          <a:ln w="19050">
            <a:solidFill>
              <a:srgbClr val="FF0000"/>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16" name="テキスト ボックス 15"/>
          <p:cNvSpPr txBox="1"/>
          <p:nvPr/>
        </p:nvSpPr>
        <p:spPr>
          <a:xfrm>
            <a:off x="4852134" y="3894388"/>
            <a:ext cx="3989297" cy="225060"/>
          </a:xfrm>
          <a:prstGeom prst="rect">
            <a:avLst/>
          </a:prstGeom>
          <a:solidFill>
            <a:schemeClr val="bg1"/>
          </a:solidFill>
          <a:ln w="12700">
            <a:noFill/>
          </a:ln>
        </p:spPr>
        <p:txBody>
          <a:bodyPr wrap="square" tIns="0" bIns="0" rtlCol="0">
            <a:noAutofit/>
          </a:bodyPr>
          <a:lstStyle/>
          <a:p>
            <a:r>
              <a:rPr lang="ja-JP" altLang="en-US" sz="14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④「地図表示」をクリックすると、地図が表示されます。</a:t>
            </a:r>
            <a:endParaRPr kumimoji="1" lang="ja-JP" altLang="en-US" sz="14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7" name="直線矢印コネクタ 16"/>
          <p:cNvCxnSpPr/>
          <p:nvPr/>
        </p:nvCxnSpPr>
        <p:spPr>
          <a:xfrm flipH="1" flipV="1">
            <a:off x="2302456" y="3410881"/>
            <a:ext cx="2549678" cy="5465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852135" y="4757440"/>
            <a:ext cx="4205321" cy="225060"/>
          </a:xfrm>
          <a:prstGeom prst="rect">
            <a:avLst/>
          </a:prstGeom>
          <a:solidFill>
            <a:schemeClr val="bg1"/>
          </a:solidFill>
          <a:ln w="12700">
            <a:noFill/>
          </a:ln>
        </p:spPr>
        <p:txBody>
          <a:bodyPr wrap="square" tIns="0" bIns="0" rtlCol="0">
            <a:noAutofit/>
          </a:bodyPr>
          <a:lstStyle/>
          <a:p>
            <a:r>
              <a:rPr lang="ja-JP" altLang="en-US" sz="14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⑤アイコンをクリックすると該当する情報が表示されます。</a:t>
            </a:r>
            <a:endParaRPr kumimoji="1" lang="ja-JP" altLang="en-US" sz="14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9" name="直線矢印コネクタ 18"/>
          <p:cNvCxnSpPr>
            <a:stCxn id="18" idx="1"/>
          </p:cNvCxnSpPr>
          <p:nvPr/>
        </p:nvCxnSpPr>
        <p:spPr>
          <a:xfrm flipH="1" flipV="1">
            <a:off x="4160913" y="4804500"/>
            <a:ext cx="691222" cy="65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5574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en-US" altLang="ja-JP" sz="2000" dirty="0">
                <a:solidFill>
                  <a:schemeClr val="tx1"/>
                </a:solidFill>
              </a:rPr>
              <a:t>3</a:t>
            </a:r>
            <a:r>
              <a:rPr lang="ja-JP" altLang="en-US" sz="2000" dirty="0" err="1">
                <a:solidFill>
                  <a:schemeClr val="tx1"/>
                </a:solidFill>
              </a:rPr>
              <a:t>．</a:t>
            </a:r>
            <a:r>
              <a:rPr lang="ja-JP" altLang="en-US" sz="2000" dirty="0">
                <a:solidFill>
                  <a:schemeClr val="tx1"/>
                </a:solidFill>
              </a:rPr>
              <a:t>警戒レベルを活用した水災タイムラインの策定</a:t>
            </a:r>
            <a:r>
              <a:rPr lang="en-US" altLang="ja-JP" sz="2000" dirty="0">
                <a:solidFill>
                  <a:schemeClr val="tx1"/>
                </a:solidFill>
              </a:rPr>
              <a:t/>
            </a:r>
            <a:br>
              <a:rPr lang="en-US" altLang="ja-JP" sz="2000" dirty="0">
                <a:solidFill>
                  <a:schemeClr val="tx1"/>
                </a:solidFill>
              </a:rPr>
            </a:br>
            <a:r>
              <a:rPr lang="ja-JP" altLang="en-US" sz="2000" dirty="0"/>
              <a:t>　</a:t>
            </a:r>
            <a:r>
              <a:rPr lang="en-US" altLang="ja-JP" sz="2000" dirty="0"/>
              <a:t>【</a:t>
            </a:r>
            <a:r>
              <a:rPr lang="ja-JP" altLang="en-US" sz="2000" dirty="0"/>
              <a:t>ご参考</a:t>
            </a:r>
            <a:r>
              <a:rPr lang="en-US" altLang="ja-JP" sz="2000" dirty="0" smtClean="0"/>
              <a:t>】</a:t>
            </a:r>
            <a:r>
              <a:rPr lang="ja-JP" altLang="en-US" sz="2000" dirty="0" smtClean="0"/>
              <a:t>台風時の警戒レベル・警戒レベル相当情報の発信例</a:t>
            </a:r>
            <a:endParaRPr kumimoji="1" lang="ja-JP" altLang="en-US" sz="2000" dirty="0"/>
          </a:p>
        </p:txBody>
      </p:sp>
      <p:sp>
        <p:nvSpPr>
          <p:cNvPr id="3" name="スライド番号プレースホルダー 2"/>
          <p:cNvSpPr>
            <a:spLocks noGrp="1"/>
          </p:cNvSpPr>
          <p:nvPr>
            <p:ph type="sldNum" sz="quarter" idx="10"/>
          </p:nvPr>
        </p:nvSpPr>
        <p:spPr/>
        <p:txBody>
          <a:bodyPr/>
          <a:lstStyle/>
          <a:p>
            <a:pPr>
              <a:defRPr/>
            </a:pPr>
            <a:fld id="{60A5C01B-E7B8-487B-A5F2-478EA586EDE1}" type="slidenum">
              <a:rPr lang="en-US" altLang="ja-JP" smtClean="0"/>
              <a:pPr>
                <a:defRPr/>
              </a:pPr>
              <a:t>32</a:t>
            </a:fld>
            <a:endParaRPr lang="ja-JP" altLang="en-US"/>
          </a:p>
        </p:txBody>
      </p:sp>
      <p:graphicFrame>
        <p:nvGraphicFramePr>
          <p:cNvPr id="20" name="表 19"/>
          <p:cNvGraphicFramePr>
            <a:graphicFrameLocks noGrp="1"/>
          </p:cNvGraphicFramePr>
          <p:nvPr>
            <p:extLst/>
          </p:nvPr>
        </p:nvGraphicFramePr>
        <p:xfrm>
          <a:off x="1003835" y="836712"/>
          <a:ext cx="3522826" cy="5257800"/>
        </p:xfrm>
        <a:graphic>
          <a:graphicData uri="http://schemas.openxmlformats.org/drawingml/2006/table">
            <a:tbl>
              <a:tblPr firstRow="1" bandRow="1">
                <a:tableStyleId>{5C22544A-7EE6-4342-B048-85BDC9FD1C3A}</a:tableStyleId>
              </a:tblPr>
              <a:tblGrid>
                <a:gridCol w="880707">
                  <a:extLst>
                    <a:ext uri="{9D8B030D-6E8A-4147-A177-3AD203B41FA5}">
                      <a16:colId xmlns:a16="http://schemas.microsoft.com/office/drawing/2014/main" val="64720333"/>
                    </a:ext>
                  </a:extLst>
                </a:gridCol>
                <a:gridCol w="880706">
                  <a:extLst>
                    <a:ext uri="{9D8B030D-6E8A-4147-A177-3AD203B41FA5}">
                      <a16:colId xmlns:a16="http://schemas.microsoft.com/office/drawing/2014/main" val="2198102527"/>
                    </a:ext>
                  </a:extLst>
                </a:gridCol>
                <a:gridCol w="880707">
                  <a:extLst>
                    <a:ext uri="{9D8B030D-6E8A-4147-A177-3AD203B41FA5}">
                      <a16:colId xmlns:a16="http://schemas.microsoft.com/office/drawing/2014/main" val="3767250304"/>
                    </a:ext>
                  </a:extLst>
                </a:gridCol>
                <a:gridCol w="880706">
                  <a:extLst>
                    <a:ext uri="{9D8B030D-6E8A-4147-A177-3AD203B41FA5}">
                      <a16:colId xmlns:a16="http://schemas.microsoft.com/office/drawing/2014/main" val="1058039239"/>
                    </a:ext>
                  </a:extLst>
                </a:gridCol>
              </a:tblGrid>
              <a:tr h="191098">
                <a:tc gridSpan="4">
                  <a:txBody>
                    <a:bodyPr/>
                    <a:lstStyle/>
                    <a:p>
                      <a:pPr algn="ctr"/>
                      <a:r>
                        <a:rPr kumimoji="1" lang="ja-JP" altLang="en-US" sz="900" dirty="0" smtClean="0">
                          <a:latin typeface="Meiryo UI" panose="020B0604030504040204" pitchFamily="50" charset="-128"/>
                          <a:ea typeface="Meiryo UI" panose="020B0604030504040204" pitchFamily="50" charset="-128"/>
                        </a:rPr>
                        <a:t>いわき市で発信された警戒レベル等（新川氾濫を対象として記載）</a:t>
                      </a:r>
                      <a:endParaRPr kumimoji="1" lang="ja-JP" altLang="en-US" sz="1000" dirty="0">
                        <a:latin typeface="Meiryo UI" panose="020B0604030504040204" pitchFamily="50" charset="-128"/>
                        <a:ea typeface="Meiryo UI" panose="020B0604030504040204" pitchFamily="50" charset="-128"/>
                      </a:endParaRPr>
                    </a:p>
                  </a:txBody>
                  <a:tcPr/>
                </a:tc>
                <a:tc hMerge="1">
                  <a:txBody>
                    <a:bodyPr/>
                    <a:lstStyle/>
                    <a:p>
                      <a:pPr algn="ctr"/>
                      <a:endParaRPr kumimoji="1" lang="ja-JP" altLang="en-US" sz="1000" dirty="0">
                        <a:latin typeface="Meiryo UI" panose="020B0604030504040204" pitchFamily="50" charset="-128"/>
                        <a:ea typeface="Meiryo UI" panose="020B0604030504040204" pitchFamily="50" charset="-128"/>
                      </a:endParaRPr>
                    </a:p>
                  </a:txBody>
                  <a:tcPr/>
                </a:tc>
                <a:tc hMerge="1">
                  <a:txBody>
                    <a:bodyPr/>
                    <a:lstStyle/>
                    <a:p>
                      <a:pPr algn="ctr"/>
                      <a:endParaRPr kumimoji="1" lang="ja-JP" altLang="en-US" sz="1000" dirty="0">
                        <a:latin typeface="Meiryo UI" panose="020B0604030504040204" pitchFamily="50" charset="-128"/>
                        <a:ea typeface="Meiryo UI" panose="020B0604030504040204" pitchFamily="50" charset="-128"/>
                      </a:endParaRPr>
                    </a:p>
                  </a:txBody>
                  <a:tcPr/>
                </a:tc>
                <a:tc hMerge="1">
                  <a:txBody>
                    <a:bodyPr/>
                    <a:lstStyle/>
                    <a:p>
                      <a:pPr algn="ctr"/>
                      <a:endParaRPr kumimoji="1" lang="ja-JP" altLang="en-US" sz="10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71547598"/>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417198845"/>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930476721"/>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529795324"/>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418645861"/>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958343922"/>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661721040"/>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708908836"/>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572085361"/>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954732108"/>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656066754"/>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613786020"/>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917306685"/>
                  </a:ext>
                </a:extLst>
              </a:tr>
              <a:tr h="120744">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13173080"/>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861628977"/>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215568434"/>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820238101"/>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457433050"/>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551385373"/>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259699967"/>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145720798"/>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64483409"/>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23869277"/>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718108390"/>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518458823"/>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394149976"/>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222671763"/>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924606763"/>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869609973"/>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949641919"/>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744869615"/>
                  </a:ext>
                </a:extLst>
              </a:tr>
            </a:tbl>
          </a:graphicData>
        </a:graphic>
      </p:graphicFrame>
      <p:sp>
        <p:nvSpPr>
          <p:cNvPr id="21" name="テキスト ボックス 20"/>
          <p:cNvSpPr txBox="1"/>
          <p:nvPr/>
        </p:nvSpPr>
        <p:spPr>
          <a:xfrm>
            <a:off x="6740941" y="6336602"/>
            <a:ext cx="3072107" cy="116734"/>
          </a:xfrm>
          <a:prstGeom prst="rect">
            <a:avLst/>
          </a:prstGeom>
          <a:noFill/>
          <a:ln w="12700">
            <a:noFill/>
          </a:ln>
        </p:spPr>
        <p:txBody>
          <a:bodyPr wrap="none" tIns="0" bIns="0" rtlCol="0">
            <a:noAutofit/>
          </a:bodyPr>
          <a:lstStyle/>
          <a:p>
            <a:pPr algn="ctr"/>
            <a:r>
              <a:rPr kumimoji="1" lang="ja-JP" altLang="en-US" sz="700" dirty="0" smtClean="0">
                <a:latin typeface="Meiryo UI" panose="020B0604030504040204" pitchFamily="50" charset="-128"/>
                <a:ea typeface="Meiryo UI" panose="020B0604030504040204" pitchFamily="50" charset="-128"/>
                <a:cs typeface="Meiryo UI" panose="020B0604030504040204" pitchFamily="50" charset="-128"/>
              </a:rPr>
              <a:t>出典：</a:t>
            </a:r>
            <a:r>
              <a:rPr lang="ja-JP" altLang="en-US" sz="700" dirty="0" smtClean="0">
                <a:latin typeface="Meiryo UI" panose="020B0604030504040204" pitchFamily="50" charset="-128"/>
                <a:ea typeface="Meiryo UI" panose="020B0604030504040204" pitchFamily="50" charset="-128"/>
                <a:cs typeface="Meiryo UI" panose="020B0604030504040204" pitchFamily="50" charset="-128"/>
              </a:rPr>
              <a:t>いわき</a:t>
            </a:r>
            <a:r>
              <a:rPr lang="ja-JP" altLang="en-US" sz="700" dirty="0">
                <a:latin typeface="Meiryo UI" panose="020B0604030504040204" pitchFamily="50" charset="-128"/>
                <a:ea typeface="Meiryo UI" panose="020B0604030504040204" pitchFamily="50" charset="-128"/>
                <a:cs typeface="Meiryo UI" panose="020B0604030504040204" pitchFamily="50" charset="-128"/>
              </a:rPr>
              <a:t>市</a:t>
            </a:r>
            <a:r>
              <a:rPr lang="ja-JP" altLang="en-US" sz="700" dirty="0" smtClean="0">
                <a:latin typeface="Meiryo UI" panose="020B0604030504040204" pitchFamily="50" charset="-128"/>
                <a:ea typeface="Meiryo UI" panose="020B0604030504040204" pitchFamily="50" charset="-128"/>
                <a:cs typeface="Meiryo UI" panose="020B0604030504040204" pitchFamily="50" charset="-128"/>
              </a:rPr>
              <a:t>　台風第</a:t>
            </a:r>
            <a:r>
              <a:rPr lang="en-US" altLang="ja-JP" sz="700" dirty="0" smtClean="0">
                <a:latin typeface="Meiryo UI" panose="020B0604030504040204" pitchFamily="50" charset="-128"/>
                <a:ea typeface="Meiryo UI" panose="020B0604030504040204" pitchFamily="50" charset="-128"/>
                <a:cs typeface="Meiryo UI" panose="020B0604030504040204" pitchFamily="50" charset="-128"/>
              </a:rPr>
              <a:t>19</a:t>
            </a:r>
            <a:r>
              <a:rPr lang="ja-JP" altLang="en-US" sz="700" dirty="0" smtClean="0">
                <a:latin typeface="Meiryo UI" panose="020B0604030504040204" pitchFamily="50" charset="-128"/>
                <a:ea typeface="Meiryo UI" panose="020B0604030504040204" pitchFamily="50" charset="-128"/>
                <a:cs typeface="Meiryo UI" panose="020B0604030504040204" pitchFamily="50" charset="-128"/>
              </a:rPr>
              <a:t>号における災害対応検証について（中間とりまとめ）</a:t>
            </a:r>
            <a:endParaRPr lang="en-US" altLang="ja-JP" sz="7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22" name="テキスト ボックス 21"/>
          <p:cNvSpPr txBox="1"/>
          <p:nvPr/>
        </p:nvSpPr>
        <p:spPr>
          <a:xfrm>
            <a:off x="-152623" y="863346"/>
            <a:ext cx="1344019" cy="215478"/>
          </a:xfrm>
          <a:prstGeom prst="rect">
            <a:avLst/>
          </a:prstGeom>
          <a:noFill/>
          <a:ln w="12700">
            <a:noFill/>
          </a:ln>
        </p:spPr>
        <p:txBody>
          <a:bodyPr wrap="square" tIns="0" bIns="0" rtlCol="0">
            <a:noAutofit/>
          </a:bodyPr>
          <a:lstStyle/>
          <a:p>
            <a:pPr algn="ctr"/>
            <a:r>
              <a:rPr lang="en-US" altLang="ja-JP" sz="900" dirty="0" smtClean="0">
                <a:latin typeface="Meiryo UI" panose="020B0604030504040204" pitchFamily="50" charset="-128"/>
                <a:ea typeface="Meiryo UI" panose="020B0604030504040204" pitchFamily="50" charset="-128"/>
              </a:rPr>
              <a:t>2019</a:t>
            </a:r>
            <a:r>
              <a:rPr lang="ja-JP" altLang="en-US" sz="900" dirty="0" smtClean="0">
                <a:latin typeface="Meiryo UI" panose="020B0604030504040204" pitchFamily="50" charset="-128"/>
                <a:ea typeface="Meiryo UI" panose="020B0604030504040204" pitchFamily="50" charset="-128"/>
              </a:rPr>
              <a:t>年</a:t>
            </a:r>
            <a:r>
              <a:rPr lang="en-US" altLang="ja-JP" sz="900" dirty="0" smtClean="0">
                <a:latin typeface="Meiryo UI" panose="020B0604030504040204" pitchFamily="50" charset="-128"/>
                <a:ea typeface="Meiryo UI" panose="020B0604030504040204" pitchFamily="50" charset="-128"/>
              </a:rPr>
              <a:t>10</a:t>
            </a:r>
            <a:r>
              <a:rPr lang="ja-JP" altLang="en-US" sz="900" dirty="0" smtClean="0">
                <a:latin typeface="Meiryo UI" panose="020B0604030504040204" pitchFamily="50" charset="-128"/>
                <a:ea typeface="Meiryo UI" panose="020B0604030504040204" pitchFamily="50" charset="-128"/>
              </a:rPr>
              <a:t>月</a:t>
            </a:r>
            <a:r>
              <a:rPr lang="en-US" altLang="ja-JP" sz="900" dirty="0" smtClean="0">
                <a:latin typeface="Meiryo UI" panose="020B0604030504040204" pitchFamily="50" charset="-128"/>
                <a:ea typeface="Meiryo UI" panose="020B0604030504040204" pitchFamily="50" charset="-128"/>
              </a:rPr>
              <a:t>12</a:t>
            </a:r>
            <a:r>
              <a:rPr lang="ja-JP" altLang="en-US" sz="900" dirty="0" smtClean="0">
                <a:latin typeface="Meiryo UI" panose="020B0604030504040204" pitchFamily="50" charset="-128"/>
                <a:ea typeface="Meiryo UI" panose="020B0604030504040204" pitchFamily="50" charset="-128"/>
              </a:rPr>
              <a:t>日</a:t>
            </a:r>
            <a:endParaRPr lang="en-US" altLang="ja-JP" sz="900" dirty="0" smtClean="0">
              <a:latin typeface="Meiryo UI" panose="020B0604030504040204" pitchFamily="50" charset="-128"/>
              <a:ea typeface="Meiryo UI" panose="020B0604030504040204" pitchFamily="50" charset="-128"/>
            </a:endParaRPr>
          </a:p>
          <a:p>
            <a:pPr algn="ctr"/>
            <a:r>
              <a:rPr lang="ja-JP" altLang="en-US" sz="1050" dirty="0">
                <a:latin typeface="Meiryo UI" panose="020B0604030504040204" pitchFamily="50" charset="-128"/>
                <a:ea typeface="Meiryo UI" panose="020B0604030504040204" pitchFamily="50" charset="-128"/>
              </a:rPr>
              <a:t>　</a:t>
            </a:r>
            <a:r>
              <a:rPr lang="ja-JP" altLang="en-US" sz="1050" dirty="0" smtClean="0">
                <a:latin typeface="Meiryo UI" panose="020B0604030504040204" pitchFamily="50" charset="-128"/>
                <a:ea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rPr>
              <a:t> </a:t>
            </a:r>
            <a:r>
              <a:rPr lang="en-US" altLang="ja-JP" sz="1050" dirty="0" smtClean="0">
                <a:latin typeface="Meiryo UI" panose="020B0604030504040204" pitchFamily="50" charset="-128"/>
                <a:ea typeface="Meiryo UI" panose="020B0604030504040204" pitchFamily="50" charset="-128"/>
              </a:rPr>
              <a:t> 9:00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3" name="テキスト ボックス 22"/>
          <p:cNvSpPr txBox="1"/>
          <p:nvPr/>
        </p:nvSpPr>
        <p:spPr>
          <a:xfrm>
            <a:off x="442850" y="1331243"/>
            <a:ext cx="648072" cy="144016"/>
          </a:xfrm>
          <a:prstGeom prst="rect">
            <a:avLst/>
          </a:prstGeom>
          <a:noFill/>
          <a:ln w="12700">
            <a:noFill/>
          </a:ln>
        </p:spPr>
        <p:txBody>
          <a:bodyPr wrap="square" tIns="0" bIns="0" rtlCol="0">
            <a:noAutofit/>
          </a:bodyPr>
          <a:lstStyle/>
          <a:p>
            <a:pPr algn="ct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4" name="テキスト ボックス 23"/>
          <p:cNvSpPr txBox="1"/>
          <p:nvPr/>
        </p:nvSpPr>
        <p:spPr>
          <a:xfrm>
            <a:off x="442850" y="1657640"/>
            <a:ext cx="648072" cy="144016"/>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11:00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5" name="テキスト ボックス 24"/>
          <p:cNvSpPr txBox="1"/>
          <p:nvPr/>
        </p:nvSpPr>
        <p:spPr>
          <a:xfrm>
            <a:off x="452375" y="1997983"/>
            <a:ext cx="648072" cy="144016"/>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12:00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6" name="テキスト ボックス 25"/>
          <p:cNvSpPr txBox="1"/>
          <p:nvPr/>
        </p:nvSpPr>
        <p:spPr>
          <a:xfrm>
            <a:off x="423096" y="3002118"/>
            <a:ext cx="648072" cy="158604"/>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 15:00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テキスト ボックス 26"/>
          <p:cNvSpPr txBox="1"/>
          <p:nvPr/>
        </p:nvSpPr>
        <p:spPr>
          <a:xfrm>
            <a:off x="425432" y="3342404"/>
            <a:ext cx="648072" cy="158604"/>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 16:00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8" name="テキスト ボックス 27"/>
          <p:cNvSpPr txBox="1"/>
          <p:nvPr/>
        </p:nvSpPr>
        <p:spPr>
          <a:xfrm>
            <a:off x="425432" y="3676317"/>
            <a:ext cx="648072" cy="158604"/>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 17:00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テキスト ボックス 28"/>
          <p:cNvSpPr txBox="1"/>
          <p:nvPr/>
        </p:nvSpPr>
        <p:spPr>
          <a:xfrm>
            <a:off x="425432" y="4007894"/>
            <a:ext cx="648072" cy="158604"/>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 18:00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0" name="テキスト ボックス 29"/>
          <p:cNvSpPr txBox="1"/>
          <p:nvPr/>
        </p:nvSpPr>
        <p:spPr>
          <a:xfrm>
            <a:off x="425432" y="4339471"/>
            <a:ext cx="648072" cy="158604"/>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 19:00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1" name="テキスト ボックス 30"/>
          <p:cNvSpPr txBox="1"/>
          <p:nvPr/>
        </p:nvSpPr>
        <p:spPr>
          <a:xfrm>
            <a:off x="443188" y="4693138"/>
            <a:ext cx="648072" cy="158604"/>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20:00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2" name="テキスト ボックス 31"/>
          <p:cNvSpPr txBox="1"/>
          <p:nvPr/>
        </p:nvSpPr>
        <p:spPr>
          <a:xfrm>
            <a:off x="429785" y="5022377"/>
            <a:ext cx="648072" cy="158604"/>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 21:00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3" name="テキスト ボックス 32"/>
          <p:cNvSpPr txBox="1"/>
          <p:nvPr/>
        </p:nvSpPr>
        <p:spPr>
          <a:xfrm>
            <a:off x="443188" y="5356290"/>
            <a:ext cx="648072" cy="158604"/>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22:00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4" name="テキスト ボックス 33"/>
          <p:cNvSpPr txBox="1"/>
          <p:nvPr/>
        </p:nvSpPr>
        <p:spPr>
          <a:xfrm>
            <a:off x="425432" y="5690205"/>
            <a:ext cx="648072" cy="158604"/>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 23:00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35" name="直線コネクタ 34"/>
          <p:cNvCxnSpPr/>
          <p:nvPr/>
        </p:nvCxnSpPr>
        <p:spPr>
          <a:xfrm>
            <a:off x="965926" y="3175971"/>
            <a:ext cx="1754827" cy="7907"/>
          </a:xfrm>
          <a:prstGeom prst="line">
            <a:avLst/>
          </a:prstGeom>
          <a:ln>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6" name="正方形/長方形 35"/>
          <p:cNvSpPr/>
          <p:nvPr/>
        </p:nvSpPr>
        <p:spPr>
          <a:xfrm>
            <a:off x="5169024" y="1052736"/>
            <a:ext cx="4500007" cy="1817957"/>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kumimoji="1"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河川氾濫によって大きな被害が発生した台風</a:t>
            </a:r>
            <a:r>
              <a:rPr kumimoji="1"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19</a:t>
            </a:r>
            <a:r>
              <a:rPr kumimoji="1"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号において、防災情報である警戒レベル等が</a:t>
            </a:r>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発信</a:t>
            </a: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されたタイミングを左図に示します。</a:t>
            </a:r>
            <a:endPar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l"/>
            <a:endPar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台風</a:t>
            </a:r>
            <a:r>
              <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19</a:t>
            </a: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号は静岡県伊豆半島に上陸した時点で「大型で強い勢力」であったことから、市町村からの避難情報が早めに発令されていることが分かります。</a:t>
            </a:r>
            <a:endPar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台風</a:t>
            </a:r>
            <a:r>
              <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19</a:t>
            </a: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号では、「避難指示」である警戒レベル</a:t>
            </a:r>
            <a:r>
              <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4</a:t>
            </a: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が発令されてから河川が氾濫するまで約</a:t>
            </a:r>
            <a:r>
              <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4</a:t>
            </a: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時間の時間がありました（いわき市新川の例）。</a:t>
            </a:r>
            <a:endParaRPr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テキスト ボックス 36"/>
          <p:cNvSpPr txBox="1"/>
          <p:nvPr/>
        </p:nvSpPr>
        <p:spPr>
          <a:xfrm>
            <a:off x="992560" y="6225504"/>
            <a:ext cx="3477750" cy="155824"/>
          </a:xfrm>
          <a:prstGeom prst="rect">
            <a:avLst/>
          </a:prstGeom>
          <a:noFill/>
          <a:ln w="12700">
            <a:noFill/>
          </a:ln>
        </p:spPr>
        <p:txBody>
          <a:bodyPr wrap="none" tIns="0" bIns="0" rtlCol="0">
            <a:noAutofit/>
          </a:bodyPr>
          <a:lstStyle/>
          <a:p>
            <a:pPr algn="ctr"/>
            <a:r>
              <a:rPr lang="ja-JP" altLang="en-US" sz="1050" dirty="0">
                <a:latin typeface="Meiryo UI" panose="020B0604030504040204" pitchFamily="50" charset="-128"/>
                <a:ea typeface="Meiryo UI" panose="020B0604030504040204" pitchFamily="50" charset="-128"/>
                <a:cs typeface="Meiryo UI" panose="020B0604030504040204" pitchFamily="50" charset="-128"/>
              </a:rPr>
              <a:t>図</a:t>
            </a:r>
            <a:r>
              <a:rPr lang="ja-JP" altLang="en-US" sz="1050" dirty="0" smtClean="0">
                <a:latin typeface="Meiryo UI" panose="020B0604030504040204" pitchFamily="50" charset="-128"/>
                <a:ea typeface="Meiryo UI" panose="020B0604030504040204" pitchFamily="50" charset="-128"/>
                <a:cs typeface="Meiryo UI" panose="020B0604030504040204" pitchFamily="50" charset="-128"/>
              </a:rPr>
              <a:t>：福島県いわき市で発信された警戒レベル等と発信時刻</a:t>
            </a:r>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テキスト ボックス 37"/>
          <p:cNvSpPr txBox="1"/>
          <p:nvPr/>
        </p:nvSpPr>
        <p:spPr>
          <a:xfrm>
            <a:off x="980860" y="1329099"/>
            <a:ext cx="3324068" cy="365827"/>
          </a:xfrm>
          <a:prstGeom prst="rect">
            <a:avLst/>
          </a:prstGeom>
          <a:noFill/>
          <a:ln w="12700">
            <a:noFill/>
          </a:ln>
        </p:spPr>
        <p:txBody>
          <a:bodyPr wrap="none" lIns="36000" tIns="0" rIns="36000" bIns="0" rtlCol="0">
            <a:noAutofit/>
          </a:bodyPr>
          <a:lstStyle/>
          <a:p>
            <a:r>
              <a:rPr lang="ja-JP" altLang="en-US" sz="80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800" dirty="0" smtClean="0">
                <a:latin typeface="Meiryo UI" panose="020B0604030504040204" pitchFamily="50" charset="-128"/>
                <a:ea typeface="Meiryo UI" panose="020B0604030504040204" pitchFamily="50" charset="-128"/>
                <a:cs typeface="Meiryo UI" panose="020B0604030504040204" pitchFamily="50" charset="-128"/>
              </a:rPr>
              <a:t>10:00 </a:t>
            </a:r>
            <a:r>
              <a:rPr lang="ja-JP" altLang="en-US" sz="800" dirty="0" smtClean="0">
                <a:latin typeface="Meiryo UI" panose="020B0604030504040204" pitchFamily="50" charset="-128"/>
                <a:ea typeface="Meiryo UI" panose="020B0604030504040204" pitchFamily="50" charset="-128"/>
                <a:cs typeface="Meiryo UI" panose="020B0604030504040204" pitchFamily="50" charset="-128"/>
              </a:rPr>
              <a:t>警戒レベル</a:t>
            </a:r>
            <a:r>
              <a:rPr lang="en-US" altLang="ja-JP" sz="800" dirty="0" smtClean="0">
                <a:latin typeface="Meiryo UI" panose="020B0604030504040204" pitchFamily="50" charset="-128"/>
                <a:ea typeface="Meiryo UI" panose="020B0604030504040204" pitchFamily="50" charset="-128"/>
                <a:cs typeface="Meiryo UI" panose="020B0604030504040204" pitchFamily="50" charset="-128"/>
              </a:rPr>
              <a:t>3(</a:t>
            </a:r>
            <a:r>
              <a:rPr lang="ja-JP" altLang="en-US" sz="800" dirty="0" smtClean="0">
                <a:latin typeface="Meiryo UI" panose="020B0604030504040204" pitchFamily="50" charset="-128"/>
                <a:ea typeface="Meiryo UI" panose="020B0604030504040204" pitchFamily="50" charset="-128"/>
                <a:cs typeface="Meiryo UI" panose="020B0604030504040204" pitchFamily="50" charset="-128"/>
              </a:rPr>
              <a:t>避難準備・高齢者など避難開始</a:t>
            </a:r>
            <a:r>
              <a:rPr lang="en-US" altLang="ja-JP" sz="800" dirty="0" smtClean="0">
                <a:latin typeface="Meiryo UI" panose="020B0604030504040204" pitchFamily="50" charset="-128"/>
                <a:ea typeface="Meiryo UI" panose="020B0604030504040204" pitchFamily="50" charset="-128"/>
                <a:cs typeface="Meiryo UI" panose="020B0604030504040204" pitchFamily="50" charset="-128"/>
              </a:rPr>
              <a:t>)</a:t>
            </a:r>
          </a:p>
          <a:p>
            <a:r>
              <a:rPr lang="ja-JP" altLang="en-US" sz="105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50" dirty="0" smtClean="0">
                <a:latin typeface="Meiryo UI" panose="020B0604030504040204" pitchFamily="50" charset="-128"/>
                <a:ea typeface="Meiryo UI" panose="020B0604030504040204" pitchFamily="50" charset="-128"/>
                <a:cs typeface="Meiryo UI" panose="020B0604030504040204" pitchFamily="50" charset="-128"/>
              </a:rPr>
              <a:t>　</a:t>
            </a:r>
            <a:r>
              <a:rPr lang="en-US" altLang="ja-JP" sz="8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800" dirty="0" smtClean="0">
                <a:latin typeface="Meiryo UI" panose="020B0604030504040204" pitchFamily="50" charset="-128"/>
                <a:ea typeface="Meiryo UI" panose="020B0604030504040204" pitchFamily="50" charset="-128"/>
                <a:cs typeface="Meiryo UI" panose="020B0604030504040204" pitchFamily="50" charset="-128"/>
              </a:rPr>
              <a:t>台風接近のため、避難判断水位以前に発信</a:t>
            </a:r>
            <a:endParaRPr lang="en-US" altLang="ja-JP" sz="8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テキスト ボックス 38"/>
          <p:cNvSpPr txBox="1"/>
          <p:nvPr/>
        </p:nvSpPr>
        <p:spPr>
          <a:xfrm>
            <a:off x="426608" y="2348880"/>
            <a:ext cx="648072" cy="158604"/>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 13:00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テキスト ボックス 39"/>
          <p:cNvSpPr txBox="1"/>
          <p:nvPr/>
        </p:nvSpPr>
        <p:spPr>
          <a:xfrm>
            <a:off x="424450" y="2689870"/>
            <a:ext cx="648072" cy="158604"/>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 14:00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テキスト ボックス 40"/>
          <p:cNvSpPr txBox="1"/>
          <p:nvPr/>
        </p:nvSpPr>
        <p:spPr>
          <a:xfrm>
            <a:off x="418100" y="6006700"/>
            <a:ext cx="648072" cy="158604"/>
          </a:xfrm>
          <a:prstGeom prst="rect">
            <a:avLst/>
          </a:prstGeom>
          <a:noFill/>
          <a:ln w="12700">
            <a:noFill/>
          </a:ln>
        </p:spPr>
        <p:txBody>
          <a:bodyPr wrap="square" tIns="0" bIns="0" rtlCol="0">
            <a:noAutofit/>
          </a:bodyPr>
          <a:lstStyle/>
          <a:p>
            <a:pPr algn="ctr"/>
            <a:r>
              <a:rPr lang="en-US" altLang="ja-JP" sz="1050" dirty="0">
                <a:latin typeface="Meiryo UI" panose="020B0604030504040204" pitchFamily="50" charset="-128"/>
                <a:ea typeface="Meiryo UI" panose="020B0604030504040204" pitchFamily="50" charset="-128"/>
              </a:rPr>
              <a:t> </a:t>
            </a:r>
            <a:r>
              <a:rPr lang="en-US" altLang="ja-JP" sz="1050" dirty="0" smtClean="0">
                <a:latin typeface="Meiryo UI" panose="020B0604030504040204" pitchFamily="50" charset="-128"/>
                <a:ea typeface="Meiryo UI" panose="020B0604030504040204" pitchFamily="50" charset="-128"/>
              </a:rPr>
              <a:t>24:00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2" name="下矢印 41"/>
          <p:cNvSpPr/>
          <p:nvPr/>
        </p:nvSpPr>
        <p:spPr>
          <a:xfrm>
            <a:off x="1142517" y="1465060"/>
            <a:ext cx="601472" cy="4401752"/>
          </a:xfrm>
          <a:prstGeom prst="downArrow">
            <a:avLst>
              <a:gd name="adj1" fmla="val 50000"/>
              <a:gd name="adj2" fmla="val 57481"/>
            </a:avLst>
          </a:prstGeom>
          <a:solidFill>
            <a:srgbClr val="FFFF00">
              <a:alpha val="20000"/>
            </a:srgbClr>
          </a:solidFill>
          <a:ln w="9525">
            <a:solidFill>
              <a:srgbClr val="FF0000"/>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43" name="テキスト ボックス 42"/>
          <p:cNvSpPr txBox="1"/>
          <p:nvPr/>
        </p:nvSpPr>
        <p:spPr>
          <a:xfrm>
            <a:off x="1173901" y="5370942"/>
            <a:ext cx="541149" cy="331577"/>
          </a:xfrm>
          <a:prstGeom prst="rect">
            <a:avLst/>
          </a:prstGeom>
          <a:noFill/>
          <a:ln w="12700">
            <a:noFill/>
          </a:ln>
        </p:spPr>
        <p:txBody>
          <a:bodyPr wrap="none" tIns="0" bIns="0" rtlCol="0">
            <a:noAutofit/>
          </a:bodyPr>
          <a:lstStyle/>
          <a:p>
            <a:pPr algn="ctr"/>
            <a:r>
              <a:rPr lang="en-US" altLang="ja-JP" sz="105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13h</a:t>
            </a:r>
          </a:p>
          <a:p>
            <a:pPr algn="ctr"/>
            <a:r>
              <a:rPr lang="en-US" altLang="ja-JP" sz="105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20m</a:t>
            </a:r>
            <a:endParaRPr kumimoji="1" lang="ja-JP" altLang="en-US" sz="105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下矢印 43"/>
          <p:cNvSpPr/>
          <p:nvPr/>
        </p:nvSpPr>
        <p:spPr>
          <a:xfrm>
            <a:off x="1930445" y="3192722"/>
            <a:ext cx="601472" cy="2664296"/>
          </a:xfrm>
          <a:prstGeom prst="downArrow">
            <a:avLst>
              <a:gd name="adj1" fmla="val 50000"/>
              <a:gd name="adj2" fmla="val 57481"/>
            </a:avLst>
          </a:prstGeom>
          <a:solidFill>
            <a:srgbClr val="FFFF00">
              <a:alpha val="20000"/>
            </a:srgbClr>
          </a:solidFill>
          <a:ln w="9525">
            <a:solidFill>
              <a:srgbClr val="FF0000"/>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dirty="0">
              <a:solidFill>
                <a:srgbClr val="000000"/>
              </a:solidFill>
            </a:endParaRPr>
          </a:p>
        </p:txBody>
      </p:sp>
      <p:sp>
        <p:nvSpPr>
          <p:cNvPr id="45" name="テキスト ボックス 44"/>
          <p:cNvSpPr txBox="1"/>
          <p:nvPr/>
        </p:nvSpPr>
        <p:spPr>
          <a:xfrm>
            <a:off x="452008" y="1321044"/>
            <a:ext cx="648072" cy="144016"/>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10:00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6" name="テキスト ボックス 45"/>
          <p:cNvSpPr txBox="1"/>
          <p:nvPr/>
        </p:nvSpPr>
        <p:spPr>
          <a:xfrm>
            <a:off x="3621344" y="5827780"/>
            <a:ext cx="905317" cy="175752"/>
          </a:xfrm>
          <a:prstGeom prst="rect">
            <a:avLst/>
          </a:prstGeom>
          <a:noFill/>
          <a:ln w="12700">
            <a:noFill/>
          </a:ln>
        </p:spPr>
        <p:txBody>
          <a:bodyPr wrap="none" lIns="36000" tIns="0" rIns="36000" bIns="0" rtlCol="0">
            <a:noAutofit/>
          </a:bodyPr>
          <a:lstStyle/>
          <a:p>
            <a:r>
              <a:rPr lang="ja-JP" altLang="en-US" sz="80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800" dirty="0" smtClean="0">
                <a:latin typeface="Meiryo UI" panose="020B0604030504040204" pitchFamily="50" charset="-128"/>
                <a:ea typeface="Meiryo UI" panose="020B0604030504040204" pitchFamily="50" charset="-128"/>
                <a:cs typeface="Meiryo UI" panose="020B0604030504040204" pitchFamily="50" charset="-128"/>
              </a:rPr>
              <a:t>23:20 </a:t>
            </a:r>
            <a:r>
              <a:rPr lang="ja-JP" altLang="en-US" sz="800" dirty="0" smtClean="0">
                <a:latin typeface="Meiryo UI" panose="020B0604030504040204" pitchFamily="50" charset="-128"/>
                <a:ea typeface="Meiryo UI" panose="020B0604030504040204" pitchFamily="50" charset="-128"/>
                <a:cs typeface="Meiryo UI" panose="020B0604030504040204" pitchFamily="50" charset="-128"/>
              </a:rPr>
              <a:t>新川氾濫</a:t>
            </a:r>
            <a:endParaRPr lang="en-US" altLang="ja-JP" sz="8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47" name="テキスト ボックス 46"/>
          <p:cNvSpPr txBox="1"/>
          <p:nvPr/>
        </p:nvSpPr>
        <p:spPr>
          <a:xfrm>
            <a:off x="2738508" y="4464730"/>
            <a:ext cx="2224171" cy="78977"/>
          </a:xfrm>
          <a:prstGeom prst="rect">
            <a:avLst/>
          </a:prstGeom>
          <a:noFill/>
          <a:ln w="12700">
            <a:noFill/>
          </a:ln>
        </p:spPr>
        <p:txBody>
          <a:bodyPr wrap="none" lIns="36000" tIns="0" rIns="36000" bIns="0" rtlCol="0">
            <a:noAutofit/>
          </a:bodyPr>
          <a:lstStyle/>
          <a:p>
            <a:r>
              <a:rPr lang="ja-JP" altLang="en-US" sz="80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800" dirty="0" smtClean="0">
                <a:latin typeface="Meiryo UI" panose="020B0604030504040204" pitchFamily="50" charset="-128"/>
                <a:ea typeface="Meiryo UI" panose="020B0604030504040204" pitchFamily="50" charset="-128"/>
                <a:cs typeface="Meiryo UI" panose="020B0604030504040204" pitchFamily="50" charset="-128"/>
              </a:rPr>
              <a:t>19:20</a:t>
            </a:r>
            <a:r>
              <a:rPr lang="ja-JP" altLang="en-US" sz="800" dirty="0" smtClean="0">
                <a:latin typeface="Meiryo UI" panose="020B0604030504040204" pitchFamily="50" charset="-128"/>
                <a:ea typeface="Meiryo UI" panose="020B0604030504040204" pitchFamily="50" charset="-128"/>
                <a:cs typeface="Meiryo UI" panose="020B0604030504040204" pitchFamily="50" charset="-128"/>
              </a:rPr>
              <a:t> 警戒レベル</a:t>
            </a:r>
            <a:r>
              <a:rPr lang="en-US" altLang="ja-JP" sz="800" dirty="0" smtClean="0">
                <a:latin typeface="Meiryo UI" panose="020B0604030504040204" pitchFamily="50" charset="-128"/>
                <a:ea typeface="Meiryo UI" panose="020B0604030504040204" pitchFamily="50" charset="-128"/>
                <a:cs typeface="Meiryo UI" panose="020B0604030504040204" pitchFamily="50" charset="-128"/>
              </a:rPr>
              <a:t>4(</a:t>
            </a:r>
            <a:r>
              <a:rPr lang="ja-JP" altLang="en-US" sz="800" dirty="0" smtClean="0">
                <a:latin typeface="Meiryo UI" panose="020B0604030504040204" pitchFamily="50" charset="-128"/>
                <a:ea typeface="Meiryo UI" panose="020B0604030504040204" pitchFamily="50" charset="-128"/>
                <a:cs typeface="Meiryo UI" panose="020B0604030504040204" pitchFamily="50" charset="-128"/>
              </a:rPr>
              <a:t>避難</a:t>
            </a:r>
            <a:r>
              <a:rPr lang="ja-JP" altLang="en-US" sz="800" dirty="0">
                <a:latin typeface="Meiryo UI" panose="020B0604030504040204" pitchFamily="50" charset="-128"/>
                <a:ea typeface="Meiryo UI" panose="020B0604030504040204" pitchFamily="50" charset="-128"/>
                <a:cs typeface="Meiryo UI" panose="020B0604030504040204" pitchFamily="50" charset="-128"/>
              </a:rPr>
              <a:t>指示</a:t>
            </a:r>
            <a:r>
              <a:rPr lang="en-US" altLang="ja-JP" sz="800" dirty="0" smtClean="0">
                <a:latin typeface="Meiryo UI" panose="020B0604030504040204" pitchFamily="50" charset="-128"/>
                <a:ea typeface="Meiryo UI" panose="020B0604030504040204" pitchFamily="50" charset="-128"/>
                <a:cs typeface="Meiryo UI" panose="020B0604030504040204" pitchFamily="50" charset="-128"/>
              </a:rPr>
              <a:t>)</a:t>
            </a:r>
          </a:p>
        </p:txBody>
      </p:sp>
      <p:sp>
        <p:nvSpPr>
          <p:cNvPr id="48" name="テキスト ボックス 47"/>
          <p:cNvSpPr txBox="1"/>
          <p:nvPr/>
        </p:nvSpPr>
        <p:spPr>
          <a:xfrm>
            <a:off x="974804" y="3091988"/>
            <a:ext cx="1754826" cy="143572"/>
          </a:xfrm>
          <a:prstGeom prst="rect">
            <a:avLst/>
          </a:prstGeom>
          <a:noFill/>
          <a:ln w="12700">
            <a:noFill/>
          </a:ln>
        </p:spPr>
        <p:txBody>
          <a:bodyPr wrap="none" lIns="36000" tIns="0" rIns="36000" bIns="0" rtlCol="0">
            <a:noAutofit/>
          </a:bodyPr>
          <a:lstStyle/>
          <a:p>
            <a:r>
              <a:rPr lang="ja-JP" altLang="en-US" sz="80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800" dirty="0" smtClean="0">
                <a:latin typeface="Meiryo UI" panose="020B0604030504040204" pitchFamily="50" charset="-128"/>
                <a:ea typeface="Meiryo UI" panose="020B0604030504040204" pitchFamily="50" charset="-128"/>
                <a:cs typeface="Meiryo UI" panose="020B0604030504040204" pitchFamily="50" charset="-128"/>
              </a:rPr>
              <a:t>15:16 </a:t>
            </a:r>
            <a:r>
              <a:rPr lang="ja-JP" altLang="en-US" sz="800" dirty="0" smtClean="0">
                <a:latin typeface="Meiryo UI" panose="020B0604030504040204" pitchFamily="50" charset="-128"/>
                <a:ea typeface="Meiryo UI" panose="020B0604030504040204" pitchFamily="50" charset="-128"/>
                <a:cs typeface="Meiryo UI" panose="020B0604030504040204" pitchFamily="50" charset="-128"/>
              </a:rPr>
              <a:t>警戒レベル</a:t>
            </a:r>
            <a:r>
              <a:rPr lang="en-US" altLang="ja-JP" sz="800" dirty="0" smtClean="0">
                <a:latin typeface="Meiryo UI" panose="020B0604030504040204" pitchFamily="50" charset="-128"/>
                <a:ea typeface="Meiryo UI" panose="020B0604030504040204" pitchFamily="50" charset="-128"/>
                <a:cs typeface="Meiryo UI" panose="020B0604030504040204" pitchFamily="50" charset="-128"/>
              </a:rPr>
              <a:t>3</a:t>
            </a:r>
            <a:r>
              <a:rPr lang="ja-JP" altLang="en-US" sz="800" dirty="0" smtClean="0">
                <a:latin typeface="Meiryo UI" panose="020B0604030504040204" pitchFamily="50" charset="-128"/>
                <a:ea typeface="Meiryo UI" panose="020B0604030504040204" pitchFamily="50" charset="-128"/>
                <a:cs typeface="Meiryo UI" panose="020B0604030504040204" pitchFamily="50" charset="-128"/>
              </a:rPr>
              <a:t>相当</a:t>
            </a:r>
            <a:r>
              <a:rPr lang="en-US" altLang="ja-JP" sz="8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800" dirty="0" smtClean="0">
                <a:latin typeface="Meiryo UI" panose="020B0604030504040204" pitchFamily="50" charset="-128"/>
                <a:ea typeface="Meiryo UI" panose="020B0604030504040204" pitchFamily="50" charset="-128"/>
                <a:cs typeface="Meiryo UI" panose="020B0604030504040204" pitchFamily="50" charset="-128"/>
              </a:rPr>
              <a:t>洪水</a:t>
            </a:r>
            <a:r>
              <a:rPr lang="ja-JP" altLang="en-US" sz="800" dirty="0">
                <a:latin typeface="Meiryo UI" panose="020B0604030504040204" pitchFamily="50" charset="-128"/>
                <a:ea typeface="Meiryo UI" panose="020B0604030504040204" pitchFamily="50" charset="-128"/>
                <a:cs typeface="Meiryo UI" panose="020B0604030504040204" pitchFamily="50" charset="-128"/>
              </a:rPr>
              <a:t>警報</a:t>
            </a:r>
            <a:r>
              <a:rPr lang="en-US" altLang="ja-JP" sz="800" dirty="0" smtClean="0">
                <a:latin typeface="Meiryo UI" panose="020B0604030504040204" pitchFamily="50" charset="-128"/>
                <a:ea typeface="Meiryo UI" panose="020B0604030504040204" pitchFamily="50" charset="-128"/>
                <a:cs typeface="Meiryo UI" panose="020B0604030504040204" pitchFamily="50" charset="-128"/>
              </a:rPr>
              <a:t>)</a:t>
            </a:r>
          </a:p>
        </p:txBody>
      </p:sp>
      <p:sp>
        <p:nvSpPr>
          <p:cNvPr id="49" name="テキスト ボックス 48"/>
          <p:cNvSpPr txBox="1"/>
          <p:nvPr/>
        </p:nvSpPr>
        <p:spPr>
          <a:xfrm>
            <a:off x="2720753" y="3119268"/>
            <a:ext cx="1728192" cy="111464"/>
          </a:xfrm>
          <a:prstGeom prst="rect">
            <a:avLst/>
          </a:prstGeom>
          <a:noFill/>
          <a:ln w="12700">
            <a:noFill/>
          </a:ln>
        </p:spPr>
        <p:txBody>
          <a:bodyPr wrap="none" lIns="36000" tIns="0" rIns="36000" bIns="0" rtlCol="0">
            <a:noAutofit/>
          </a:bodyPr>
          <a:lstStyle/>
          <a:p>
            <a:r>
              <a:rPr lang="ja-JP" altLang="en-US" sz="80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800" dirty="0" smtClean="0">
                <a:latin typeface="Meiryo UI" panose="020B0604030504040204" pitchFamily="50" charset="-128"/>
                <a:ea typeface="Meiryo UI" panose="020B0604030504040204" pitchFamily="50" charset="-128"/>
                <a:cs typeface="Meiryo UI" panose="020B0604030504040204" pitchFamily="50" charset="-128"/>
              </a:rPr>
              <a:t>15:20 </a:t>
            </a:r>
            <a:r>
              <a:rPr lang="ja-JP" altLang="en-US" sz="800" dirty="0" smtClean="0">
                <a:latin typeface="Meiryo UI" panose="020B0604030504040204" pitchFamily="50" charset="-128"/>
                <a:ea typeface="Meiryo UI" panose="020B0604030504040204" pitchFamily="50" charset="-128"/>
                <a:cs typeface="Meiryo UI" panose="020B0604030504040204" pitchFamily="50" charset="-128"/>
              </a:rPr>
              <a:t>警戒レベル</a:t>
            </a:r>
            <a:r>
              <a:rPr lang="en-US" altLang="ja-JP" sz="800" dirty="0">
                <a:latin typeface="Meiryo UI" panose="020B0604030504040204" pitchFamily="50" charset="-128"/>
                <a:ea typeface="Meiryo UI" panose="020B0604030504040204" pitchFamily="50" charset="-128"/>
                <a:cs typeface="Meiryo UI" panose="020B0604030504040204" pitchFamily="50" charset="-128"/>
              </a:rPr>
              <a:t>4</a:t>
            </a:r>
            <a:r>
              <a:rPr lang="en-US" altLang="ja-JP" sz="8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800" dirty="0" smtClean="0">
                <a:latin typeface="Meiryo UI" panose="020B0604030504040204" pitchFamily="50" charset="-128"/>
                <a:ea typeface="Meiryo UI" panose="020B0604030504040204" pitchFamily="50" charset="-128"/>
                <a:cs typeface="Meiryo UI" panose="020B0604030504040204" pitchFamily="50" charset="-128"/>
              </a:rPr>
              <a:t>避難</a:t>
            </a:r>
            <a:r>
              <a:rPr lang="ja-JP" altLang="en-US" sz="800" dirty="0">
                <a:latin typeface="Meiryo UI" panose="020B0604030504040204" pitchFamily="50" charset="-128"/>
                <a:ea typeface="Meiryo UI" panose="020B0604030504040204" pitchFamily="50" charset="-128"/>
                <a:cs typeface="Meiryo UI" panose="020B0604030504040204" pitchFamily="50" charset="-128"/>
              </a:rPr>
              <a:t>勧告</a:t>
            </a:r>
            <a:r>
              <a:rPr lang="en-US" altLang="ja-JP" sz="800" dirty="0" smtClean="0">
                <a:latin typeface="Meiryo UI" panose="020B0604030504040204" pitchFamily="50" charset="-128"/>
                <a:ea typeface="Meiryo UI" panose="020B0604030504040204" pitchFamily="50" charset="-128"/>
                <a:cs typeface="Meiryo UI" panose="020B0604030504040204" pitchFamily="50" charset="-128"/>
              </a:rPr>
              <a:t>)</a:t>
            </a:r>
          </a:p>
          <a:p>
            <a:r>
              <a:rPr lang="en-US" altLang="ja-JP" sz="800" dirty="0">
                <a:latin typeface="Meiryo UI" panose="020B0604030504040204" pitchFamily="50" charset="-128"/>
                <a:ea typeface="Meiryo UI" panose="020B0604030504040204" pitchFamily="50" charset="-128"/>
                <a:cs typeface="Meiryo UI" panose="020B0604030504040204" pitchFamily="50" charset="-128"/>
              </a:rPr>
              <a:t> </a:t>
            </a:r>
            <a:r>
              <a:rPr lang="en-US" altLang="ja-JP" sz="800" dirty="0" smtClean="0">
                <a:latin typeface="Meiryo UI" panose="020B0604030504040204" pitchFamily="50" charset="-128"/>
                <a:ea typeface="Meiryo UI" panose="020B0604030504040204" pitchFamily="50" charset="-128"/>
                <a:cs typeface="Meiryo UI" panose="020B0604030504040204" pitchFamily="50" charset="-128"/>
              </a:rPr>
              <a:t>  ※</a:t>
            </a:r>
            <a:r>
              <a:rPr lang="ja-JP" altLang="en-US" sz="800" dirty="0" smtClean="0">
                <a:latin typeface="Meiryo UI" panose="020B0604030504040204" pitchFamily="50" charset="-128"/>
                <a:ea typeface="Meiryo UI" panose="020B0604030504040204" pitchFamily="50" charset="-128"/>
                <a:cs typeface="Meiryo UI" panose="020B0604030504040204" pitchFamily="50" charset="-128"/>
              </a:rPr>
              <a:t>台風接近のため、避難判断水位以前に発信</a:t>
            </a:r>
            <a:endParaRPr lang="en-US" altLang="ja-JP" sz="8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50" name="テキスト ボックス 49"/>
          <p:cNvSpPr txBox="1"/>
          <p:nvPr/>
        </p:nvSpPr>
        <p:spPr>
          <a:xfrm>
            <a:off x="2738508" y="4229966"/>
            <a:ext cx="1728192" cy="111464"/>
          </a:xfrm>
          <a:prstGeom prst="rect">
            <a:avLst/>
          </a:prstGeom>
          <a:noFill/>
          <a:ln w="12700">
            <a:noFill/>
          </a:ln>
        </p:spPr>
        <p:txBody>
          <a:bodyPr wrap="none" lIns="36000" tIns="0" rIns="36000" bIns="0" rtlCol="0">
            <a:noAutofit/>
          </a:bodyPr>
          <a:lstStyle/>
          <a:p>
            <a:r>
              <a:rPr lang="ja-JP" altLang="en-US" sz="80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800" dirty="0" smtClean="0">
                <a:latin typeface="Meiryo UI" panose="020B0604030504040204" pitchFamily="50" charset="-128"/>
                <a:ea typeface="Meiryo UI" panose="020B0604030504040204" pitchFamily="50" charset="-128"/>
                <a:cs typeface="Meiryo UI" panose="020B0604030504040204" pitchFamily="50" charset="-128"/>
              </a:rPr>
              <a:t>18:40 </a:t>
            </a:r>
            <a:r>
              <a:rPr lang="ja-JP" altLang="en-US" sz="800" dirty="0" smtClean="0">
                <a:latin typeface="Meiryo UI" panose="020B0604030504040204" pitchFamily="50" charset="-128"/>
                <a:ea typeface="Meiryo UI" panose="020B0604030504040204" pitchFamily="50" charset="-128"/>
                <a:cs typeface="Meiryo UI" panose="020B0604030504040204" pitchFamily="50" charset="-128"/>
              </a:rPr>
              <a:t>警戒レベル</a:t>
            </a:r>
            <a:r>
              <a:rPr lang="en-US" altLang="ja-JP" sz="800" dirty="0">
                <a:latin typeface="Meiryo UI" panose="020B0604030504040204" pitchFamily="50" charset="-128"/>
                <a:ea typeface="Meiryo UI" panose="020B0604030504040204" pitchFamily="50" charset="-128"/>
                <a:cs typeface="Meiryo UI" panose="020B0604030504040204" pitchFamily="50" charset="-128"/>
              </a:rPr>
              <a:t>4</a:t>
            </a:r>
            <a:r>
              <a:rPr lang="en-US" altLang="ja-JP" sz="8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800" dirty="0" smtClean="0">
                <a:latin typeface="Meiryo UI" panose="020B0604030504040204" pitchFamily="50" charset="-128"/>
                <a:ea typeface="Meiryo UI" panose="020B0604030504040204" pitchFamily="50" charset="-128"/>
                <a:cs typeface="Meiryo UI" panose="020B0604030504040204" pitchFamily="50" charset="-128"/>
              </a:rPr>
              <a:t>避難</a:t>
            </a:r>
            <a:r>
              <a:rPr lang="ja-JP" altLang="en-US" sz="800" dirty="0">
                <a:latin typeface="Meiryo UI" panose="020B0604030504040204" pitchFamily="50" charset="-128"/>
                <a:ea typeface="Meiryo UI" panose="020B0604030504040204" pitchFamily="50" charset="-128"/>
                <a:cs typeface="Meiryo UI" panose="020B0604030504040204" pitchFamily="50" charset="-128"/>
              </a:rPr>
              <a:t>勧告</a:t>
            </a:r>
            <a:r>
              <a:rPr lang="en-US" altLang="ja-JP" sz="800" dirty="0" smtClean="0">
                <a:latin typeface="Meiryo UI" panose="020B0604030504040204" pitchFamily="50" charset="-128"/>
                <a:ea typeface="Meiryo UI" panose="020B0604030504040204" pitchFamily="50" charset="-128"/>
                <a:cs typeface="Meiryo UI" panose="020B0604030504040204" pitchFamily="50" charset="-128"/>
              </a:rPr>
              <a:t>)</a:t>
            </a:r>
          </a:p>
          <a:p>
            <a:r>
              <a:rPr lang="ja-JP" altLang="en-US" sz="8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800" dirty="0" smtClean="0">
                <a:latin typeface="Meiryo UI" panose="020B0604030504040204" pitchFamily="50" charset="-128"/>
                <a:ea typeface="Meiryo UI" panose="020B0604030504040204" pitchFamily="50" charset="-128"/>
                <a:cs typeface="Meiryo UI" panose="020B0604030504040204" pitchFamily="50" charset="-128"/>
              </a:rPr>
              <a:t> </a:t>
            </a:r>
            <a:r>
              <a:rPr lang="en-US" altLang="ja-JP" sz="8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800" dirty="0" smtClean="0">
                <a:latin typeface="Meiryo UI" panose="020B0604030504040204" pitchFamily="50" charset="-128"/>
                <a:ea typeface="Meiryo UI" panose="020B0604030504040204" pitchFamily="50" charset="-128"/>
                <a:cs typeface="Meiryo UI" panose="020B0604030504040204" pitchFamily="50" charset="-128"/>
              </a:rPr>
              <a:t>避難判断水位に到達。既に避難勧告済のため発信せず</a:t>
            </a:r>
            <a:endParaRPr lang="en-US" altLang="ja-JP" sz="800" dirty="0" smtClean="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1" name="直線コネクタ 50"/>
          <p:cNvCxnSpPr/>
          <p:nvPr/>
        </p:nvCxnSpPr>
        <p:spPr>
          <a:xfrm>
            <a:off x="1003835" y="5865226"/>
            <a:ext cx="2617509" cy="14918"/>
          </a:xfrm>
          <a:prstGeom prst="line">
            <a:avLst/>
          </a:prstGeom>
          <a:ln>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a:off x="1946420" y="5401679"/>
            <a:ext cx="541149" cy="331577"/>
          </a:xfrm>
          <a:prstGeom prst="rect">
            <a:avLst/>
          </a:prstGeom>
          <a:noFill/>
          <a:ln w="12700">
            <a:noFill/>
          </a:ln>
        </p:spPr>
        <p:txBody>
          <a:bodyPr wrap="none" tIns="0" bIns="0" rtlCol="0">
            <a:noAutofit/>
          </a:bodyPr>
          <a:lstStyle/>
          <a:p>
            <a:pPr algn="ctr"/>
            <a:r>
              <a:rPr lang="en-US" altLang="ja-JP" sz="105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8h</a:t>
            </a:r>
          </a:p>
        </p:txBody>
      </p:sp>
      <p:sp>
        <p:nvSpPr>
          <p:cNvPr id="53" name="下矢印 52"/>
          <p:cNvSpPr/>
          <p:nvPr/>
        </p:nvSpPr>
        <p:spPr>
          <a:xfrm>
            <a:off x="2692753" y="4604370"/>
            <a:ext cx="601472" cy="1260856"/>
          </a:xfrm>
          <a:prstGeom prst="downArrow">
            <a:avLst>
              <a:gd name="adj1" fmla="val 50000"/>
              <a:gd name="adj2" fmla="val 57481"/>
            </a:avLst>
          </a:prstGeom>
          <a:solidFill>
            <a:srgbClr val="FFFF00">
              <a:alpha val="20000"/>
            </a:srgbClr>
          </a:solidFill>
          <a:ln w="9525">
            <a:solidFill>
              <a:srgbClr val="FF0000"/>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dirty="0">
              <a:solidFill>
                <a:srgbClr val="000000"/>
              </a:solidFill>
            </a:endParaRPr>
          </a:p>
        </p:txBody>
      </p:sp>
      <p:cxnSp>
        <p:nvCxnSpPr>
          <p:cNvPr id="54" name="直線コネクタ 53"/>
          <p:cNvCxnSpPr/>
          <p:nvPr/>
        </p:nvCxnSpPr>
        <p:spPr>
          <a:xfrm flipV="1">
            <a:off x="1001438" y="4519892"/>
            <a:ext cx="1732675" cy="1928"/>
          </a:xfrm>
          <a:prstGeom prst="line">
            <a:avLst/>
          </a:prstGeom>
          <a:ln>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55" name="テキスト ボックス 54"/>
          <p:cNvSpPr txBox="1"/>
          <p:nvPr/>
        </p:nvSpPr>
        <p:spPr>
          <a:xfrm>
            <a:off x="2720752" y="5398616"/>
            <a:ext cx="541149" cy="331577"/>
          </a:xfrm>
          <a:prstGeom prst="rect">
            <a:avLst/>
          </a:prstGeom>
          <a:noFill/>
          <a:ln w="12700">
            <a:noFill/>
          </a:ln>
        </p:spPr>
        <p:txBody>
          <a:bodyPr wrap="none" tIns="0" bIns="0" rtlCol="0">
            <a:noAutofit/>
          </a:bodyPr>
          <a:lstStyle/>
          <a:p>
            <a:pPr algn="ctr"/>
            <a:r>
              <a:rPr lang="en-US" altLang="ja-JP" sz="105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4h</a:t>
            </a:r>
          </a:p>
        </p:txBody>
      </p:sp>
      <p:cxnSp>
        <p:nvCxnSpPr>
          <p:cNvPr id="56" name="直線コネクタ 55"/>
          <p:cNvCxnSpPr/>
          <p:nvPr/>
        </p:nvCxnSpPr>
        <p:spPr>
          <a:xfrm flipV="1">
            <a:off x="1016678" y="4288904"/>
            <a:ext cx="1732675" cy="1928"/>
          </a:xfrm>
          <a:prstGeom prst="line">
            <a:avLst/>
          </a:prstGeom>
          <a:ln>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8272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en-US" altLang="ja-JP" sz="2000" dirty="0">
                <a:solidFill>
                  <a:schemeClr val="tx1"/>
                </a:solidFill>
              </a:rPr>
              <a:t>3</a:t>
            </a:r>
            <a:r>
              <a:rPr lang="ja-JP" altLang="en-US" sz="2000" dirty="0" err="1">
                <a:solidFill>
                  <a:schemeClr val="tx1"/>
                </a:solidFill>
              </a:rPr>
              <a:t>．</a:t>
            </a:r>
            <a:r>
              <a:rPr lang="ja-JP" altLang="en-US" sz="2000" dirty="0">
                <a:solidFill>
                  <a:schemeClr val="tx1"/>
                </a:solidFill>
              </a:rPr>
              <a:t>警戒レベルを活用した水災タイムラインの策定</a:t>
            </a:r>
            <a:r>
              <a:rPr lang="en-US" altLang="ja-JP" sz="2000" dirty="0">
                <a:solidFill>
                  <a:schemeClr val="tx1"/>
                </a:solidFill>
              </a:rPr>
              <a:t/>
            </a:r>
            <a:br>
              <a:rPr lang="en-US" altLang="ja-JP" sz="2000" dirty="0">
                <a:solidFill>
                  <a:schemeClr val="tx1"/>
                </a:solidFill>
              </a:rPr>
            </a:br>
            <a:r>
              <a:rPr lang="ja-JP" altLang="en-US" sz="2000" dirty="0"/>
              <a:t>　</a:t>
            </a:r>
            <a:r>
              <a:rPr lang="en-US" altLang="ja-JP" sz="2000" dirty="0"/>
              <a:t>【</a:t>
            </a:r>
            <a:r>
              <a:rPr lang="ja-JP" altLang="en-US" sz="2000" dirty="0"/>
              <a:t>ご参考</a:t>
            </a:r>
            <a:r>
              <a:rPr lang="en-US" altLang="ja-JP" sz="2000" dirty="0" smtClean="0"/>
              <a:t>】</a:t>
            </a:r>
            <a:r>
              <a:rPr lang="ja-JP" altLang="en-US" sz="2000" dirty="0" smtClean="0"/>
              <a:t>線状降水帯による降雨時の警戒レベル・警戒レベル相当情報の発信例</a:t>
            </a:r>
            <a:endParaRPr kumimoji="1" lang="ja-JP" altLang="en-US" sz="2000" dirty="0"/>
          </a:p>
        </p:txBody>
      </p:sp>
      <p:sp>
        <p:nvSpPr>
          <p:cNvPr id="3" name="スライド番号プレースホルダー 2"/>
          <p:cNvSpPr>
            <a:spLocks noGrp="1"/>
          </p:cNvSpPr>
          <p:nvPr>
            <p:ph type="sldNum" sz="quarter" idx="10"/>
          </p:nvPr>
        </p:nvSpPr>
        <p:spPr/>
        <p:txBody>
          <a:bodyPr/>
          <a:lstStyle/>
          <a:p>
            <a:pPr>
              <a:defRPr/>
            </a:pPr>
            <a:fld id="{60A5C01B-E7B8-487B-A5F2-478EA586EDE1}" type="slidenum">
              <a:rPr lang="en-US" altLang="ja-JP" smtClean="0"/>
              <a:pPr>
                <a:defRPr/>
              </a:pPr>
              <a:t>33</a:t>
            </a:fld>
            <a:endParaRPr lang="ja-JP" altLang="en-US"/>
          </a:p>
        </p:txBody>
      </p:sp>
      <p:graphicFrame>
        <p:nvGraphicFramePr>
          <p:cNvPr id="57" name="表 56"/>
          <p:cNvGraphicFramePr>
            <a:graphicFrameLocks noGrp="1"/>
          </p:cNvGraphicFramePr>
          <p:nvPr>
            <p:extLst/>
          </p:nvPr>
        </p:nvGraphicFramePr>
        <p:xfrm>
          <a:off x="1003835" y="818354"/>
          <a:ext cx="3522826" cy="5273040"/>
        </p:xfrm>
        <a:graphic>
          <a:graphicData uri="http://schemas.openxmlformats.org/drawingml/2006/table">
            <a:tbl>
              <a:tblPr firstRow="1" bandRow="1">
                <a:tableStyleId>{5C22544A-7EE6-4342-B048-85BDC9FD1C3A}</a:tableStyleId>
              </a:tblPr>
              <a:tblGrid>
                <a:gridCol w="880707">
                  <a:extLst>
                    <a:ext uri="{9D8B030D-6E8A-4147-A177-3AD203B41FA5}">
                      <a16:colId xmlns:a16="http://schemas.microsoft.com/office/drawing/2014/main" val="64720333"/>
                    </a:ext>
                  </a:extLst>
                </a:gridCol>
                <a:gridCol w="880706">
                  <a:extLst>
                    <a:ext uri="{9D8B030D-6E8A-4147-A177-3AD203B41FA5}">
                      <a16:colId xmlns:a16="http://schemas.microsoft.com/office/drawing/2014/main" val="2198102527"/>
                    </a:ext>
                  </a:extLst>
                </a:gridCol>
                <a:gridCol w="880707">
                  <a:extLst>
                    <a:ext uri="{9D8B030D-6E8A-4147-A177-3AD203B41FA5}">
                      <a16:colId xmlns:a16="http://schemas.microsoft.com/office/drawing/2014/main" val="3767250304"/>
                    </a:ext>
                  </a:extLst>
                </a:gridCol>
                <a:gridCol w="880706">
                  <a:extLst>
                    <a:ext uri="{9D8B030D-6E8A-4147-A177-3AD203B41FA5}">
                      <a16:colId xmlns:a16="http://schemas.microsoft.com/office/drawing/2014/main" val="1058039239"/>
                    </a:ext>
                  </a:extLst>
                </a:gridCol>
              </a:tblGrid>
              <a:tr h="191098">
                <a:tc gridSpan="4">
                  <a:txBody>
                    <a:bodyPr/>
                    <a:lstStyle/>
                    <a:p>
                      <a:pPr algn="ctr"/>
                      <a:r>
                        <a:rPr kumimoji="1" lang="ja-JP" altLang="en-US" sz="1000" dirty="0" smtClean="0">
                          <a:latin typeface="Meiryo UI" panose="020B0604030504040204" pitchFamily="50" charset="-128"/>
                          <a:ea typeface="Meiryo UI" panose="020B0604030504040204" pitchFamily="50" charset="-128"/>
                        </a:rPr>
                        <a:t>多久市で発信された警戒レベル等</a:t>
                      </a:r>
                      <a:endParaRPr kumimoji="1" lang="ja-JP" altLang="en-US" sz="1000" dirty="0">
                        <a:latin typeface="Meiryo UI" panose="020B0604030504040204" pitchFamily="50" charset="-128"/>
                        <a:ea typeface="Meiryo UI" panose="020B0604030504040204" pitchFamily="50" charset="-128"/>
                      </a:endParaRPr>
                    </a:p>
                  </a:txBody>
                  <a:tcPr/>
                </a:tc>
                <a:tc hMerge="1">
                  <a:txBody>
                    <a:bodyPr/>
                    <a:lstStyle/>
                    <a:p>
                      <a:pPr algn="ctr"/>
                      <a:endParaRPr kumimoji="1" lang="ja-JP" altLang="en-US" sz="1000" dirty="0">
                        <a:latin typeface="Meiryo UI" panose="020B0604030504040204" pitchFamily="50" charset="-128"/>
                        <a:ea typeface="Meiryo UI" panose="020B0604030504040204" pitchFamily="50" charset="-128"/>
                      </a:endParaRPr>
                    </a:p>
                  </a:txBody>
                  <a:tcPr/>
                </a:tc>
                <a:tc hMerge="1">
                  <a:txBody>
                    <a:bodyPr/>
                    <a:lstStyle/>
                    <a:p>
                      <a:pPr algn="ctr"/>
                      <a:endParaRPr kumimoji="1" lang="ja-JP" altLang="en-US" sz="1000" dirty="0">
                        <a:latin typeface="Meiryo UI" panose="020B0604030504040204" pitchFamily="50" charset="-128"/>
                        <a:ea typeface="Meiryo UI" panose="020B0604030504040204" pitchFamily="50" charset="-128"/>
                      </a:endParaRPr>
                    </a:p>
                  </a:txBody>
                  <a:tcPr/>
                </a:tc>
                <a:tc hMerge="1">
                  <a:txBody>
                    <a:bodyPr/>
                    <a:lstStyle/>
                    <a:p>
                      <a:pPr algn="ctr"/>
                      <a:endParaRPr kumimoji="1" lang="ja-JP" altLang="en-US" sz="10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71547598"/>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417198845"/>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930476721"/>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529795324"/>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418645861"/>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958343922"/>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661721040"/>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708908836"/>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572085361"/>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954732108"/>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656066754"/>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613786020"/>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917306685"/>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13173080"/>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861628977"/>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215568434"/>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820238101"/>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457433050"/>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551385373"/>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259699967"/>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145720798"/>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64483409"/>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23869277"/>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718108390"/>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518458823"/>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394149976"/>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222671763"/>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924606763"/>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869609973"/>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949641919"/>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744869615"/>
                  </a:ext>
                </a:extLst>
              </a:tr>
            </a:tbl>
          </a:graphicData>
        </a:graphic>
      </p:graphicFrame>
      <p:sp>
        <p:nvSpPr>
          <p:cNvPr id="58" name="テキスト ボックス 57"/>
          <p:cNvSpPr txBox="1"/>
          <p:nvPr/>
        </p:nvSpPr>
        <p:spPr>
          <a:xfrm>
            <a:off x="3605934" y="5902780"/>
            <a:ext cx="1382577" cy="335828"/>
          </a:xfrm>
          <a:prstGeom prst="rect">
            <a:avLst/>
          </a:prstGeom>
          <a:noFill/>
          <a:ln w="12700">
            <a:noFill/>
          </a:ln>
        </p:spPr>
        <p:txBody>
          <a:bodyPr wrap="none" lIns="36000" tIns="0" rIns="36000" bIns="0" rtlCol="0">
            <a:noAutofit/>
          </a:bodyPr>
          <a:lstStyle/>
          <a:p>
            <a:r>
              <a:rPr lang="ja-JP" altLang="en-US" sz="11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100" dirty="0" smtClean="0">
                <a:latin typeface="Meiryo UI" panose="020B0604030504040204" pitchFamily="50" charset="-128"/>
                <a:ea typeface="Meiryo UI" panose="020B0604030504040204" pitchFamily="50" charset="-128"/>
                <a:cs typeface="Meiryo UI" panose="020B0604030504040204" pitchFamily="50" charset="-128"/>
              </a:rPr>
              <a:t>5:40</a:t>
            </a:r>
            <a:r>
              <a:rPr lang="ja-JP" altLang="en-US" sz="1100" dirty="0" smtClean="0">
                <a:latin typeface="Meiryo UI" panose="020B0604030504040204" pitchFamily="50" charset="-128"/>
                <a:ea typeface="Meiryo UI" panose="020B0604030504040204" pitchFamily="50" charset="-128"/>
                <a:cs typeface="Meiryo UI" panose="020B0604030504040204" pitchFamily="50" charset="-128"/>
              </a:rPr>
              <a:t>　牛津川越水　</a:t>
            </a:r>
            <a:endParaRPr kumimoji="1" lang="ja-JP" altLang="en-US" sz="11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9" name="テキスト ボックス 58"/>
          <p:cNvSpPr txBox="1"/>
          <p:nvPr/>
        </p:nvSpPr>
        <p:spPr>
          <a:xfrm>
            <a:off x="6321152" y="6336602"/>
            <a:ext cx="3072107" cy="116734"/>
          </a:xfrm>
          <a:prstGeom prst="rect">
            <a:avLst/>
          </a:prstGeom>
          <a:noFill/>
          <a:ln w="12700">
            <a:noFill/>
          </a:ln>
        </p:spPr>
        <p:txBody>
          <a:bodyPr wrap="none" tIns="0" bIns="0" rtlCol="0">
            <a:noAutofit/>
          </a:bodyPr>
          <a:lstStyle/>
          <a:p>
            <a:pPr algn="ctr"/>
            <a:r>
              <a:rPr kumimoji="1" lang="ja-JP" altLang="en-US" sz="700" dirty="0" smtClean="0">
                <a:latin typeface="Meiryo UI" panose="020B0604030504040204" pitchFamily="50" charset="-128"/>
                <a:ea typeface="Meiryo UI" panose="020B0604030504040204" pitchFamily="50" charset="-128"/>
                <a:cs typeface="Meiryo UI" panose="020B0604030504040204" pitchFamily="50" charset="-128"/>
              </a:rPr>
              <a:t>出典：</a:t>
            </a:r>
            <a:r>
              <a:rPr lang="ja-JP" altLang="en-US" sz="700" dirty="0" smtClean="0">
                <a:latin typeface="Meiryo UI" panose="020B0604030504040204" pitchFamily="50" charset="-128"/>
                <a:ea typeface="Meiryo UI" panose="020B0604030504040204" pitchFamily="50" charset="-128"/>
                <a:cs typeface="Meiryo UI" panose="020B0604030504040204" pitchFamily="50" charset="-128"/>
              </a:rPr>
              <a:t>多久市「令和元年</a:t>
            </a:r>
            <a:r>
              <a:rPr lang="en-US" altLang="ja-JP" sz="700" dirty="0" smtClean="0">
                <a:latin typeface="Meiryo UI" panose="020B0604030504040204" pitchFamily="50" charset="-128"/>
                <a:ea typeface="Meiryo UI" panose="020B0604030504040204" pitchFamily="50" charset="-128"/>
                <a:cs typeface="Meiryo UI" panose="020B0604030504040204" pitchFamily="50" charset="-128"/>
              </a:rPr>
              <a:t>8</a:t>
            </a:r>
            <a:r>
              <a:rPr lang="ja-JP" altLang="en-US" sz="700" dirty="0" smtClean="0">
                <a:latin typeface="Meiryo UI" panose="020B0604030504040204" pitchFamily="50" charset="-128"/>
                <a:ea typeface="Meiryo UI" panose="020B0604030504040204" pitchFamily="50" charset="-128"/>
                <a:cs typeface="Meiryo UI" panose="020B0604030504040204" pitchFamily="50" charset="-128"/>
              </a:rPr>
              <a:t>月の前線に伴う豪雨災害の多久市内の被災状況とこれから」より作成</a:t>
            </a:r>
            <a:endParaRPr lang="en-US" altLang="ja-JP" sz="7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60" name="テキスト ボックス 59"/>
          <p:cNvSpPr txBox="1"/>
          <p:nvPr/>
        </p:nvSpPr>
        <p:spPr>
          <a:xfrm>
            <a:off x="-152623" y="818354"/>
            <a:ext cx="1344019" cy="215478"/>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2019</a:t>
            </a:r>
            <a:r>
              <a:rPr lang="ja-JP" altLang="en-US" sz="1050" dirty="0" smtClean="0">
                <a:latin typeface="Meiryo UI" panose="020B0604030504040204" pitchFamily="50" charset="-128"/>
                <a:ea typeface="Meiryo UI" panose="020B0604030504040204" pitchFamily="50" charset="-128"/>
              </a:rPr>
              <a:t>年</a:t>
            </a:r>
            <a:r>
              <a:rPr lang="en-US" altLang="ja-JP" sz="1050" dirty="0" smtClean="0">
                <a:latin typeface="Meiryo UI" panose="020B0604030504040204" pitchFamily="50" charset="-128"/>
                <a:ea typeface="Meiryo UI" panose="020B0604030504040204" pitchFamily="50" charset="-128"/>
              </a:rPr>
              <a:t>8</a:t>
            </a:r>
            <a:r>
              <a:rPr lang="ja-JP" altLang="en-US" sz="1050" dirty="0" smtClean="0">
                <a:latin typeface="Meiryo UI" panose="020B0604030504040204" pitchFamily="50" charset="-128"/>
                <a:ea typeface="Meiryo UI" panose="020B0604030504040204" pitchFamily="50" charset="-128"/>
              </a:rPr>
              <a:t>月</a:t>
            </a:r>
            <a:r>
              <a:rPr lang="en-US" altLang="ja-JP" sz="1050" dirty="0" smtClean="0">
                <a:latin typeface="Meiryo UI" panose="020B0604030504040204" pitchFamily="50" charset="-128"/>
                <a:ea typeface="Meiryo UI" panose="020B0604030504040204" pitchFamily="50" charset="-128"/>
              </a:rPr>
              <a:t>27</a:t>
            </a:r>
            <a:r>
              <a:rPr lang="ja-JP" altLang="en-US" sz="1050" dirty="0" smtClean="0">
                <a:latin typeface="Meiryo UI" panose="020B0604030504040204" pitchFamily="50" charset="-128"/>
                <a:ea typeface="Meiryo UI" panose="020B0604030504040204" pitchFamily="50" charset="-128"/>
              </a:rPr>
              <a:t>日</a:t>
            </a:r>
            <a:endParaRPr lang="en-US" altLang="ja-JP" sz="1050" dirty="0" smtClean="0">
              <a:latin typeface="Meiryo UI" panose="020B0604030504040204" pitchFamily="50" charset="-128"/>
              <a:ea typeface="Meiryo UI" panose="020B0604030504040204" pitchFamily="50" charset="-128"/>
            </a:endParaRPr>
          </a:p>
          <a:p>
            <a:pPr algn="ctr"/>
            <a:r>
              <a:rPr lang="ja-JP" altLang="en-US" sz="1050" dirty="0">
                <a:latin typeface="Meiryo UI" panose="020B0604030504040204" pitchFamily="50" charset="-128"/>
                <a:ea typeface="Meiryo UI" panose="020B0604030504040204" pitchFamily="50" charset="-128"/>
              </a:rPr>
              <a:t>　</a:t>
            </a:r>
            <a:r>
              <a:rPr lang="ja-JP" altLang="en-US" sz="1050" dirty="0" smtClean="0">
                <a:latin typeface="Meiryo UI" panose="020B0604030504040204" pitchFamily="50" charset="-128"/>
                <a:ea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rPr>
              <a:t> </a:t>
            </a:r>
            <a:r>
              <a:rPr lang="en-US" altLang="ja-JP" sz="1050" dirty="0" smtClean="0">
                <a:latin typeface="Meiryo UI" panose="020B0604030504040204" pitchFamily="50" charset="-128"/>
                <a:ea typeface="Meiryo UI" panose="020B0604030504040204" pitchFamily="50" charset="-128"/>
              </a:rPr>
              <a:t> 6:00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1" name="テキスト ボックス 60"/>
          <p:cNvSpPr txBox="1"/>
          <p:nvPr/>
        </p:nvSpPr>
        <p:spPr>
          <a:xfrm>
            <a:off x="442850" y="1312885"/>
            <a:ext cx="648072" cy="144016"/>
          </a:xfrm>
          <a:prstGeom prst="rect">
            <a:avLst/>
          </a:prstGeom>
          <a:noFill/>
          <a:ln w="12700">
            <a:noFill/>
          </a:ln>
        </p:spPr>
        <p:txBody>
          <a:bodyPr wrap="square" tIns="0" bIns="0" rtlCol="0">
            <a:noAutofit/>
          </a:bodyPr>
          <a:lstStyle/>
          <a:p>
            <a:pPr algn="ct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2" name="テキスト ボックス 61"/>
          <p:cNvSpPr txBox="1"/>
          <p:nvPr/>
        </p:nvSpPr>
        <p:spPr>
          <a:xfrm>
            <a:off x="442850" y="1648160"/>
            <a:ext cx="648072" cy="144016"/>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17:00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3" name="テキスト ボックス 62"/>
          <p:cNvSpPr txBox="1"/>
          <p:nvPr/>
        </p:nvSpPr>
        <p:spPr>
          <a:xfrm>
            <a:off x="452375" y="1979625"/>
            <a:ext cx="648072" cy="144016"/>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18:00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4" name="テキスト ボックス 63"/>
          <p:cNvSpPr txBox="1"/>
          <p:nvPr/>
        </p:nvSpPr>
        <p:spPr>
          <a:xfrm>
            <a:off x="423096" y="2983760"/>
            <a:ext cx="648072" cy="158604"/>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 21:00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テキスト ボックス 64"/>
          <p:cNvSpPr txBox="1"/>
          <p:nvPr/>
        </p:nvSpPr>
        <p:spPr>
          <a:xfrm>
            <a:off x="425432" y="3324046"/>
            <a:ext cx="648072" cy="158604"/>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 22:00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6" name="テキスト ボックス 65"/>
          <p:cNvSpPr txBox="1"/>
          <p:nvPr/>
        </p:nvSpPr>
        <p:spPr>
          <a:xfrm>
            <a:off x="425432" y="3657959"/>
            <a:ext cx="648072" cy="158604"/>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 23:00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7" name="テキスト ボックス 66"/>
          <p:cNvSpPr txBox="1"/>
          <p:nvPr/>
        </p:nvSpPr>
        <p:spPr>
          <a:xfrm>
            <a:off x="425432" y="3989536"/>
            <a:ext cx="648072" cy="158604"/>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  0:00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8" name="テキスト ボックス 67"/>
          <p:cNvSpPr txBox="1"/>
          <p:nvPr/>
        </p:nvSpPr>
        <p:spPr>
          <a:xfrm>
            <a:off x="425432" y="4321113"/>
            <a:ext cx="648072" cy="158604"/>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  1:00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9" name="テキスト ボックス 68"/>
          <p:cNvSpPr txBox="1"/>
          <p:nvPr/>
        </p:nvSpPr>
        <p:spPr>
          <a:xfrm>
            <a:off x="425432" y="4674780"/>
            <a:ext cx="648072" cy="158604"/>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  2:00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0" name="テキスト ボックス 69"/>
          <p:cNvSpPr txBox="1"/>
          <p:nvPr/>
        </p:nvSpPr>
        <p:spPr>
          <a:xfrm>
            <a:off x="429785" y="5004019"/>
            <a:ext cx="648072" cy="158604"/>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  3:00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1" name="テキスト ボックス 70"/>
          <p:cNvSpPr txBox="1"/>
          <p:nvPr/>
        </p:nvSpPr>
        <p:spPr>
          <a:xfrm>
            <a:off x="425432" y="5337932"/>
            <a:ext cx="648072" cy="158604"/>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  4:00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2" name="テキスト ボックス 71"/>
          <p:cNvSpPr txBox="1"/>
          <p:nvPr/>
        </p:nvSpPr>
        <p:spPr>
          <a:xfrm>
            <a:off x="425432" y="5671847"/>
            <a:ext cx="648072" cy="158604"/>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  5:00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73" name="直線コネクタ 72"/>
          <p:cNvCxnSpPr/>
          <p:nvPr/>
        </p:nvCxnSpPr>
        <p:spPr>
          <a:xfrm flipV="1">
            <a:off x="997304" y="5994112"/>
            <a:ext cx="2608631" cy="8818"/>
          </a:xfrm>
          <a:prstGeom prst="line">
            <a:avLst/>
          </a:prstGeom>
          <a:ln>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74" name="正方形/長方形 73"/>
          <p:cNvSpPr/>
          <p:nvPr/>
        </p:nvSpPr>
        <p:spPr>
          <a:xfrm>
            <a:off x="4780108" y="980728"/>
            <a:ext cx="4888923" cy="1341510"/>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kumimoji="1"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kumimoji="1"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令和元年</a:t>
            </a:r>
            <a:r>
              <a:rPr kumimoji="1"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8</a:t>
            </a:r>
            <a:r>
              <a:rPr kumimoji="1"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月の前線に伴う大雨時の佐賀県多久市で発信された警戒レベル等のタイミングを示します</a:t>
            </a:r>
            <a:r>
              <a:rPr kumimoji="1"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左図</a:t>
            </a:r>
            <a:r>
              <a:rPr kumimoji="1"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00" dirty="0" err="1"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endParaRPr kumimoji="1"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警戒レベル</a:t>
            </a:r>
            <a:r>
              <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4</a:t>
            </a: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は</a:t>
            </a:r>
            <a:r>
              <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18:00</a:t>
            </a: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に発令されており河川越水までの時間は</a:t>
            </a:r>
            <a:r>
              <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12</a:t>
            </a: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時間以上ありましたが、</a:t>
            </a:r>
            <a:r>
              <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17:00</a:t>
            </a: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18:00</a:t>
            </a: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の間に急速に河川の水位が高まっており</a:t>
            </a:r>
            <a:r>
              <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下図豪雨が継続していたことを想定すると、警戒レベル</a:t>
            </a:r>
            <a:r>
              <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4</a:t>
            </a: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の発令から河川越水までの時間は非常に短かかった可能性があります。</a:t>
            </a:r>
            <a:endPar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5" name="テキスト ボックス 74"/>
          <p:cNvSpPr txBox="1"/>
          <p:nvPr/>
        </p:nvSpPr>
        <p:spPr>
          <a:xfrm>
            <a:off x="5348552" y="6098704"/>
            <a:ext cx="4032448" cy="202277"/>
          </a:xfrm>
          <a:prstGeom prst="rect">
            <a:avLst/>
          </a:prstGeom>
          <a:noFill/>
          <a:ln w="12700">
            <a:noFill/>
          </a:ln>
        </p:spPr>
        <p:txBody>
          <a:bodyPr wrap="none" tIns="0" bIns="0" rtlCol="0">
            <a:noAutofit/>
          </a:bodyPr>
          <a:lstStyle/>
          <a:p>
            <a:pPr algn="ctr"/>
            <a:r>
              <a:rPr kumimoji="1" lang="ja-JP" altLang="en-US" sz="1050" dirty="0" smtClean="0">
                <a:latin typeface="Meiryo UI" panose="020B0604030504040204" pitchFamily="50" charset="-128"/>
                <a:ea typeface="Meiryo UI" panose="020B0604030504040204" pitchFamily="50" charset="-128"/>
                <a:cs typeface="Meiryo UI" panose="020B0604030504040204" pitchFamily="50" charset="-128"/>
              </a:rPr>
              <a:t>図：時系列水位</a:t>
            </a:r>
            <a:r>
              <a:rPr kumimoji="1" lang="en-US" altLang="ja-JP" sz="105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cs typeface="Meiryo UI" panose="020B0604030504040204" pitchFamily="50" charset="-128"/>
              </a:rPr>
              <a:t>牛津</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川</a:t>
            </a:r>
            <a:r>
              <a:rPr kumimoji="1" lang="en-US" altLang="ja-JP" sz="1050" dirty="0" smtClean="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050" dirty="0" smtClean="0">
                <a:latin typeface="Meiryo UI" panose="020B0604030504040204" pitchFamily="50" charset="-128"/>
                <a:ea typeface="Meiryo UI" panose="020B0604030504040204" pitchFamily="50" charset="-128"/>
                <a:cs typeface="Meiryo UI" panose="020B0604030504040204" pitchFamily="50" charset="-128"/>
              </a:rPr>
              <a:t>・雨量グラフ</a:t>
            </a:r>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6" name="テキスト ボックス 75"/>
          <p:cNvSpPr txBox="1"/>
          <p:nvPr/>
        </p:nvSpPr>
        <p:spPr>
          <a:xfrm>
            <a:off x="689771" y="6165304"/>
            <a:ext cx="4032448" cy="202277"/>
          </a:xfrm>
          <a:prstGeom prst="rect">
            <a:avLst/>
          </a:prstGeom>
          <a:noFill/>
          <a:ln w="12700">
            <a:noFill/>
          </a:ln>
        </p:spPr>
        <p:txBody>
          <a:bodyPr wrap="none" tIns="0" bIns="0" rtlCol="0">
            <a:noAutofit/>
          </a:bodyPr>
          <a:lstStyle/>
          <a:p>
            <a:pPr algn="ctr"/>
            <a:r>
              <a:rPr lang="ja-JP" altLang="en-US" sz="1050" dirty="0">
                <a:latin typeface="Meiryo UI" panose="020B0604030504040204" pitchFamily="50" charset="-128"/>
                <a:ea typeface="Meiryo UI" panose="020B0604030504040204" pitchFamily="50" charset="-128"/>
                <a:cs typeface="Meiryo UI" panose="020B0604030504040204" pitchFamily="50" charset="-128"/>
              </a:rPr>
              <a:t>図</a:t>
            </a:r>
            <a:r>
              <a:rPr lang="ja-JP" altLang="en-US" sz="1050" dirty="0" smtClean="0">
                <a:latin typeface="Meiryo UI" panose="020B0604030504040204" pitchFamily="50" charset="-128"/>
                <a:ea typeface="Meiryo UI" panose="020B0604030504040204" pitchFamily="50" charset="-128"/>
                <a:cs typeface="Meiryo UI" panose="020B0604030504040204" pitchFamily="50" charset="-128"/>
              </a:rPr>
              <a:t>：佐賀県多久市で発信された警戒レベル等と発信時刻</a:t>
            </a:r>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7" name="テキスト ボックス 76"/>
          <p:cNvSpPr txBox="1"/>
          <p:nvPr/>
        </p:nvSpPr>
        <p:spPr>
          <a:xfrm>
            <a:off x="980860" y="1100698"/>
            <a:ext cx="2927532" cy="164562"/>
          </a:xfrm>
          <a:prstGeom prst="rect">
            <a:avLst/>
          </a:prstGeom>
          <a:noFill/>
          <a:ln w="12700">
            <a:noFill/>
          </a:ln>
        </p:spPr>
        <p:txBody>
          <a:bodyPr wrap="none" lIns="36000" tIns="0" rIns="36000" bIns="0" rtlCol="0">
            <a:noAutofit/>
          </a:bodyPr>
          <a:lstStyle/>
          <a:p>
            <a:r>
              <a:rPr lang="ja-JP" altLang="en-US" sz="110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100" dirty="0" smtClean="0">
                <a:latin typeface="Meiryo UI" panose="020B0604030504040204" pitchFamily="50" charset="-128"/>
                <a:ea typeface="Meiryo UI" panose="020B0604030504040204" pitchFamily="50" charset="-128"/>
                <a:cs typeface="Meiryo UI" panose="020B0604030504040204" pitchFamily="50" charset="-128"/>
              </a:rPr>
              <a:t>6:24 </a:t>
            </a:r>
            <a:r>
              <a:rPr lang="ja-JP" altLang="en-US" sz="1100" dirty="0" smtClean="0">
                <a:latin typeface="Meiryo UI" panose="020B0604030504040204" pitchFamily="50" charset="-128"/>
                <a:ea typeface="Meiryo UI" panose="020B0604030504040204" pitchFamily="50" charset="-128"/>
                <a:cs typeface="Meiryo UI" panose="020B0604030504040204" pitchFamily="50" charset="-128"/>
              </a:rPr>
              <a:t>警戒レベル</a:t>
            </a:r>
            <a:r>
              <a:rPr lang="en-US" altLang="ja-JP" sz="1100" dirty="0" smtClean="0">
                <a:latin typeface="Meiryo UI" panose="020B0604030504040204" pitchFamily="50" charset="-128"/>
                <a:ea typeface="Meiryo UI" panose="020B0604030504040204" pitchFamily="50" charset="-128"/>
                <a:cs typeface="Meiryo UI" panose="020B0604030504040204" pitchFamily="50" charset="-128"/>
              </a:rPr>
              <a:t>3</a:t>
            </a:r>
            <a:r>
              <a:rPr lang="ja-JP" altLang="en-US" sz="1100" dirty="0" smtClean="0">
                <a:latin typeface="Meiryo UI" panose="020B0604030504040204" pitchFamily="50" charset="-128"/>
                <a:ea typeface="Meiryo UI" panose="020B0604030504040204" pitchFamily="50" charset="-128"/>
                <a:cs typeface="Meiryo UI" panose="020B0604030504040204" pitchFamily="50" charset="-128"/>
              </a:rPr>
              <a:t>相当情報</a:t>
            </a:r>
            <a:r>
              <a:rPr lang="en-US" altLang="ja-JP" sz="11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100" dirty="0" smtClean="0">
                <a:latin typeface="Meiryo UI" panose="020B0604030504040204" pitchFamily="50" charset="-128"/>
                <a:ea typeface="Meiryo UI" panose="020B0604030504040204" pitchFamily="50" charset="-128"/>
                <a:cs typeface="Meiryo UI" panose="020B0604030504040204" pitchFamily="50" charset="-128"/>
              </a:rPr>
              <a:t>大雨警報</a:t>
            </a:r>
            <a:r>
              <a:rPr lang="en-US" altLang="ja-JP" sz="1100" dirty="0" smtClean="0">
                <a:latin typeface="Meiryo UI" panose="020B0604030504040204" pitchFamily="50" charset="-128"/>
                <a:ea typeface="Meiryo UI" panose="020B0604030504040204" pitchFamily="50" charset="-128"/>
                <a:cs typeface="Meiryo UI" panose="020B0604030504040204" pitchFamily="50" charset="-128"/>
              </a:rPr>
              <a:t>)</a:t>
            </a:r>
          </a:p>
        </p:txBody>
      </p:sp>
      <p:sp>
        <p:nvSpPr>
          <p:cNvPr id="78" name="テキスト ボックス 77"/>
          <p:cNvSpPr txBox="1"/>
          <p:nvPr/>
        </p:nvSpPr>
        <p:spPr>
          <a:xfrm>
            <a:off x="426608" y="2330522"/>
            <a:ext cx="648072" cy="158604"/>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 19:00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9" name="テキスト ボックス 78"/>
          <p:cNvSpPr txBox="1"/>
          <p:nvPr/>
        </p:nvSpPr>
        <p:spPr>
          <a:xfrm>
            <a:off x="424450" y="2671512"/>
            <a:ext cx="648072" cy="158604"/>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 20:00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0" name="テキスト ボックス 79"/>
          <p:cNvSpPr txBox="1"/>
          <p:nvPr/>
        </p:nvSpPr>
        <p:spPr>
          <a:xfrm>
            <a:off x="418100" y="5988342"/>
            <a:ext cx="648072" cy="158604"/>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  6:00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1" name="テキスト ボックス 80"/>
          <p:cNvSpPr txBox="1"/>
          <p:nvPr/>
        </p:nvSpPr>
        <p:spPr>
          <a:xfrm>
            <a:off x="2714736" y="1976085"/>
            <a:ext cx="2034685" cy="174199"/>
          </a:xfrm>
          <a:prstGeom prst="rect">
            <a:avLst/>
          </a:prstGeom>
          <a:noFill/>
          <a:ln w="12700">
            <a:noFill/>
          </a:ln>
        </p:spPr>
        <p:txBody>
          <a:bodyPr wrap="none" lIns="36000" tIns="0" rIns="36000" bIns="0" rtlCol="0">
            <a:noAutofit/>
          </a:bodyPr>
          <a:lstStyle/>
          <a:p>
            <a:r>
              <a:rPr lang="ja-JP" altLang="en-US" sz="110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100" dirty="0" smtClean="0">
                <a:latin typeface="Meiryo UI" panose="020B0604030504040204" pitchFamily="50" charset="-128"/>
                <a:ea typeface="Meiryo UI" panose="020B0604030504040204" pitchFamily="50" charset="-128"/>
                <a:cs typeface="Meiryo UI" panose="020B0604030504040204" pitchFamily="50" charset="-128"/>
              </a:rPr>
              <a:t>18:00 </a:t>
            </a:r>
            <a:r>
              <a:rPr lang="ja-JP" altLang="en-US" sz="1100" dirty="0" smtClean="0">
                <a:latin typeface="Meiryo UI" panose="020B0604030504040204" pitchFamily="50" charset="-128"/>
                <a:ea typeface="Meiryo UI" panose="020B0604030504040204" pitchFamily="50" charset="-128"/>
                <a:cs typeface="Meiryo UI" panose="020B0604030504040204" pitchFamily="50" charset="-128"/>
              </a:rPr>
              <a:t>警戒レベル</a:t>
            </a:r>
            <a:r>
              <a:rPr lang="en-US" altLang="ja-JP" sz="1100" dirty="0" smtClean="0">
                <a:latin typeface="Meiryo UI" panose="020B0604030504040204" pitchFamily="50" charset="-128"/>
                <a:ea typeface="Meiryo UI" panose="020B0604030504040204" pitchFamily="50" charset="-128"/>
                <a:cs typeface="Meiryo UI" panose="020B0604030504040204" pitchFamily="50" charset="-128"/>
              </a:rPr>
              <a:t>4(</a:t>
            </a:r>
            <a:r>
              <a:rPr lang="ja-JP" altLang="en-US" sz="1100" dirty="0" smtClean="0">
                <a:latin typeface="Meiryo UI" panose="020B0604030504040204" pitchFamily="50" charset="-128"/>
                <a:ea typeface="Meiryo UI" panose="020B0604030504040204" pitchFamily="50" charset="-128"/>
                <a:cs typeface="Meiryo UI" panose="020B0604030504040204" pitchFamily="50" charset="-128"/>
              </a:rPr>
              <a:t>避難勧告</a:t>
            </a:r>
            <a:r>
              <a:rPr lang="en-US" altLang="ja-JP" sz="1100" dirty="0" smtClean="0">
                <a:latin typeface="Meiryo UI" panose="020B0604030504040204" pitchFamily="50" charset="-128"/>
                <a:ea typeface="Meiryo UI" panose="020B0604030504040204" pitchFamily="50" charset="-128"/>
                <a:cs typeface="Meiryo UI" panose="020B0604030504040204" pitchFamily="50" charset="-128"/>
              </a:rPr>
              <a:t>)</a:t>
            </a:r>
          </a:p>
        </p:txBody>
      </p:sp>
      <p:sp>
        <p:nvSpPr>
          <p:cNvPr id="82" name="テキスト ボックス 81"/>
          <p:cNvSpPr txBox="1"/>
          <p:nvPr/>
        </p:nvSpPr>
        <p:spPr>
          <a:xfrm>
            <a:off x="1843020" y="1823038"/>
            <a:ext cx="2034685" cy="174199"/>
          </a:xfrm>
          <a:prstGeom prst="rect">
            <a:avLst/>
          </a:prstGeom>
          <a:noFill/>
          <a:ln w="12700">
            <a:noFill/>
          </a:ln>
        </p:spPr>
        <p:txBody>
          <a:bodyPr wrap="none" lIns="36000" tIns="0" rIns="36000" bIns="0" rtlCol="0">
            <a:noAutofit/>
          </a:bodyPr>
          <a:lstStyle/>
          <a:p>
            <a:r>
              <a:rPr lang="ja-JP" altLang="en-US" sz="110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100" dirty="0" smtClean="0">
                <a:latin typeface="Meiryo UI" panose="020B0604030504040204" pitchFamily="50" charset="-128"/>
                <a:ea typeface="Meiryo UI" panose="020B0604030504040204" pitchFamily="50" charset="-128"/>
                <a:cs typeface="Meiryo UI" panose="020B0604030504040204" pitchFamily="50" charset="-128"/>
              </a:rPr>
              <a:t>17:33 </a:t>
            </a:r>
            <a:r>
              <a:rPr lang="ja-JP" altLang="en-US" sz="1100" dirty="0" smtClean="0">
                <a:latin typeface="Meiryo UI" panose="020B0604030504040204" pitchFamily="50" charset="-128"/>
                <a:ea typeface="Meiryo UI" panose="020B0604030504040204" pitchFamily="50" charset="-128"/>
                <a:cs typeface="Meiryo UI" panose="020B0604030504040204" pitchFamily="50" charset="-128"/>
              </a:rPr>
              <a:t>警戒レベル</a:t>
            </a:r>
            <a:r>
              <a:rPr lang="en-US" altLang="ja-JP" sz="1100" dirty="0" smtClean="0">
                <a:latin typeface="Meiryo UI" panose="020B0604030504040204" pitchFamily="50" charset="-128"/>
                <a:ea typeface="Meiryo UI" panose="020B0604030504040204" pitchFamily="50" charset="-128"/>
                <a:cs typeface="Meiryo UI" panose="020B0604030504040204" pitchFamily="50" charset="-128"/>
              </a:rPr>
              <a:t>4</a:t>
            </a:r>
            <a:r>
              <a:rPr lang="ja-JP" altLang="en-US" sz="1100" dirty="0" smtClean="0">
                <a:latin typeface="Meiryo UI" panose="020B0604030504040204" pitchFamily="50" charset="-128"/>
                <a:ea typeface="Meiryo UI" panose="020B0604030504040204" pitchFamily="50" charset="-128"/>
                <a:cs typeface="Meiryo UI" panose="020B0604030504040204" pitchFamily="50" charset="-128"/>
              </a:rPr>
              <a:t>相当</a:t>
            </a:r>
            <a:r>
              <a:rPr lang="en-US" altLang="ja-JP" sz="11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100" dirty="0" smtClean="0">
                <a:latin typeface="Meiryo UI" panose="020B0604030504040204" pitchFamily="50" charset="-128"/>
                <a:ea typeface="Meiryo UI" panose="020B0604030504040204" pitchFamily="50" charset="-128"/>
                <a:cs typeface="Meiryo UI" panose="020B0604030504040204" pitchFamily="50" charset="-128"/>
              </a:rPr>
              <a:t>洪水</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警報</a:t>
            </a:r>
            <a:r>
              <a:rPr lang="en-US" altLang="ja-JP" sz="1100" dirty="0" smtClean="0">
                <a:latin typeface="Meiryo UI" panose="020B0604030504040204" pitchFamily="50" charset="-128"/>
                <a:ea typeface="Meiryo UI" panose="020B0604030504040204" pitchFamily="50" charset="-128"/>
                <a:cs typeface="Meiryo UI" panose="020B0604030504040204" pitchFamily="50" charset="-128"/>
              </a:rPr>
              <a:t>)</a:t>
            </a:r>
          </a:p>
        </p:txBody>
      </p:sp>
      <p:pic>
        <p:nvPicPr>
          <p:cNvPr id="83" name="図 8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05897" y="2492896"/>
            <a:ext cx="4925390" cy="3401600"/>
          </a:xfrm>
          <a:prstGeom prst="rect">
            <a:avLst/>
          </a:prstGeom>
        </p:spPr>
      </p:pic>
      <p:sp>
        <p:nvSpPr>
          <p:cNvPr id="84" name="下矢印 83"/>
          <p:cNvSpPr/>
          <p:nvPr/>
        </p:nvSpPr>
        <p:spPr>
          <a:xfrm>
            <a:off x="978924" y="1265259"/>
            <a:ext cx="601472" cy="4737671"/>
          </a:xfrm>
          <a:prstGeom prst="downArrow">
            <a:avLst>
              <a:gd name="adj1" fmla="val 50000"/>
              <a:gd name="adj2" fmla="val 57481"/>
            </a:avLst>
          </a:prstGeom>
          <a:solidFill>
            <a:srgbClr val="FFFF00">
              <a:alpha val="20000"/>
            </a:srgbClr>
          </a:solidFill>
          <a:ln w="9525">
            <a:solidFill>
              <a:srgbClr val="FF0000"/>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dirty="0">
              <a:solidFill>
                <a:srgbClr val="000000"/>
              </a:solidFill>
            </a:endParaRPr>
          </a:p>
        </p:txBody>
      </p:sp>
      <p:sp>
        <p:nvSpPr>
          <p:cNvPr id="85" name="テキスト ボックス 84"/>
          <p:cNvSpPr txBox="1"/>
          <p:nvPr/>
        </p:nvSpPr>
        <p:spPr>
          <a:xfrm>
            <a:off x="1009687" y="5498874"/>
            <a:ext cx="541149" cy="331577"/>
          </a:xfrm>
          <a:prstGeom prst="rect">
            <a:avLst/>
          </a:prstGeom>
          <a:noFill/>
          <a:ln w="12700">
            <a:noFill/>
          </a:ln>
        </p:spPr>
        <p:txBody>
          <a:bodyPr wrap="none" tIns="0" bIns="0" rtlCol="0">
            <a:noAutofit/>
          </a:bodyPr>
          <a:lstStyle/>
          <a:p>
            <a:pPr algn="ctr"/>
            <a:r>
              <a:rPr lang="en-US" altLang="ja-JP" sz="105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23</a:t>
            </a:r>
            <a:r>
              <a:rPr lang="en-US" altLang="ja-JP" sz="105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h</a:t>
            </a:r>
          </a:p>
          <a:p>
            <a:pPr algn="ctr"/>
            <a:r>
              <a:rPr lang="en-US" altLang="ja-JP" sz="105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16</a:t>
            </a:r>
            <a:r>
              <a:rPr lang="en-US" altLang="ja-JP" sz="105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m</a:t>
            </a:r>
            <a:endParaRPr kumimoji="1" lang="ja-JP" altLang="en-US" sz="105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6" name="下矢印 85"/>
          <p:cNvSpPr/>
          <p:nvPr/>
        </p:nvSpPr>
        <p:spPr>
          <a:xfrm>
            <a:off x="2036184" y="2040285"/>
            <a:ext cx="601472" cy="3948057"/>
          </a:xfrm>
          <a:prstGeom prst="downArrow">
            <a:avLst>
              <a:gd name="adj1" fmla="val 50000"/>
              <a:gd name="adj2" fmla="val 57481"/>
            </a:avLst>
          </a:prstGeom>
          <a:solidFill>
            <a:srgbClr val="FFFF00">
              <a:alpha val="20000"/>
            </a:srgbClr>
          </a:solidFill>
          <a:ln w="9525">
            <a:solidFill>
              <a:srgbClr val="FF0000"/>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dirty="0">
              <a:solidFill>
                <a:srgbClr val="000000"/>
              </a:solidFill>
            </a:endParaRPr>
          </a:p>
        </p:txBody>
      </p:sp>
      <p:sp>
        <p:nvSpPr>
          <p:cNvPr id="87" name="テキスト ボックス 86"/>
          <p:cNvSpPr txBox="1"/>
          <p:nvPr/>
        </p:nvSpPr>
        <p:spPr>
          <a:xfrm>
            <a:off x="2064759" y="5474379"/>
            <a:ext cx="541149" cy="331577"/>
          </a:xfrm>
          <a:prstGeom prst="rect">
            <a:avLst/>
          </a:prstGeom>
          <a:noFill/>
          <a:ln w="12700">
            <a:noFill/>
          </a:ln>
        </p:spPr>
        <p:txBody>
          <a:bodyPr wrap="none" tIns="0" bIns="0" rtlCol="0">
            <a:noAutofit/>
          </a:bodyPr>
          <a:lstStyle/>
          <a:p>
            <a:pPr algn="ctr"/>
            <a:r>
              <a:rPr lang="en-US" altLang="ja-JP" sz="105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11h</a:t>
            </a:r>
          </a:p>
          <a:p>
            <a:pPr algn="ctr"/>
            <a:r>
              <a:rPr lang="en-US" altLang="ja-JP" sz="105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40m</a:t>
            </a:r>
            <a:endParaRPr kumimoji="1" lang="ja-JP" altLang="en-US" sz="105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88" name="直線コネクタ 87"/>
          <p:cNvCxnSpPr/>
          <p:nvPr/>
        </p:nvCxnSpPr>
        <p:spPr>
          <a:xfrm>
            <a:off x="1003835" y="1916230"/>
            <a:ext cx="853694" cy="0"/>
          </a:xfrm>
          <a:prstGeom prst="line">
            <a:avLst/>
          </a:prstGeom>
          <a:ln>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flipV="1">
            <a:off x="1003835" y="2042490"/>
            <a:ext cx="1732675" cy="1928"/>
          </a:xfrm>
          <a:prstGeom prst="line">
            <a:avLst/>
          </a:prstGeom>
          <a:ln>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V="1">
            <a:off x="6416071" y="3547420"/>
            <a:ext cx="697169" cy="6602"/>
          </a:xfrm>
          <a:prstGeom prst="line">
            <a:avLst/>
          </a:prstGeom>
          <a:ln w="25400">
            <a:solidFill>
              <a:srgbClr val="FF00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V="1">
            <a:off x="6393160" y="4361533"/>
            <a:ext cx="720080" cy="1928"/>
          </a:xfrm>
          <a:prstGeom prst="line">
            <a:avLst/>
          </a:prstGeom>
          <a:ln w="25400">
            <a:solidFill>
              <a:srgbClr val="FF00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a:off x="6681192" y="3547420"/>
            <a:ext cx="0" cy="831205"/>
          </a:xfrm>
          <a:prstGeom prst="straightConnector1">
            <a:avLst/>
          </a:prstGeom>
          <a:ln w="508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3" name="テキスト ボックス 92"/>
          <p:cNvSpPr txBox="1"/>
          <p:nvPr/>
        </p:nvSpPr>
        <p:spPr>
          <a:xfrm>
            <a:off x="6683585" y="3821110"/>
            <a:ext cx="1373041" cy="301392"/>
          </a:xfrm>
          <a:prstGeom prst="rect">
            <a:avLst/>
          </a:prstGeom>
          <a:solidFill>
            <a:srgbClr val="FF0000"/>
          </a:solidFill>
          <a:ln w="12700">
            <a:solidFill>
              <a:srgbClr val="FF0000"/>
            </a:solidFill>
          </a:ln>
        </p:spPr>
        <p:txBody>
          <a:bodyPr wrap="none" tIns="0" bIns="0" rtlCol="0" anchor="ctr" anchorCtr="0">
            <a:noAutofit/>
          </a:bodyPr>
          <a:lstStyle/>
          <a:p>
            <a:pPr algn="ctr"/>
            <a:r>
              <a:rPr lang="en-US" altLang="ja-JP" sz="800" b="1"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17:00</a:t>
            </a:r>
            <a:r>
              <a:rPr lang="ja-JP" altLang="en-US" sz="800" b="1"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800" b="1"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18:00</a:t>
            </a:r>
          </a:p>
          <a:p>
            <a:pPr algn="ctr"/>
            <a:r>
              <a:rPr kumimoji="1" lang="ja-JP" altLang="en-US" sz="800" b="1"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急速な河川水位の上昇</a:t>
            </a:r>
            <a:endParaRPr kumimoji="1" lang="ja-JP" altLang="en-US" sz="110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94" name="グループ化 93"/>
          <p:cNvGrpSpPr/>
          <p:nvPr/>
        </p:nvGrpSpPr>
        <p:grpSpPr>
          <a:xfrm>
            <a:off x="668032" y="1317498"/>
            <a:ext cx="3913832" cy="176780"/>
            <a:chOff x="971550" y="1394037"/>
            <a:chExt cx="3522792" cy="121391"/>
          </a:xfrm>
        </p:grpSpPr>
        <p:grpSp>
          <p:nvGrpSpPr>
            <p:cNvPr id="95" name="グループ化 94"/>
            <p:cNvGrpSpPr/>
            <p:nvPr/>
          </p:nvGrpSpPr>
          <p:grpSpPr>
            <a:xfrm>
              <a:off x="971550" y="1394037"/>
              <a:ext cx="3520830" cy="90747"/>
              <a:chOff x="971550" y="1394037"/>
              <a:chExt cx="3520830" cy="90747"/>
            </a:xfrm>
          </p:grpSpPr>
          <p:sp>
            <p:nvSpPr>
              <p:cNvPr id="101" name="フリーフォーム 100"/>
              <p:cNvSpPr/>
              <p:nvPr/>
            </p:nvSpPr>
            <p:spPr>
              <a:xfrm>
                <a:off x="971550" y="1405942"/>
                <a:ext cx="885106" cy="78842"/>
              </a:xfrm>
              <a:custGeom>
                <a:avLst/>
                <a:gdLst>
                  <a:gd name="connsiteX0" fmla="*/ 0 w 3511550"/>
                  <a:gd name="connsiteY0" fmla="*/ 171459 h 171479"/>
                  <a:gd name="connsiteX1" fmla="*/ 876300 w 3511550"/>
                  <a:gd name="connsiteY1" fmla="*/ 12709 h 171479"/>
                  <a:gd name="connsiteX2" fmla="*/ 1752600 w 3511550"/>
                  <a:gd name="connsiteY2" fmla="*/ 171459 h 171479"/>
                  <a:gd name="connsiteX3" fmla="*/ 2635250 w 3511550"/>
                  <a:gd name="connsiteY3" fmla="*/ 9 h 171479"/>
                  <a:gd name="connsiteX4" fmla="*/ 3511550 w 3511550"/>
                  <a:gd name="connsiteY4" fmla="*/ 165109 h 17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1550" h="171479">
                    <a:moveTo>
                      <a:pt x="0" y="171459"/>
                    </a:moveTo>
                    <a:cubicBezTo>
                      <a:pt x="292100" y="92084"/>
                      <a:pt x="584200" y="12709"/>
                      <a:pt x="876300" y="12709"/>
                    </a:cubicBezTo>
                    <a:cubicBezTo>
                      <a:pt x="1168400" y="12709"/>
                      <a:pt x="1459442" y="173576"/>
                      <a:pt x="1752600" y="171459"/>
                    </a:cubicBezTo>
                    <a:cubicBezTo>
                      <a:pt x="2045758" y="169342"/>
                      <a:pt x="2342092" y="1067"/>
                      <a:pt x="2635250" y="9"/>
                    </a:cubicBezTo>
                    <a:cubicBezTo>
                      <a:pt x="2928408" y="-1049"/>
                      <a:pt x="3219979" y="82030"/>
                      <a:pt x="3511550" y="165109"/>
                    </a:cubicBezTo>
                  </a:path>
                </a:pathLst>
              </a:custGeom>
              <a:noFill/>
              <a:ln w="9525">
                <a:solidFill>
                  <a:srgbClr val="73767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フリーフォーム 101"/>
              <p:cNvSpPr/>
              <p:nvPr/>
            </p:nvSpPr>
            <p:spPr>
              <a:xfrm>
                <a:off x="1847551" y="1405942"/>
                <a:ext cx="885106" cy="78842"/>
              </a:xfrm>
              <a:custGeom>
                <a:avLst/>
                <a:gdLst>
                  <a:gd name="connsiteX0" fmla="*/ 0 w 3511550"/>
                  <a:gd name="connsiteY0" fmla="*/ 171459 h 171479"/>
                  <a:gd name="connsiteX1" fmla="*/ 876300 w 3511550"/>
                  <a:gd name="connsiteY1" fmla="*/ 12709 h 171479"/>
                  <a:gd name="connsiteX2" fmla="*/ 1752600 w 3511550"/>
                  <a:gd name="connsiteY2" fmla="*/ 171459 h 171479"/>
                  <a:gd name="connsiteX3" fmla="*/ 2635250 w 3511550"/>
                  <a:gd name="connsiteY3" fmla="*/ 9 h 171479"/>
                  <a:gd name="connsiteX4" fmla="*/ 3511550 w 3511550"/>
                  <a:gd name="connsiteY4" fmla="*/ 165109 h 17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1550" h="171479">
                    <a:moveTo>
                      <a:pt x="0" y="171459"/>
                    </a:moveTo>
                    <a:cubicBezTo>
                      <a:pt x="292100" y="92084"/>
                      <a:pt x="584200" y="12709"/>
                      <a:pt x="876300" y="12709"/>
                    </a:cubicBezTo>
                    <a:cubicBezTo>
                      <a:pt x="1168400" y="12709"/>
                      <a:pt x="1459442" y="173576"/>
                      <a:pt x="1752600" y="171459"/>
                    </a:cubicBezTo>
                    <a:cubicBezTo>
                      <a:pt x="2045758" y="169342"/>
                      <a:pt x="2342092" y="1067"/>
                      <a:pt x="2635250" y="9"/>
                    </a:cubicBezTo>
                    <a:cubicBezTo>
                      <a:pt x="2928408" y="-1049"/>
                      <a:pt x="3219979" y="82030"/>
                      <a:pt x="3511550" y="165109"/>
                    </a:cubicBezTo>
                  </a:path>
                </a:pathLst>
              </a:custGeom>
              <a:noFill/>
              <a:ln w="9525">
                <a:solidFill>
                  <a:srgbClr val="73767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フリーフォーム 102"/>
              <p:cNvSpPr/>
              <p:nvPr/>
            </p:nvSpPr>
            <p:spPr>
              <a:xfrm>
                <a:off x="2727895" y="1398799"/>
                <a:ext cx="885106" cy="78842"/>
              </a:xfrm>
              <a:custGeom>
                <a:avLst/>
                <a:gdLst>
                  <a:gd name="connsiteX0" fmla="*/ 0 w 3511550"/>
                  <a:gd name="connsiteY0" fmla="*/ 171459 h 171479"/>
                  <a:gd name="connsiteX1" fmla="*/ 876300 w 3511550"/>
                  <a:gd name="connsiteY1" fmla="*/ 12709 h 171479"/>
                  <a:gd name="connsiteX2" fmla="*/ 1752600 w 3511550"/>
                  <a:gd name="connsiteY2" fmla="*/ 171459 h 171479"/>
                  <a:gd name="connsiteX3" fmla="*/ 2635250 w 3511550"/>
                  <a:gd name="connsiteY3" fmla="*/ 9 h 171479"/>
                  <a:gd name="connsiteX4" fmla="*/ 3511550 w 3511550"/>
                  <a:gd name="connsiteY4" fmla="*/ 165109 h 17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1550" h="171479">
                    <a:moveTo>
                      <a:pt x="0" y="171459"/>
                    </a:moveTo>
                    <a:cubicBezTo>
                      <a:pt x="292100" y="92084"/>
                      <a:pt x="584200" y="12709"/>
                      <a:pt x="876300" y="12709"/>
                    </a:cubicBezTo>
                    <a:cubicBezTo>
                      <a:pt x="1168400" y="12709"/>
                      <a:pt x="1459442" y="173576"/>
                      <a:pt x="1752600" y="171459"/>
                    </a:cubicBezTo>
                    <a:cubicBezTo>
                      <a:pt x="2045758" y="169342"/>
                      <a:pt x="2342092" y="1067"/>
                      <a:pt x="2635250" y="9"/>
                    </a:cubicBezTo>
                    <a:cubicBezTo>
                      <a:pt x="2928408" y="-1049"/>
                      <a:pt x="3219979" y="82030"/>
                      <a:pt x="3511550" y="165109"/>
                    </a:cubicBezTo>
                  </a:path>
                </a:pathLst>
              </a:custGeom>
              <a:noFill/>
              <a:ln w="9525">
                <a:solidFill>
                  <a:srgbClr val="73767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フリーフォーム 103"/>
              <p:cNvSpPr/>
              <p:nvPr/>
            </p:nvSpPr>
            <p:spPr>
              <a:xfrm>
                <a:off x="3607274" y="1394037"/>
                <a:ext cx="885106" cy="78842"/>
              </a:xfrm>
              <a:custGeom>
                <a:avLst/>
                <a:gdLst>
                  <a:gd name="connsiteX0" fmla="*/ 0 w 3511550"/>
                  <a:gd name="connsiteY0" fmla="*/ 171459 h 171479"/>
                  <a:gd name="connsiteX1" fmla="*/ 876300 w 3511550"/>
                  <a:gd name="connsiteY1" fmla="*/ 12709 h 171479"/>
                  <a:gd name="connsiteX2" fmla="*/ 1752600 w 3511550"/>
                  <a:gd name="connsiteY2" fmla="*/ 171459 h 171479"/>
                  <a:gd name="connsiteX3" fmla="*/ 2635250 w 3511550"/>
                  <a:gd name="connsiteY3" fmla="*/ 9 h 171479"/>
                  <a:gd name="connsiteX4" fmla="*/ 3511550 w 3511550"/>
                  <a:gd name="connsiteY4" fmla="*/ 165109 h 17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1550" h="171479">
                    <a:moveTo>
                      <a:pt x="0" y="171459"/>
                    </a:moveTo>
                    <a:cubicBezTo>
                      <a:pt x="292100" y="92084"/>
                      <a:pt x="584200" y="12709"/>
                      <a:pt x="876300" y="12709"/>
                    </a:cubicBezTo>
                    <a:cubicBezTo>
                      <a:pt x="1168400" y="12709"/>
                      <a:pt x="1459442" y="173576"/>
                      <a:pt x="1752600" y="171459"/>
                    </a:cubicBezTo>
                    <a:cubicBezTo>
                      <a:pt x="2045758" y="169342"/>
                      <a:pt x="2342092" y="1067"/>
                      <a:pt x="2635250" y="9"/>
                    </a:cubicBezTo>
                    <a:cubicBezTo>
                      <a:pt x="2928408" y="-1049"/>
                      <a:pt x="3219979" y="82030"/>
                      <a:pt x="3511550" y="165109"/>
                    </a:cubicBezTo>
                  </a:path>
                </a:pathLst>
              </a:custGeom>
              <a:noFill/>
              <a:ln w="9525">
                <a:solidFill>
                  <a:srgbClr val="73767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6" name="グループ化 95"/>
            <p:cNvGrpSpPr/>
            <p:nvPr/>
          </p:nvGrpSpPr>
          <p:grpSpPr>
            <a:xfrm>
              <a:off x="973512" y="1424681"/>
              <a:ext cx="3520830" cy="90747"/>
              <a:chOff x="971550" y="1394037"/>
              <a:chExt cx="3520830" cy="90747"/>
            </a:xfrm>
          </p:grpSpPr>
          <p:sp>
            <p:nvSpPr>
              <p:cNvPr id="97" name="フリーフォーム 96"/>
              <p:cNvSpPr/>
              <p:nvPr/>
            </p:nvSpPr>
            <p:spPr>
              <a:xfrm>
                <a:off x="971550" y="1405942"/>
                <a:ext cx="885106" cy="78842"/>
              </a:xfrm>
              <a:custGeom>
                <a:avLst/>
                <a:gdLst>
                  <a:gd name="connsiteX0" fmla="*/ 0 w 3511550"/>
                  <a:gd name="connsiteY0" fmla="*/ 171459 h 171479"/>
                  <a:gd name="connsiteX1" fmla="*/ 876300 w 3511550"/>
                  <a:gd name="connsiteY1" fmla="*/ 12709 h 171479"/>
                  <a:gd name="connsiteX2" fmla="*/ 1752600 w 3511550"/>
                  <a:gd name="connsiteY2" fmla="*/ 171459 h 171479"/>
                  <a:gd name="connsiteX3" fmla="*/ 2635250 w 3511550"/>
                  <a:gd name="connsiteY3" fmla="*/ 9 h 171479"/>
                  <a:gd name="connsiteX4" fmla="*/ 3511550 w 3511550"/>
                  <a:gd name="connsiteY4" fmla="*/ 165109 h 17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1550" h="171479">
                    <a:moveTo>
                      <a:pt x="0" y="171459"/>
                    </a:moveTo>
                    <a:cubicBezTo>
                      <a:pt x="292100" y="92084"/>
                      <a:pt x="584200" y="12709"/>
                      <a:pt x="876300" y="12709"/>
                    </a:cubicBezTo>
                    <a:cubicBezTo>
                      <a:pt x="1168400" y="12709"/>
                      <a:pt x="1459442" y="173576"/>
                      <a:pt x="1752600" y="171459"/>
                    </a:cubicBezTo>
                    <a:cubicBezTo>
                      <a:pt x="2045758" y="169342"/>
                      <a:pt x="2342092" y="1067"/>
                      <a:pt x="2635250" y="9"/>
                    </a:cubicBezTo>
                    <a:cubicBezTo>
                      <a:pt x="2928408" y="-1049"/>
                      <a:pt x="3219979" y="82030"/>
                      <a:pt x="3511550" y="165109"/>
                    </a:cubicBezTo>
                  </a:path>
                </a:pathLst>
              </a:custGeom>
              <a:noFill/>
              <a:ln w="9525">
                <a:solidFill>
                  <a:srgbClr val="73767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フリーフォーム 97"/>
              <p:cNvSpPr/>
              <p:nvPr/>
            </p:nvSpPr>
            <p:spPr>
              <a:xfrm>
                <a:off x="1847551" y="1405942"/>
                <a:ext cx="885106" cy="78842"/>
              </a:xfrm>
              <a:custGeom>
                <a:avLst/>
                <a:gdLst>
                  <a:gd name="connsiteX0" fmla="*/ 0 w 3511550"/>
                  <a:gd name="connsiteY0" fmla="*/ 171459 h 171479"/>
                  <a:gd name="connsiteX1" fmla="*/ 876300 w 3511550"/>
                  <a:gd name="connsiteY1" fmla="*/ 12709 h 171479"/>
                  <a:gd name="connsiteX2" fmla="*/ 1752600 w 3511550"/>
                  <a:gd name="connsiteY2" fmla="*/ 171459 h 171479"/>
                  <a:gd name="connsiteX3" fmla="*/ 2635250 w 3511550"/>
                  <a:gd name="connsiteY3" fmla="*/ 9 h 171479"/>
                  <a:gd name="connsiteX4" fmla="*/ 3511550 w 3511550"/>
                  <a:gd name="connsiteY4" fmla="*/ 165109 h 17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1550" h="171479">
                    <a:moveTo>
                      <a:pt x="0" y="171459"/>
                    </a:moveTo>
                    <a:cubicBezTo>
                      <a:pt x="292100" y="92084"/>
                      <a:pt x="584200" y="12709"/>
                      <a:pt x="876300" y="12709"/>
                    </a:cubicBezTo>
                    <a:cubicBezTo>
                      <a:pt x="1168400" y="12709"/>
                      <a:pt x="1459442" y="173576"/>
                      <a:pt x="1752600" y="171459"/>
                    </a:cubicBezTo>
                    <a:cubicBezTo>
                      <a:pt x="2045758" y="169342"/>
                      <a:pt x="2342092" y="1067"/>
                      <a:pt x="2635250" y="9"/>
                    </a:cubicBezTo>
                    <a:cubicBezTo>
                      <a:pt x="2928408" y="-1049"/>
                      <a:pt x="3219979" y="82030"/>
                      <a:pt x="3511550" y="165109"/>
                    </a:cubicBezTo>
                  </a:path>
                </a:pathLst>
              </a:custGeom>
              <a:noFill/>
              <a:ln w="9525">
                <a:solidFill>
                  <a:srgbClr val="73767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フリーフォーム 98"/>
              <p:cNvSpPr/>
              <p:nvPr/>
            </p:nvSpPr>
            <p:spPr>
              <a:xfrm>
                <a:off x="2727895" y="1398799"/>
                <a:ext cx="885106" cy="78842"/>
              </a:xfrm>
              <a:custGeom>
                <a:avLst/>
                <a:gdLst>
                  <a:gd name="connsiteX0" fmla="*/ 0 w 3511550"/>
                  <a:gd name="connsiteY0" fmla="*/ 171459 h 171479"/>
                  <a:gd name="connsiteX1" fmla="*/ 876300 w 3511550"/>
                  <a:gd name="connsiteY1" fmla="*/ 12709 h 171479"/>
                  <a:gd name="connsiteX2" fmla="*/ 1752600 w 3511550"/>
                  <a:gd name="connsiteY2" fmla="*/ 171459 h 171479"/>
                  <a:gd name="connsiteX3" fmla="*/ 2635250 w 3511550"/>
                  <a:gd name="connsiteY3" fmla="*/ 9 h 171479"/>
                  <a:gd name="connsiteX4" fmla="*/ 3511550 w 3511550"/>
                  <a:gd name="connsiteY4" fmla="*/ 165109 h 17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1550" h="171479">
                    <a:moveTo>
                      <a:pt x="0" y="171459"/>
                    </a:moveTo>
                    <a:cubicBezTo>
                      <a:pt x="292100" y="92084"/>
                      <a:pt x="584200" y="12709"/>
                      <a:pt x="876300" y="12709"/>
                    </a:cubicBezTo>
                    <a:cubicBezTo>
                      <a:pt x="1168400" y="12709"/>
                      <a:pt x="1459442" y="173576"/>
                      <a:pt x="1752600" y="171459"/>
                    </a:cubicBezTo>
                    <a:cubicBezTo>
                      <a:pt x="2045758" y="169342"/>
                      <a:pt x="2342092" y="1067"/>
                      <a:pt x="2635250" y="9"/>
                    </a:cubicBezTo>
                    <a:cubicBezTo>
                      <a:pt x="2928408" y="-1049"/>
                      <a:pt x="3219979" y="82030"/>
                      <a:pt x="3511550" y="165109"/>
                    </a:cubicBezTo>
                  </a:path>
                </a:pathLst>
              </a:custGeom>
              <a:noFill/>
              <a:ln w="9525">
                <a:solidFill>
                  <a:srgbClr val="73767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フリーフォーム 99"/>
              <p:cNvSpPr/>
              <p:nvPr/>
            </p:nvSpPr>
            <p:spPr>
              <a:xfrm>
                <a:off x="3607274" y="1394037"/>
                <a:ext cx="885106" cy="78842"/>
              </a:xfrm>
              <a:custGeom>
                <a:avLst/>
                <a:gdLst>
                  <a:gd name="connsiteX0" fmla="*/ 0 w 3511550"/>
                  <a:gd name="connsiteY0" fmla="*/ 171459 h 171479"/>
                  <a:gd name="connsiteX1" fmla="*/ 876300 w 3511550"/>
                  <a:gd name="connsiteY1" fmla="*/ 12709 h 171479"/>
                  <a:gd name="connsiteX2" fmla="*/ 1752600 w 3511550"/>
                  <a:gd name="connsiteY2" fmla="*/ 171459 h 171479"/>
                  <a:gd name="connsiteX3" fmla="*/ 2635250 w 3511550"/>
                  <a:gd name="connsiteY3" fmla="*/ 9 h 171479"/>
                  <a:gd name="connsiteX4" fmla="*/ 3511550 w 3511550"/>
                  <a:gd name="connsiteY4" fmla="*/ 165109 h 17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1550" h="171479">
                    <a:moveTo>
                      <a:pt x="0" y="171459"/>
                    </a:moveTo>
                    <a:cubicBezTo>
                      <a:pt x="292100" y="92084"/>
                      <a:pt x="584200" y="12709"/>
                      <a:pt x="876300" y="12709"/>
                    </a:cubicBezTo>
                    <a:cubicBezTo>
                      <a:pt x="1168400" y="12709"/>
                      <a:pt x="1459442" y="173576"/>
                      <a:pt x="1752600" y="171459"/>
                    </a:cubicBezTo>
                    <a:cubicBezTo>
                      <a:pt x="2045758" y="169342"/>
                      <a:pt x="2342092" y="1067"/>
                      <a:pt x="2635250" y="9"/>
                    </a:cubicBezTo>
                    <a:cubicBezTo>
                      <a:pt x="2928408" y="-1049"/>
                      <a:pt x="3219979" y="82030"/>
                      <a:pt x="3511550" y="165109"/>
                    </a:cubicBezTo>
                  </a:path>
                </a:pathLst>
              </a:custGeom>
              <a:noFill/>
              <a:ln w="9525">
                <a:solidFill>
                  <a:srgbClr val="73767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22846259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en-US" altLang="ja-JP" sz="2000" dirty="0">
                <a:solidFill>
                  <a:schemeClr val="tx1"/>
                </a:solidFill>
              </a:rPr>
              <a:t>3</a:t>
            </a:r>
            <a:r>
              <a:rPr lang="ja-JP" altLang="en-US" sz="2000" dirty="0" err="1">
                <a:solidFill>
                  <a:schemeClr val="tx1"/>
                </a:solidFill>
              </a:rPr>
              <a:t>．</a:t>
            </a:r>
            <a:r>
              <a:rPr lang="ja-JP" altLang="en-US" sz="2000" dirty="0">
                <a:solidFill>
                  <a:schemeClr val="tx1"/>
                </a:solidFill>
              </a:rPr>
              <a:t>警戒レベルを活用した水災タイムラインの策定</a:t>
            </a:r>
            <a:r>
              <a:rPr lang="en-US" altLang="ja-JP" sz="2000" dirty="0">
                <a:solidFill>
                  <a:schemeClr val="tx1"/>
                </a:solidFill>
              </a:rPr>
              <a:t/>
            </a:r>
            <a:br>
              <a:rPr lang="en-US" altLang="ja-JP" sz="2000" dirty="0">
                <a:solidFill>
                  <a:schemeClr val="tx1"/>
                </a:solidFill>
              </a:rPr>
            </a:br>
            <a:r>
              <a:rPr lang="ja-JP" altLang="en-US" sz="2000" dirty="0"/>
              <a:t>　</a:t>
            </a:r>
            <a:r>
              <a:rPr lang="en-US" altLang="ja-JP" sz="2000" dirty="0"/>
              <a:t>【</a:t>
            </a:r>
            <a:r>
              <a:rPr lang="ja-JP" altLang="en-US" sz="2000" dirty="0"/>
              <a:t>ご参考</a:t>
            </a:r>
            <a:r>
              <a:rPr lang="en-US" altLang="ja-JP" sz="2000" dirty="0" smtClean="0"/>
              <a:t>】</a:t>
            </a:r>
            <a:r>
              <a:rPr lang="ja-JP" altLang="en-US" sz="2000" dirty="0" smtClean="0"/>
              <a:t>線状降水帯による降雨時の警戒レベル・警戒レベル相当情報の発信例</a:t>
            </a:r>
            <a:endParaRPr kumimoji="1" lang="ja-JP" altLang="en-US" sz="2000" dirty="0"/>
          </a:p>
        </p:txBody>
      </p:sp>
      <p:sp>
        <p:nvSpPr>
          <p:cNvPr id="3" name="スライド番号プレースホルダー 2"/>
          <p:cNvSpPr>
            <a:spLocks noGrp="1"/>
          </p:cNvSpPr>
          <p:nvPr>
            <p:ph type="sldNum" sz="quarter" idx="10"/>
          </p:nvPr>
        </p:nvSpPr>
        <p:spPr/>
        <p:txBody>
          <a:bodyPr/>
          <a:lstStyle/>
          <a:p>
            <a:pPr>
              <a:defRPr/>
            </a:pPr>
            <a:fld id="{60A5C01B-E7B8-487B-A5F2-478EA586EDE1}" type="slidenum">
              <a:rPr lang="en-US" altLang="ja-JP" smtClean="0"/>
              <a:pPr>
                <a:defRPr/>
              </a:pPr>
              <a:t>34</a:t>
            </a:fld>
            <a:endParaRPr lang="ja-JP" altLang="en-US"/>
          </a:p>
        </p:txBody>
      </p:sp>
      <p:pic>
        <p:nvPicPr>
          <p:cNvPr id="52" name="図 5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13909" y="4127871"/>
            <a:ext cx="5053608" cy="1915753"/>
          </a:xfrm>
          <a:prstGeom prst="rect">
            <a:avLst/>
          </a:prstGeom>
        </p:spPr>
      </p:pic>
      <p:sp>
        <p:nvSpPr>
          <p:cNvPr id="53" name="スライド番号プレースホルダー 2"/>
          <p:cNvSpPr txBox="1">
            <a:spLocks/>
          </p:cNvSpPr>
          <p:nvPr/>
        </p:nvSpPr>
        <p:spPr>
          <a:xfrm>
            <a:off x="9274175" y="6486525"/>
            <a:ext cx="461963" cy="268288"/>
          </a:xfrm>
          <a:prstGeom prst="rect">
            <a:avLst/>
          </a:prstGeom>
        </p:spPr>
        <p:txBody>
          <a:bodyPr lIns="0" tIns="0" rIns="0" bIns="0" anchor="b"/>
          <a:lstStyle>
            <a:defPPr>
              <a:defRPr lang="ja-JP"/>
            </a:defPPr>
            <a:lvl1pPr algn="r" rtl="0" fontAlgn="auto">
              <a:spcBef>
                <a:spcPts val="0"/>
              </a:spcBef>
              <a:spcAft>
                <a:spcPts val="0"/>
              </a:spcAft>
              <a:defRPr kumimoji="1" lang="en-US" altLang="ja-JP" sz="1200" kern="1200">
                <a:solidFill>
                  <a:srgbClr val="414243"/>
                </a:solidFill>
                <a:latin typeface="Arial" pitchFamily="34" charset="0"/>
                <a:ea typeface="メイリオ"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defRPr/>
            </a:pPr>
            <a:fld id="{60A5C01B-E7B8-487B-A5F2-478EA586EDE1}" type="slidenum">
              <a:rPr lang="en-US" altLang="ja-JP" smtClean="0"/>
              <a:pPr>
                <a:defRPr/>
              </a:pPr>
              <a:t>34</a:t>
            </a:fld>
            <a:endParaRPr lang="ja-JP" altLang="en-US"/>
          </a:p>
        </p:txBody>
      </p:sp>
      <p:graphicFrame>
        <p:nvGraphicFramePr>
          <p:cNvPr id="54" name="表 53"/>
          <p:cNvGraphicFramePr>
            <a:graphicFrameLocks noGrp="1"/>
          </p:cNvGraphicFramePr>
          <p:nvPr>
            <p:extLst/>
          </p:nvPr>
        </p:nvGraphicFramePr>
        <p:xfrm>
          <a:off x="968323" y="795184"/>
          <a:ext cx="3522826" cy="5273040"/>
        </p:xfrm>
        <a:graphic>
          <a:graphicData uri="http://schemas.openxmlformats.org/drawingml/2006/table">
            <a:tbl>
              <a:tblPr firstRow="1" bandRow="1">
                <a:tableStyleId>{5C22544A-7EE6-4342-B048-85BDC9FD1C3A}</a:tableStyleId>
              </a:tblPr>
              <a:tblGrid>
                <a:gridCol w="880707">
                  <a:extLst>
                    <a:ext uri="{9D8B030D-6E8A-4147-A177-3AD203B41FA5}">
                      <a16:colId xmlns:a16="http://schemas.microsoft.com/office/drawing/2014/main" val="64720333"/>
                    </a:ext>
                  </a:extLst>
                </a:gridCol>
                <a:gridCol w="880706">
                  <a:extLst>
                    <a:ext uri="{9D8B030D-6E8A-4147-A177-3AD203B41FA5}">
                      <a16:colId xmlns:a16="http://schemas.microsoft.com/office/drawing/2014/main" val="2198102527"/>
                    </a:ext>
                  </a:extLst>
                </a:gridCol>
                <a:gridCol w="880707">
                  <a:extLst>
                    <a:ext uri="{9D8B030D-6E8A-4147-A177-3AD203B41FA5}">
                      <a16:colId xmlns:a16="http://schemas.microsoft.com/office/drawing/2014/main" val="3767250304"/>
                    </a:ext>
                  </a:extLst>
                </a:gridCol>
                <a:gridCol w="880706">
                  <a:extLst>
                    <a:ext uri="{9D8B030D-6E8A-4147-A177-3AD203B41FA5}">
                      <a16:colId xmlns:a16="http://schemas.microsoft.com/office/drawing/2014/main" val="1058039239"/>
                    </a:ext>
                  </a:extLst>
                </a:gridCol>
              </a:tblGrid>
              <a:tr h="191098">
                <a:tc gridSpan="4">
                  <a:txBody>
                    <a:bodyPr/>
                    <a:lstStyle/>
                    <a:p>
                      <a:pPr algn="ctr"/>
                      <a:r>
                        <a:rPr kumimoji="1" lang="ja-JP" altLang="en-US" sz="1000" dirty="0" smtClean="0">
                          <a:latin typeface="Meiryo UI" panose="020B0604030504040204" pitchFamily="50" charset="-128"/>
                          <a:ea typeface="Meiryo UI" panose="020B0604030504040204" pitchFamily="50" charset="-128"/>
                        </a:rPr>
                        <a:t>人吉市で発信された河川氾濫の警戒レベル等</a:t>
                      </a:r>
                      <a:endParaRPr kumimoji="1" lang="ja-JP" altLang="en-US" sz="1000" dirty="0">
                        <a:latin typeface="Meiryo UI" panose="020B0604030504040204" pitchFamily="50" charset="-128"/>
                        <a:ea typeface="Meiryo UI" panose="020B0604030504040204" pitchFamily="50" charset="-128"/>
                      </a:endParaRPr>
                    </a:p>
                  </a:txBody>
                  <a:tcPr/>
                </a:tc>
                <a:tc hMerge="1">
                  <a:txBody>
                    <a:bodyPr/>
                    <a:lstStyle/>
                    <a:p>
                      <a:pPr algn="ctr"/>
                      <a:endParaRPr kumimoji="1" lang="ja-JP" altLang="en-US" sz="1000" dirty="0">
                        <a:latin typeface="Meiryo UI" panose="020B0604030504040204" pitchFamily="50" charset="-128"/>
                        <a:ea typeface="Meiryo UI" panose="020B0604030504040204" pitchFamily="50" charset="-128"/>
                      </a:endParaRPr>
                    </a:p>
                  </a:txBody>
                  <a:tcPr/>
                </a:tc>
                <a:tc hMerge="1">
                  <a:txBody>
                    <a:bodyPr/>
                    <a:lstStyle/>
                    <a:p>
                      <a:pPr algn="ctr"/>
                      <a:endParaRPr kumimoji="1" lang="ja-JP" altLang="en-US" sz="1000" dirty="0">
                        <a:latin typeface="Meiryo UI" panose="020B0604030504040204" pitchFamily="50" charset="-128"/>
                        <a:ea typeface="Meiryo UI" panose="020B0604030504040204" pitchFamily="50" charset="-128"/>
                      </a:endParaRPr>
                    </a:p>
                  </a:txBody>
                  <a:tcPr/>
                </a:tc>
                <a:tc hMerge="1">
                  <a:txBody>
                    <a:bodyPr/>
                    <a:lstStyle/>
                    <a:p>
                      <a:pPr algn="ctr"/>
                      <a:endParaRPr kumimoji="1" lang="ja-JP" altLang="en-US" sz="10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71547598"/>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417198845"/>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930476721"/>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529795324"/>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418645861"/>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958343922"/>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661721040"/>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708908836"/>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572085361"/>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954732108"/>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656066754"/>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613786020"/>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917306685"/>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13173080"/>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861628977"/>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215568434"/>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820238101"/>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457433050"/>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551385373"/>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259699967"/>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145720798"/>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64483409"/>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23869277"/>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718108390"/>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518458823"/>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394149976"/>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222671763"/>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924606763"/>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869609973"/>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949641919"/>
                  </a:ext>
                </a:extLst>
              </a:tr>
              <a:tr h="159248">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tc>
                  <a:txBody>
                    <a:bodyPr/>
                    <a:lstStyle/>
                    <a:p>
                      <a:endParaRPr kumimoji="1" lang="ja-JP" altLang="en-US" sz="5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744869615"/>
                  </a:ext>
                </a:extLst>
              </a:tr>
            </a:tbl>
          </a:graphicData>
        </a:graphic>
      </p:graphicFrame>
      <p:sp>
        <p:nvSpPr>
          <p:cNvPr id="55" name="テキスト ボックス 54"/>
          <p:cNvSpPr txBox="1"/>
          <p:nvPr/>
        </p:nvSpPr>
        <p:spPr>
          <a:xfrm>
            <a:off x="1822017" y="4076515"/>
            <a:ext cx="2787456" cy="164562"/>
          </a:xfrm>
          <a:prstGeom prst="rect">
            <a:avLst/>
          </a:prstGeom>
          <a:noFill/>
          <a:ln w="12700">
            <a:noFill/>
          </a:ln>
        </p:spPr>
        <p:txBody>
          <a:bodyPr wrap="none" lIns="36000" tIns="0" rIns="36000" bIns="0" rtlCol="0">
            <a:noAutofit/>
          </a:bodyPr>
          <a:lstStyle/>
          <a:p>
            <a:r>
              <a:rPr lang="ja-JP" altLang="en-US" sz="11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100" dirty="0" smtClean="0">
                <a:latin typeface="Meiryo UI" panose="020B0604030504040204" pitchFamily="50" charset="-128"/>
                <a:ea typeface="Meiryo UI" panose="020B0604030504040204" pitchFamily="50" charset="-128"/>
                <a:cs typeface="Meiryo UI" panose="020B0604030504040204" pitchFamily="50" charset="-128"/>
              </a:rPr>
              <a:t>4:20</a:t>
            </a:r>
            <a:r>
              <a:rPr lang="ja-JP" altLang="en-US" sz="1100" dirty="0" smtClean="0">
                <a:latin typeface="Meiryo UI" panose="020B0604030504040204" pitchFamily="50" charset="-128"/>
                <a:ea typeface="Meiryo UI" panose="020B0604030504040204" pitchFamily="50" charset="-128"/>
                <a:cs typeface="Meiryo UI" panose="020B0604030504040204" pitchFamily="50" charset="-128"/>
              </a:rPr>
              <a:t>　警戒レベル</a:t>
            </a:r>
            <a:r>
              <a:rPr lang="en-US" altLang="ja-JP" sz="1100" dirty="0" smtClean="0">
                <a:latin typeface="Meiryo UI" panose="020B0604030504040204" pitchFamily="50" charset="-128"/>
                <a:ea typeface="Meiryo UI" panose="020B0604030504040204" pitchFamily="50" charset="-128"/>
                <a:cs typeface="Meiryo UI" panose="020B0604030504040204" pitchFamily="50" charset="-128"/>
              </a:rPr>
              <a:t>4</a:t>
            </a:r>
            <a:r>
              <a:rPr lang="ja-JP" altLang="en-US" sz="1100" dirty="0" smtClean="0">
                <a:latin typeface="Meiryo UI" panose="020B0604030504040204" pitchFamily="50" charset="-128"/>
                <a:ea typeface="Meiryo UI" panose="020B0604030504040204" pitchFamily="50" charset="-128"/>
                <a:cs typeface="Meiryo UI" panose="020B0604030504040204" pitchFamily="50" charset="-128"/>
              </a:rPr>
              <a:t>相当情報</a:t>
            </a:r>
            <a:r>
              <a:rPr lang="en-US" altLang="ja-JP" sz="11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100" dirty="0" smtClean="0">
                <a:latin typeface="Meiryo UI" panose="020B0604030504040204" pitchFamily="50" charset="-128"/>
                <a:ea typeface="Meiryo UI" panose="020B0604030504040204" pitchFamily="50" charset="-128"/>
                <a:cs typeface="Meiryo UI" panose="020B0604030504040204" pitchFamily="50" charset="-128"/>
              </a:rPr>
              <a:t>氾濫危険情報</a:t>
            </a:r>
            <a:r>
              <a:rPr lang="en-US" altLang="ja-JP" sz="1100" dirty="0" smtClean="0">
                <a:latin typeface="Meiryo UI" panose="020B0604030504040204" pitchFamily="50" charset="-128"/>
                <a:ea typeface="Meiryo UI" panose="020B0604030504040204" pitchFamily="50" charset="-128"/>
                <a:cs typeface="Meiryo UI" panose="020B0604030504040204" pitchFamily="50" charset="-128"/>
              </a:rPr>
              <a:t>)</a:t>
            </a:r>
            <a:endParaRPr kumimoji="1" lang="ja-JP" altLang="en-US" sz="11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6" name="テキスト ボックス 55"/>
          <p:cNvSpPr txBox="1"/>
          <p:nvPr/>
        </p:nvSpPr>
        <p:spPr>
          <a:xfrm>
            <a:off x="2700998" y="4388291"/>
            <a:ext cx="1963970" cy="132655"/>
          </a:xfrm>
          <a:prstGeom prst="rect">
            <a:avLst/>
          </a:prstGeom>
          <a:noFill/>
          <a:ln w="12700">
            <a:noFill/>
          </a:ln>
        </p:spPr>
        <p:txBody>
          <a:bodyPr wrap="none" lIns="36000" tIns="0" rIns="36000" bIns="0" rtlCol="0">
            <a:noAutofit/>
          </a:bodyPr>
          <a:lstStyle/>
          <a:p>
            <a:r>
              <a:rPr lang="ja-JP" altLang="en-US" sz="11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100" dirty="0" smtClean="0">
                <a:latin typeface="Meiryo UI" panose="020B0604030504040204" pitchFamily="50" charset="-128"/>
                <a:ea typeface="Meiryo UI" panose="020B0604030504040204" pitchFamily="50" charset="-128"/>
                <a:cs typeface="Meiryo UI" panose="020B0604030504040204" pitchFamily="50" charset="-128"/>
              </a:rPr>
              <a:t>5:15</a:t>
            </a:r>
            <a:r>
              <a:rPr lang="ja-JP" altLang="en-US" sz="1100" dirty="0" smtClean="0">
                <a:latin typeface="Meiryo UI" panose="020B0604030504040204" pitchFamily="50" charset="-128"/>
                <a:ea typeface="Meiryo UI" panose="020B0604030504040204" pitchFamily="50" charset="-128"/>
                <a:cs typeface="Meiryo UI" panose="020B0604030504040204" pitchFamily="50" charset="-128"/>
              </a:rPr>
              <a:t>　警戒レベル</a:t>
            </a:r>
            <a:r>
              <a:rPr lang="en-US" altLang="ja-JP" sz="1100" dirty="0" smtClean="0">
                <a:latin typeface="Meiryo UI" panose="020B0604030504040204" pitchFamily="50" charset="-128"/>
                <a:ea typeface="Meiryo UI" panose="020B0604030504040204" pitchFamily="50" charset="-128"/>
                <a:cs typeface="Meiryo UI" panose="020B0604030504040204" pitchFamily="50" charset="-128"/>
              </a:rPr>
              <a:t>4(</a:t>
            </a:r>
            <a:r>
              <a:rPr lang="ja-JP" altLang="en-US" sz="1100" dirty="0" smtClean="0">
                <a:latin typeface="Meiryo UI" panose="020B0604030504040204" pitchFamily="50" charset="-128"/>
                <a:ea typeface="Meiryo UI" panose="020B0604030504040204" pitchFamily="50" charset="-128"/>
                <a:cs typeface="Meiryo UI" panose="020B0604030504040204" pitchFamily="50" charset="-128"/>
              </a:rPr>
              <a:t>避難指示</a:t>
            </a:r>
            <a:r>
              <a:rPr lang="en-US" altLang="ja-JP" sz="1100" dirty="0" smtClean="0">
                <a:latin typeface="Meiryo UI" panose="020B0604030504040204" pitchFamily="50" charset="-128"/>
                <a:ea typeface="Meiryo UI" panose="020B0604030504040204" pitchFamily="50" charset="-128"/>
                <a:cs typeface="Meiryo UI" panose="020B0604030504040204" pitchFamily="50" charset="-128"/>
              </a:rPr>
              <a:t>)</a:t>
            </a:r>
            <a:endParaRPr kumimoji="1" lang="ja-JP" altLang="en-US" sz="11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5" name="テキスト ボックス 104"/>
          <p:cNvSpPr txBox="1"/>
          <p:nvPr/>
        </p:nvSpPr>
        <p:spPr>
          <a:xfrm>
            <a:off x="3570423" y="4615252"/>
            <a:ext cx="916350" cy="213686"/>
          </a:xfrm>
          <a:prstGeom prst="rect">
            <a:avLst/>
          </a:prstGeom>
          <a:noFill/>
          <a:ln w="12700">
            <a:noFill/>
          </a:ln>
        </p:spPr>
        <p:txBody>
          <a:bodyPr wrap="none" lIns="36000" tIns="0" rIns="36000" bIns="0" rtlCol="0">
            <a:noAutofit/>
          </a:bodyPr>
          <a:lstStyle/>
          <a:p>
            <a:r>
              <a:rPr lang="ja-JP" altLang="en-US" sz="11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100" dirty="0" smtClean="0">
                <a:latin typeface="Meiryo UI" panose="020B0604030504040204" pitchFamily="50" charset="-128"/>
                <a:ea typeface="Meiryo UI" panose="020B0604030504040204" pitchFamily="50" charset="-128"/>
                <a:cs typeface="Meiryo UI" panose="020B0604030504040204" pitchFamily="50" charset="-128"/>
              </a:rPr>
              <a:t>5:55</a:t>
            </a:r>
            <a:r>
              <a:rPr lang="ja-JP" altLang="en-US" sz="1100" dirty="0" smtClean="0">
                <a:latin typeface="Meiryo UI" panose="020B0604030504040204" pitchFamily="50" charset="-128"/>
                <a:ea typeface="Meiryo UI" panose="020B0604030504040204" pitchFamily="50" charset="-128"/>
                <a:cs typeface="Meiryo UI" panose="020B0604030504040204" pitchFamily="50" charset="-128"/>
              </a:rPr>
              <a:t>　球磨川氾濫</a:t>
            </a:r>
            <a:endParaRPr kumimoji="1" lang="ja-JP" altLang="en-US" sz="11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6" name="テキスト ボックス 105"/>
          <p:cNvSpPr txBox="1"/>
          <p:nvPr/>
        </p:nvSpPr>
        <p:spPr>
          <a:xfrm>
            <a:off x="2504728" y="6098704"/>
            <a:ext cx="2304256" cy="210616"/>
          </a:xfrm>
          <a:prstGeom prst="rect">
            <a:avLst/>
          </a:prstGeom>
          <a:noFill/>
          <a:ln w="12700">
            <a:noFill/>
          </a:ln>
        </p:spPr>
        <p:txBody>
          <a:bodyPr wrap="none" tIns="0" bIns="0" rtlCol="0">
            <a:noAutofit/>
          </a:bodyPr>
          <a:lstStyle/>
          <a:p>
            <a:pPr algn="ctr"/>
            <a:r>
              <a:rPr kumimoji="1" lang="ja-JP" altLang="en-US" sz="1100" dirty="0" smtClean="0">
                <a:latin typeface="Meiryo UI" panose="020B0604030504040204" pitchFamily="50" charset="-128"/>
                <a:ea typeface="Meiryo UI" panose="020B0604030504040204" pitchFamily="50" charset="-128"/>
                <a:cs typeface="Meiryo UI" panose="020B0604030504040204" pitchFamily="50" charset="-128"/>
              </a:rPr>
              <a:t>出典：</a:t>
            </a:r>
            <a:r>
              <a:rPr lang="en-US" altLang="ja-JP" sz="1100" dirty="0" err="1" smtClean="0">
                <a:latin typeface="Meiryo UI" panose="020B0604030504040204" pitchFamily="50" charset="-128"/>
                <a:ea typeface="Meiryo UI" panose="020B0604030504040204" pitchFamily="50" charset="-128"/>
                <a:cs typeface="Meiryo UI" panose="020B0604030504040204" pitchFamily="50" charset="-128"/>
              </a:rPr>
              <a:t>Sankeibiz</a:t>
            </a:r>
            <a:r>
              <a:rPr lang="en-US" altLang="ja-JP" sz="1100" dirty="0" smtClean="0">
                <a:latin typeface="Meiryo UI" panose="020B0604030504040204" pitchFamily="50" charset="-128"/>
                <a:ea typeface="Meiryo UI" panose="020B0604030504040204" pitchFamily="50" charset="-128"/>
                <a:cs typeface="Meiryo UI" panose="020B0604030504040204" pitchFamily="50" charset="-128"/>
              </a:rPr>
              <a:t>, news every </a:t>
            </a:r>
            <a:r>
              <a:rPr lang="ja-JP" altLang="en-US" sz="1100" dirty="0" smtClean="0">
                <a:latin typeface="Meiryo UI" panose="020B0604030504040204" pitchFamily="50" charset="-128"/>
                <a:ea typeface="Meiryo UI" panose="020B0604030504040204" pitchFamily="50" charset="-128"/>
                <a:cs typeface="Meiryo UI" panose="020B0604030504040204" pitchFamily="50" charset="-128"/>
              </a:rPr>
              <a:t>等</a:t>
            </a:r>
            <a:endParaRPr kumimoji="1" lang="ja-JP" altLang="en-US" sz="11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7" name="テキスト ボックス 106"/>
          <p:cNvSpPr txBox="1"/>
          <p:nvPr/>
        </p:nvSpPr>
        <p:spPr>
          <a:xfrm>
            <a:off x="-188135" y="795184"/>
            <a:ext cx="1344019" cy="215478"/>
          </a:xfrm>
          <a:prstGeom prst="rect">
            <a:avLst/>
          </a:prstGeom>
          <a:noFill/>
          <a:ln w="12700">
            <a:noFill/>
          </a:ln>
        </p:spPr>
        <p:txBody>
          <a:bodyPr wrap="square" tIns="0" bIns="0" rtlCol="0">
            <a:noAutofit/>
          </a:bodyPr>
          <a:lstStyle/>
          <a:p>
            <a:pPr algn="ctr"/>
            <a:r>
              <a:rPr lang="en-US" altLang="ja-JP" sz="1050" dirty="0">
                <a:latin typeface="Meiryo UI" panose="020B0604030504040204" pitchFamily="50" charset="-128"/>
                <a:ea typeface="Meiryo UI" panose="020B0604030504040204" pitchFamily="50" charset="-128"/>
              </a:rPr>
              <a:t>2020</a:t>
            </a:r>
            <a:r>
              <a:rPr lang="ja-JP" altLang="en-US" sz="1050" dirty="0">
                <a:latin typeface="Meiryo UI" panose="020B0604030504040204" pitchFamily="50" charset="-128"/>
                <a:ea typeface="Meiryo UI" panose="020B0604030504040204" pitchFamily="50" charset="-128"/>
              </a:rPr>
              <a:t>年</a:t>
            </a:r>
            <a:r>
              <a:rPr lang="en-US" altLang="ja-JP" sz="1050" dirty="0">
                <a:latin typeface="Meiryo UI" panose="020B0604030504040204" pitchFamily="50" charset="-128"/>
                <a:ea typeface="Meiryo UI" panose="020B0604030504040204" pitchFamily="50" charset="-128"/>
              </a:rPr>
              <a:t>7</a:t>
            </a:r>
            <a:r>
              <a:rPr lang="ja-JP" altLang="en-US" sz="1050" dirty="0" smtClean="0">
                <a:latin typeface="Meiryo UI" panose="020B0604030504040204" pitchFamily="50" charset="-128"/>
                <a:ea typeface="Meiryo UI" panose="020B0604030504040204" pitchFamily="50" charset="-128"/>
              </a:rPr>
              <a:t>月</a:t>
            </a:r>
            <a:r>
              <a:rPr lang="en-US" altLang="ja-JP" sz="1050" dirty="0" smtClean="0">
                <a:latin typeface="Meiryo UI" panose="020B0604030504040204" pitchFamily="50" charset="-128"/>
                <a:ea typeface="Meiryo UI" panose="020B0604030504040204" pitchFamily="50" charset="-128"/>
              </a:rPr>
              <a:t>3</a:t>
            </a:r>
            <a:r>
              <a:rPr lang="ja-JP" altLang="en-US" sz="1050" dirty="0" smtClean="0">
                <a:latin typeface="Meiryo UI" panose="020B0604030504040204" pitchFamily="50" charset="-128"/>
                <a:ea typeface="Meiryo UI" panose="020B0604030504040204" pitchFamily="50" charset="-128"/>
              </a:rPr>
              <a:t>日</a:t>
            </a:r>
            <a:endParaRPr lang="en-US" altLang="ja-JP" sz="1050" dirty="0" smtClean="0">
              <a:latin typeface="Meiryo UI" panose="020B0604030504040204" pitchFamily="50" charset="-128"/>
              <a:ea typeface="Meiryo UI" panose="020B0604030504040204" pitchFamily="50" charset="-128"/>
            </a:endParaRPr>
          </a:p>
          <a:p>
            <a:pPr algn="ctr"/>
            <a:r>
              <a:rPr lang="ja-JP" altLang="en-US" sz="1050" dirty="0">
                <a:latin typeface="Meiryo UI" panose="020B0604030504040204" pitchFamily="50" charset="-128"/>
                <a:ea typeface="Meiryo UI" panose="020B0604030504040204" pitchFamily="50" charset="-128"/>
              </a:rPr>
              <a:t>　</a:t>
            </a:r>
            <a:r>
              <a:rPr lang="ja-JP" altLang="en-US" sz="1050" dirty="0" smtClean="0">
                <a:latin typeface="Meiryo UI" panose="020B0604030504040204" pitchFamily="50" charset="-128"/>
                <a:ea typeface="Meiryo UI" panose="020B0604030504040204" pitchFamily="50" charset="-128"/>
              </a:rPr>
              <a:t>　　　　 </a:t>
            </a:r>
            <a:r>
              <a:rPr lang="en-US" altLang="ja-JP" sz="1050" dirty="0" smtClean="0">
                <a:latin typeface="Meiryo UI" panose="020B0604030504040204" pitchFamily="50" charset="-128"/>
                <a:ea typeface="Meiryo UI" panose="020B0604030504040204" pitchFamily="50" charset="-128"/>
              </a:rPr>
              <a:t>19:00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8" name="テキスト ボックス 107"/>
          <p:cNvSpPr txBox="1"/>
          <p:nvPr/>
        </p:nvSpPr>
        <p:spPr>
          <a:xfrm>
            <a:off x="407338" y="1289715"/>
            <a:ext cx="648072" cy="144016"/>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20:00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9" name="テキスト ボックス 108"/>
          <p:cNvSpPr txBox="1"/>
          <p:nvPr/>
        </p:nvSpPr>
        <p:spPr>
          <a:xfrm>
            <a:off x="407338" y="1624990"/>
            <a:ext cx="648072" cy="144016"/>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21:00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0" name="テキスト ボックス 109"/>
          <p:cNvSpPr txBox="1"/>
          <p:nvPr/>
        </p:nvSpPr>
        <p:spPr>
          <a:xfrm>
            <a:off x="416863" y="1956455"/>
            <a:ext cx="648072" cy="144016"/>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22:00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1" name="テキスト ボックス 110"/>
          <p:cNvSpPr txBox="1"/>
          <p:nvPr/>
        </p:nvSpPr>
        <p:spPr>
          <a:xfrm>
            <a:off x="416047" y="2308441"/>
            <a:ext cx="648072" cy="144016"/>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23:00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2" name="テキスト ボックス 111"/>
          <p:cNvSpPr txBox="1"/>
          <p:nvPr/>
        </p:nvSpPr>
        <p:spPr>
          <a:xfrm>
            <a:off x="387584" y="2960590"/>
            <a:ext cx="648072" cy="158604"/>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  1:00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3" name="テキスト ボックス 112"/>
          <p:cNvSpPr txBox="1"/>
          <p:nvPr/>
        </p:nvSpPr>
        <p:spPr>
          <a:xfrm>
            <a:off x="389920" y="3300876"/>
            <a:ext cx="648072" cy="158604"/>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  2:00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4" name="テキスト ボックス 113"/>
          <p:cNvSpPr txBox="1"/>
          <p:nvPr/>
        </p:nvSpPr>
        <p:spPr>
          <a:xfrm>
            <a:off x="389920" y="3634789"/>
            <a:ext cx="648072" cy="158604"/>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  3:00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5" name="テキスト ボックス 114"/>
          <p:cNvSpPr txBox="1"/>
          <p:nvPr/>
        </p:nvSpPr>
        <p:spPr>
          <a:xfrm>
            <a:off x="389920" y="3966366"/>
            <a:ext cx="648072" cy="158604"/>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  4:00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6" name="テキスト ボックス 115"/>
          <p:cNvSpPr txBox="1"/>
          <p:nvPr/>
        </p:nvSpPr>
        <p:spPr>
          <a:xfrm>
            <a:off x="389920" y="4297943"/>
            <a:ext cx="648072" cy="158604"/>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  5:00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7" name="テキスト ボックス 116"/>
          <p:cNvSpPr txBox="1"/>
          <p:nvPr/>
        </p:nvSpPr>
        <p:spPr>
          <a:xfrm>
            <a:off x="389920" y="4651610"/>
            <a:ext cx="648072" cy="158604"/>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  6:00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8" name="テキスト ボックス 117"/>
          <p:cNvSpPr txBox="1"/>
          <p:nvPr/>
        </p:nvSpPr>
        <p:spPr>
          <a:xfrm>
            <a:off x="394273" y="4980849"/>
            <a:ext cx="648072" cy="158604"/>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  7:00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9" name="テキスト ボックス 118"/>
          <p:cNvSpPr txBox="1"/>
          <p:nvPr/>
        </p:nvSpPr>
        <p:spPr>
          <a:xfrm>
            <a:off x="389920" y="5314762"/>
            <a:ext cx="648072" cy="158604"/>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  8:00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0" name="テキスト ボックス 119"/>
          <p:cNvSpPr txBox="1"/>
          <p:nvPr/>
        </p:nvSpPr>
        <p:spPr>
          <a:xfrm>
            <a:off x="-112986" y="2479831"/>
            <a:ext cx="1196860" cy="317884"/>
          </a:xfrm>
          <a:prstGeom prst="rect">
            <a:avLst/>
          </a:prstGeom>
          <a:noFill/>
          <a:ln w="12700">
            <a:noFill/>
          </a:ln>
        </p:spPr>
        <p:txBody>
          <a:bodyPr wrap="square" tIns="0" bIns="0" rtlCol="0">
            <a:noAutofit/>
          </a:bodyPr>
          <a:lstStyle/>
          <a:p>
            <a:pPr algn="ctr"/>
            <a:r>
              <a:rPr lang="en-US" altLang="ja-JP" sz="1050" dirty="0">
                <a:latin typeface="Meiryo UI" panose="020B0604030504040204" pitchFamily="50" charset="-128"/>
                <a:ea typeface="Meiryo UI" panose="020B0604030504040204" pitchFamily="50" charset="-128"/>
              </a:rPr>
              <a:t>2020</a:t>
            </a:r>
            <a:r>
              <a:rPr lang="ja-JP" altLang="en-US" sz="1050" dirty="0">
                <a:latin typeface="Meiryo UI" panose="020B0604030504040204" pitchFamily="50" charset="-128"/>
                <a:ea typeface="Meiryo UI" panose="020B0604030504040204" pitchFamily="50" charset="-128"/>
              </a:rPr>
              <a:t>年</a:t>
            </a:r>
            <a:r>
              <a:rPr lang="en-US" altLang="ja-JP" sz="1050" dirty="0">
                <a:latin typeface="Meiryo UI" panose="020B0604030504040204" pitchFamily="50" charset="-128"/>
                <a:ea typeface="Meiryo UI" panose="020B0604030504040204" pitchFamily="50" charset="-128"/>
              </a:rPr>
              <a:t>7</a:t>
            </a:r>
            <a:r>
              <a:rPr lang="ja-JP" altLang="en-US" sz="1050" dirty="0" smtClean="0">
                <a:latin typeface="Meiryo UI" panose="020B0604030504040204" pitchFamily="50" charset="-128"/>
                <a:ea typeface="Meiryo UI" panose="020B0604030504040204" pitchFamily="50" charset="-128"/>
              </a:rPr>
              <a:t>月</a:t>
            </a:r>
            <a:r>
              <a:rPr lang="en-US" altLang="ja-JP" sz="1050" dirty="0">
                <a:latin typeface="Meiryo UI" panose="020B0604030504040204" pitchFamily="50" charset="-128"/>
                <a:ea typeface="Meiryo UI" panose="020B0604030504040204" pitchFamily="50" charset="-128"/>
              </a:rPr>
              <a:t>4</a:t>
            </a:r>
            <a:r>
              <a:rPr lang="ja-JP" altLang="en-US" sz="1050" dirty="0" smtClean="0">
                <a:latin typeface="Meiryo UI" panose="020B0604030504040204" pitchFamily="50" charset="-128"/>
                <a:ea typeface="Meiryo UI" panose="020B0604030504040204" pitchFamily="50" charset="-128"/>
              </a:rPr>
              <a:t>日</a:t>
            </a:r>
            <a:r>
              <a:rPr lang="ja-JP" altLang="en-US" sz="1050" dirty="0">
                <a:latin typeface="Meiryo UI" panose="020B0604030504040204" pitchFamily="50" charset="-128"/>
                <a:ea typeface="Meiryo UI" panose="020B0604030504040204" pitchFamily="50" charset="-128"/>
              </a:rPr>
              <a:t>　</a:t>
            </a:r>
            <a:endParaRPr lang="en-US" altLang="ja-JP" sz="1050" dirty="0" smtClean="0">
              <a:latin typeface="Meiryo UI" panose="020B0604030504040204" pitchFamily="50" charset="-128"/>
              <a:ea typeface="Meiryo UI" panose="020B0604030504040204" pitchFamily="50" charset="-128"/>
            </a:endParaRPr>
          </a:p>
          <a:p>
            <a:pPr algn="ctr"/>
            <a:r>
              <a:rPr lang="en-US" altLang="ja-JP" sz="1050" dirty="0">
                <a:latin typeface="Meiryo UI" panose="020B0604030504040204" pitchFamily="50" charset="-128"/>
                <a:ea typeface="Meiryo UI" panose="020B0604030504040204" pitchFamily="50" charset="-128"/>
              </a:rPr>
              <a:t> </a:t>
            </a:r>
            <a:r>
              <a:rPr lang="en-US" altLang="ja-JP" sz="1050" dirty="0" smtClean="0">
                <a:latin typeface="Meiryo UI" panose="020B0604030504040204" pitchFamily="50" charset="-128"/>
                <a:ea typeface="Meiryo UI" panose="020B0604030504040204" pitchFamily="50" charset="-128"/>
              </a:rPr>
              <a:t>         00:00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1" name="テキスト ボックス 120"/>
          <p:cNvSpPr txBox="1"/>
          <p:nvPr/>
        </p:nvSpPr>
        <p:spPr>
          <a:xfrm>
            <a:off x="389920" y="5648677"/>
            <a:ext cx="648072" cy="158604"/>
          </a:xfrm>
          <a:prstGeom prst="rect">
            <a:avLst/>
          </a:prstGeom>
          <a:noFill/>
          <a:ln w="12700">
            <a:noFill/>
          </a:ln>
        </p:spPr>
        <p:txBody>
          <a:bodyPr wrap="square" tIns="0" bIns="0" rtlCol="0">
            <a:noAutofit/>
          </a:bodyPr>
          <a:lstStyle/>
          <a:p>
            <a:pPr algn="ctr"/>
            <a:r>
              <a:rPr lang="en-US" altLang="ja-JP" sz="1050" dirty="0" smtClean="0">
                <a:latin typeface="Meiryo UI" panose="020B0604030504040204" pitchFamily="50" charset="-128"/>
                <a:ea typeface="Meiryo UI" panose="020B0604030504040204" pitchFamily="50" charset="-128"/>
              </a:rPr>
              <a:t>  9:00</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2" name="テキスト ボックス 121"/>
          <p:cNvSpPr txBox="1"/>
          <p:nvPr/>
        </p:nvSpPr>
        <p:spPr>
          <a:xfrm>
            <a:off x="945348" y="1910081"/>
            <a:ext cx="2787456" cy="164562"/>
          </a:xfrm>
          <a:prstGeom prst="rect">
            <a:avLst/>
          </a:prstGeom>
          <a:noFill/>
          <a:ln w="12700">
            <a:noFill/>
          </a:ln>
        </p:spPr>
        <p:txBody>
          <a:bodyPr wrap="none" lIns="36000" tIns="0" rIns="36000" bIns="0" rtlCol="0">
            <a:noAutofit/>
          </a:bodyPr>
          <a:lstStyle/>
          <a:p>
            <a:r>
              <a:rPr lang="ja-JP" altLang="en-US" sz="110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100" dirty="0" smtClean="0">
                <a:latin typeface="Meiryo UI" panose="020B0604030504040204" pitchFamily="50" charset="-128"/>
                <a:ea typeface="Meiryo UI" panose="020B0604030504040204" pitchFamily="50" charset="-128"/>
                <a:cs typeface="Meiryo UI" panose="020B0604030504040204" pitchFamily="50" charset="-128"/>
              </a:rPr>
              <a:t>21:39 </a:t>
            </a:r>
            <a:r>
              <a:rPr lang="ja-JP" altLang="en-US" sz="1100" dirty="0" smtClean="0">
                <a:latin typeface="Meiryo UI" panose="020B0604030504040204" pitchFamily="50" charset="-128"/>
                <a:ea typeface="Meiryo UI" panose="020B0604030504040204" pitchFamily="50" charset="-128"/>
                <a:cs typeface="Meiryo UI" panose="020B0604030504040204" pitchFamily="50" charset="-128"/>
              </a:rPr>
              <a:t>警戒レベル</a:t>
            </a:r>
            <a:r>
              <a:rPr lang="en-US" altLang="ja-JP" sz="1100" dirty="0" smtClean="0">
                <a:latin typeface="Meiryo UI" panose="020B0604030504040204" pitchFamily="50" charset="-128"/>
                <a:ea typeface="Meiryo UI" panose="020B0604030504040204" pitchFamily="50" charset="-128"/>
                <a:cs typeface="Meiryo UI" panose="020B0604030504040204" pitchFamily="50" charset="-128"/>
              </a:rPr>
              <a:t>3</a:t>
            </a:r>
            <a:r>
              <a:rPr lang="ja-JP" altLang="en-US" sz="1100" dirty="0" smtClean="0">
                <a:latin typeface="Meiryo UI" panose="020B0604030504040204" pitchFamily="50" charset="-128"/>
                <a:ea typeface="Meiryo UI" panose="020B0604030504040204" pitchFamily="50" charset="-128"/>
                <a:cs typeface="Meiryo UI" panose="020B0604030504040204" pitchFamily="50" charset="-128"/>
              </a:rPr>
              <a:t>相当情報</a:t>
            </a:r>
            <a:r>
              <a:rPr lang="en-US" altLang="ja-JP" sz="11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100" dirty="0" smtClean="0">
                <a:latin typeface="Meiryo UI" panose="020B0604030504040204" pitchFamily="50" charset="-128"/>
                <a:ea typeface="Meiryo UI" panose="020B0604030504040204" pitchFamily="50" charset="-128"/>
                <a:cs typeface="Meiryo UI" panose="020B0604030504040204" pitchFamily="50" charset="-128"/>
              </a:rPr>
              <a:t>大雨・洪水警報</a:t>
            </a:r>
            <a:r>
              <a:rPr lang="en-US" altLang="ja-JP" sz="1100" dirty="0" smtClean="0">
                <a:latin typeface="Meiryo UI" panose="020B0604030504040204" pitchFamily="50" charset="-128"/>
                <a:ea typeface="Meiryo UI" panose="020B0604030504040204" pitchFamily="50" charset="-128"/>
                <a:cs typeface="Meiryo UI" panose="020B0604030504040204" pitchFamily="50" charset="-128"/>
              </a:rPr>
              <a:t>)</a:t>
            </a:r>
          </a:p>
        </p:txBody>
      </p:sp>
      <p:cxnSp>
        <p:nvCxnSpPr>
          <p:cNvPr id="123" name="直線コネクタ 122"/>
          <p:cNvCxnSpPr>
            <a:endCxn id="55" idx="1"/>
          </p:cNvCxnSpPr>
          <p:nvPr/>
        </p:nvCxnSpPr>
        <p:spPr>
          <a:xfrm>
            <a:off x="968323" y="4158796"/>
            <a:ext cx="853694" cy="0"/>
          </a:xfrm>
          <a:prstGeom prst="line">
            <a:avLst/>
          </a:prstGeom>
          <a:ln>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V="1">
            <a:off x="968323" y="4473669"/>
            <a:ext cx="1732675" cy="1928"/>
          </a:xfrm>
          <a:prstGeom prst="line">
            <a:avLst/>
          </a:prstGeom>
          <a:ln>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V="1">
            <a:off x="961792" y="4703045"/>
            <a:ext cx="2608631" cy="8818"/>
          </a:xfrm>
          <a:prstGeom prst="line">
            <a:avLst/>
          </a:prstGeom>
          <a:ln>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26" name="正方形/長方形 125"/>
          <p:cNvSpPr/>
          <p:nvPr/>
        </p:nvSpPr>
        <p:spPr>
          <a:xfrm>
            <a:off x="4664968" y="980727"/>
            <a:ext cx="4968552" cy="2376265"/>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令和</a:t>
            </a:r>
            <a:r>
              <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年</a:t>
            </a:r>
            <a:r>
              <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7</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月豪雨時の熊本県人吉市で</a:t>
            </a:r>
            <a:r>
              <a:rPr lang="ja-JP" altLang="en-US"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発信された警戒レベル等のタイミングを示します</a:t>
            </a:r>
            <a:r>
              <a:rPr lang="en-US" altLang="ja-JP"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左図</a:t>
            </a:r>
            <a:r>
              <a:rPr lang="en-US" altLang="ja-JP"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err="1">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警戒レベル</a:t>
            </a:r>
            <a:r>
              <a:rPr lang="en-US" altLang="ja-JP"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4</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は</a:t>
            </a:r>
            <a:r>
              <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5:15</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に</a:t>
            </a:r>
            <a:r>
              <a:rPr lang="ja-JP" altLang="en-US"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発令されて</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おり</a:t>
            </a:r>
            <a:r>
              <a:rPr lang="ja-JP" altLang="en-US"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球磨</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川氾濫までの</a:t>
            </a:r>
            <a:r>
              <a:rPr lang="ja-JP" altLang="en-US"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時間</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は</a:t>
            </a:r>
            <a:r>
              <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40</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分程度の時間しかありませんでした。</a:t>
            </a:r>
            <a:endPar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豪雨の場合は、警戒レベルの発令情報・河川水位情報・雨雲の情報</a:t>
            </a:r>
            <a:r>
              <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雨雲レーダー</a:t>
            </a:r>
            <a:r>
              <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等を積極的に取得しながら避難判断を行う必要があると言えます。</a:t>
            </a:r>
            <a:endPar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7" name="テキスト ボックス 126"/>
          <p:cNvSpPr txBox="1"/>
          <p:nvPr/>
        </p:nvSpPr>
        <p:spPr>
          <a:xfrm>
            <a:off x="5313040" y="6098704"/>
            <a:ext cx="4032448" cy="202277"/>
          </a:xfrm>
          <a:prstGeom prst="rect">
            <a:avLst/>
          </a:prstGeom>
          <a:noFill/>
          <a:ln w="12700">
            <a:noFill/>
          </a:ln>
        </p:spPr>
        <p:txBody>
          <a:bodyPr wrap="none" tIns="0" bIns="0" rtlCol="0">
            <a:noAutofit/>
          </a:bodyPr>
          <a:lstStyle/>
          <a:p>
            <a:pPr algn="ctr"/>
            <a:r>
              <a:rPr kumimoji="1" lang="ja-JP" altLang="en-US" sz="1050" dirty="0" smtClean="0">
                <a:latin typeface="Meiryo UI" panose="020B0604030504040204" pitchFamily="50" charset="-128"/>
                <a:ea typeface="Meiryo UI" panose="020B0604030504040204" pitchFamily="50" charset="-128"/>
                <a:cs typeface="Meiryo UI" panose="020B0604030504040204" pitchFamily="50" charset="-128"/>
              </a:rPr>
              <a:t>図：アメダス人吉観測点での</a:t>
            </a:r>
            <a:r>
              <a:rPr kumimoji="1" lang="en-US" altLang="ja-JP" sz="1050" dirty="0" smtClean="0">
                <a:latin typeface="Meiryo UI" panose="020B0604030504040204" pitchFamily="50" charset="-128"/>
                <a:ea typeface="Meiryo UI" panose="020B0604030504040204" pitchFamily="50" charset="-128"/>
                <a:cs typeface="Meiryo UI" panose="020B0604030504040204" pitchFamily="50" charset="-128"/>
              </a:rPr>
              <a:t>48</a:t>
            </a:r>
            <a:r>
              <a:rPr kumimoji="1" lang="ja-JP" altLang="en-US" sz="1050" dirty="0" smtClean="0">
                <a:latin typeface="Meiryo UI" panose="020B0604030504040204" pitchFamily="50" charset="-128"/>
                <a:ea typeface="Meiryo UI" panose="020B0604030504040204" pitchFamily="50" charset="-128"/>
                <a:cs typeface="Meiryo UI" panose="020B0604030504040204" pitchFamily="50" charset="-128"/>
              </a:rPr>
              <a:t>時間雨量と球磨川の水位</a:t>
            </a:r>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8" name="テキスト ボックス 127"/>
          <p:cNvSpPr txBox="1"/>
          <p:nvPr/>
        </p:nvSpPr>
        <p:spPr>
          <a:xfrm>
            <a:off x="7041232" y="6314728"/>
            <a:ext cx="2304256" cy="210616"/>
          </a:xfrm>
          <a:prstGeom prst="rect">
            <a:avLst/>
          </a:prstGeom>
          <a:noFill/>
          <a:ln w="12700">
            <a:noFill/>
          </a:ln>
        </p:spPr>
        <p:txBody>
          <a:bodyPr wrap="none" tIns="0" bIns="0" rtlCol="0">
            <a:noAutofit/>
          </a:bodyPr>
          <a:lstStyle/>
          <a:p>
            <a:pPr algn="ctr"/>
            <a:r>
              <a:rPr kumimoji="1" lang="ja-JP" altLang="en-US" sz="1100" dirty="0" smtClean="0">
                <a:latin typeface="Meiryo UI" panose="020B0604030504040204" pitchFamily="50" charset="-128"/>
                <a:ea typeface="Meiryo UI" panose="020B0604030504040204" pitchFamily="50" charset="-128"/>
                <a:cs typeface="Meiryo UI" panose="020B0604030504040204" pitchFamily="50" charset="-128"/>
              </a:rPr>
              <a:t>出典：</a:t>
            </a:r>
            <a:r>
              <a:rPr lang="ja-JP" altLang="en-US" sz="1100" dirty="0" smtClean="0">
                <a:latin typeface="Meiryo UI" panose="020B0604030504040204" pitchFamily="50" charset="-128"/>
                <a:ea typeface="Meiryo UI" panose="020B0604030504040204" pitchFamily="50" charset="-128"/>
                <a:cs typeface="Meiryo UI" panose="020B0604030504040204" pitchFamily="50" charset="-128"/>
              </a:rPr>
              <a:t>防災科学技術</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研究所</a:t>
            </a:r>
            <a:endParaRPr kumimoji="1" lang="ja-JP" altLang="en-US" sz="11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9" name="下矢印 128"/>
          <p:cNvSpPr/>
          <p:nvPr/>
        </p:nvSpPr>
        <p:spPr>
          <a:xfrm>
            <a:off x="1543216" y="4193746"/>
            <a:ext cx="601472" cy="509299"/>
          </a:xfrm>
          <a:prstGeom prst="downArrow">
            <a:avLst>
              <a:gd name="adj1" fmla="val 50000"/>
              <a:gd name="adj2" fmla="val 57481"/>
            </a:avLst>
          </a:prstGeom>
          <a:solidFill>
            <a:srgbClr val="FFFF00">
              <a:alpha val="20000"/>
            </a:srgbClr>
          </a:solidFill>
          <a:ln w="9525">
            <a:solidFill>
              <a:srgbClr val="FF0000"/>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dirty="0">
              <a:solidFill>
                <a:srgbClr val="000000"/>
              </a:solidFill>
            </a:endParaRPr>
          </a:p>
        </p:txBody>
      </p:sp>
      <p:sp>
        <p:nvSpPr>
          <p:cNvPr id="130" name="下矢印 129"/>
          <p:cNvSpPr/>
          <p:nvPr/>
        </p:nvSpPr>
        <p:spPr>
          <a:xfrm>
            <a:off x="2086166" y="4467592"/>
            <a:ext cx="614832" cy="244271"/>
          </a:xfrm>
          <a:prstGeom prst="downArrow">
            <a:avLst>
              <a:gd name="adj1" fmla="val 50000"/>
              <a:gd name="adj2" fmla="val 68717"/>
            </a:avLst>
          </a:prstGeom>
          <a:solidFill>
            <a:srgbClr val="FFFF00">
              <a:alpha val="20000"/>
            </a:srgbClr>
          </a:solidFill>
          <a:ln w="9525">
            <a:solidFill>
              <a:srgbClr val="FF0000"/>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dirty="0">
              <a:solidFill>
                <a:srgbClr val="000000"/>
              </a:solidFill>
            </a:endParaRPr>
          </a:p>
        </p:txBody>
      </p:sp>
      <p:sp>
        <p:nvSpPr>
          <p:cNvPr id="131" name="テキスト ボックス 130"/>
          <p:cNvSpPr txBox="1"/>
          <p:nvPr/>
        </p:nvSpPr>
        <p:spPr>
          <a:xfrm>
            <a:off x="1576244" y="4231001"/>
            <a:ext cx="541149" cy="195063"/>
          </a:xfrm>
          <a:prstGeom prst="rect">
            <a:avLst/>
          </a:prstGeom>
          <a:noFill/>
          <a:ln w="12700">
            <a:noFill/>
          </a:ln>
        </p:spPr>
        <p:txBody>
          <a:bodyPr wrap="none" tIns="0" bIns="0" rtlCol="0">
            <a:noAutofit/>
          </a:bodyPr>
          <a:lstStyle/>
          <a:p>
            <a:pPr algn="ctr"/>
            <a:r>
              <a:rPr lang="en-US" altLang="ja-JP" sz="110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1h</a:t>
            </a:r>
          </a:p>
          <a:p>
            <a:pPr algn="ctr"/>
            <a:r>
              <a:rPr lang="en-US" altLang="ja-JP" sz="110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35m</a:t>
            </a:r>
            <a:endParaRPr kumimoji="1" lang="ja-JP" altLang="en-US" sz="11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2" name="テキスト ボックス 131"/>
          <p:cNvSpPr txBox="1"/>
          <p:nvPr/>
        </p:nvSpPr>
        <p:spPr>
          <a:xfrm>
            <a:off x="2118400" y="4475165"/>
            <a:ext cx="541149" cy="195063"/>
          </a:xfrm>
          <a:prstGeom prst="rect">
            <a:avLst/>
          </a:prstGeom>
          <a:noFill/>
          <a:ln w="12700">
            <a:noFill/>
          </a:ln>
        </p:spPr>
        <p:txBody>
          <a:bodyPr wrap="none" tIns="0" bIns="0" rtlCol="0">
            <a:noAutofit/>
          </a:bodyPr>
          <a:lstStyle/>
          <a:p>
            <a:pPr algn="ctr"/>
            <a:r>
              <a:rPr lang="en-US" altLang="ja-JP" sz="110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40</a:t>
            </a:r>
            <a:r>
              <a:rPr lang="en-US" altLang="ja-JP" sz="11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m</a:t>
            </a:r>
            <a:endParaRPr kumimoji="1" lang="ja-JP" altLang="en-US" sz="11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3" name="テキスト ボックス 132"/>
          <p:cNvSpPr txBox="1"/>
          <p:nvPr/>
        </p:nvSpPr>
        <p:spPr>
          <a:xfrm>
            <a:off x="731374" y="6324671"/>
            <a:ext cx="4032448" cy="202277"/>
          </a:xfrm>
          <a:prstGeom prst="rect">
            <a:avLst/>
          </a:prstGeom>
          <a:noFill/>
          <a:ln w="12700">
            <a:noFill/>
          </a:ln>
        </p:spPr>
        <p:txBody>
          <a:bodyPr wrap="none" tIns="0" bIns="0" rtlCol="0">
            <a:noAutofit/>
          </a:bodyPr>
          <a:lstStyle/>
          <a:p>
            <a:pPr algn="ctr"/>
            <a:r>
              <a:rPr lang="ja-JP" altLang="en-US" sz="1050" dirty="0">
                <a:latin typeface="Meiryo UI" panose="020B0604030504040204" pitchFamily="50" charset="-128"/>
                <a:ea typeface="Meiryo UI" panose="020B0604030504040204" pitchFamily="50" charset="-128"/>
                <a:cs typeface="Meiryo UI" panose="020B0604030504040204" pitchFamily="50" charset="-128"/>
              </a:rPr>
              <a:t>図</a:t>
            </a:r>
            <a:r>
              <a:rPr lang="ja-JP" altLang="en-US" sz="1050" dirty="0" smtClean="0">
                <a:latin typeface="Meiryo UI" panose="020B0604030504040204" pitchFamily="50" charset="-128"/>
                <a:ea typeface="Meiryo UI" panose="020B0604030504040204" pitchFamily="50" charset="-128"/>
                <a:cs typeface="Meiryo UI" panose="020B0604030504040204" pitchFamily="50" charset="-128"/>
              </a:rPr>
              <a:t>：熊本県人吉市で発信された警戒レベルと発信時刻</a:t>
            </a:r>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4" name="下矢印 133"/>
          <p:cNvSpPr/>
          <p:nvPr/>
        </p:nvSpPr>
        <p:spPr>
          <a:xfrm>
            <a:off x="943412" y="2092173"/>
            <a:ext cx="601472" cy="2614304"/>
          </a:xfrm>
          <a:prstGeom prst="downArrow">
            <a:avLst>
              <a:gd name="adj1" fmla="val 50000"/>
              <a:gd name="adj2" fmla="val 57481"/>
            </a:avLst>
          </a:prstGeom>
          <a:solidFill>
            <a:srgbClr val="FFFF00">
              <a:alpha val="20000"/>
            </a:srgbClr>
          </a:solidFill>
          <a:ln w="9525">
            <a:solidFill>
              <a:srgbClr val="FF0000"/>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dirty="0">
              <a:solidFill>
                <a:srgbClr val="000000"/>
              </a:solidFill>
            </a:endParaRPr>
          </a:p>
        </p:txBody>
      </p:sp>
      <p:sp>
        <p:nvSpPr>
          <p:cNvPr id="135" name="テキスト ボックス 134"/>
          <p:cNvSpPr txBox="1"/>
          <p:nvPr/>
        </p:nvSpPr>
        <p:spPr>
          <a:xfrm>
            <a:off x="974175" y="4177467"/>
            <a:ext cx="541149" cy="195063"/>
          </a:xfrm>
          <a:prstGeom prst="rect">
            <a:avLst/>
          </a:prstGeom>
          <a:noFill/>
          <a:ln w="12700">
            <a:noFill/>
          </a:ln>
        </p:spPr>
        <p:txBody>
          <a:bodyPr wrap="none" tIns="0" bIns="0" rtlCol="0">
            <a:noAutofit/>
          </a:bodyPr>
          <a:lstStyle/>
          <a:p>
            <a:pPr algn="ctr"/>
            <a:r>
              <a:rPr lang="en-US" altLang="ja-JP" sz="110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8h</a:t>
            </a:r>
          </a:p>
          <a:p>
            <a:pPr algn="ctr"/>
            <a:r>
              <a:rPr lang="en-US" altLang="ja-JP" sz="11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16</a:t>
            </a:r>
            <a:r>
              <a:rPr lang="en-US" altLang="ja-JP" sz="110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m</a:t>
            </a:r>
            <a:endParaRPr kumimoji="1" lang="ja-JP" altLang="en-US" sz="11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7087205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en-US" altLang="ja-JP" sz="2000" dirty="0">
                <a:solidFill>
                  <a:schemeClr val="tx1"/>
                </a:solidFill>
              </a:rPr>
              <a:t>3</a:t>
            </a:r>
            <a:r>
              <a:rPr lang="ja-JP" altLang="en-US" sz="2000" dirty="0" err="1">
                <a:solidFill>
                  <a:schemeClr val="tx1"/>
                </a:solidFill>
              </a:rPr>
              <a:t>．</a:t>
            </a:r>
            <a:r>
              <a:rPr lang="ja-JP" altLang="en-US" sz="2000" dirty="0">
                <a:solidFill>
                  <a:schemeClr val="tx1"/>
                </a:solidFill>
              </a:rPr>
              <a:t>警戒レベルを活用した水災タイムラインの策定</a:t>
            </a:r>
            <a:r>
              <a:rPr lang="en-US" altLang="ja-JP" sz="2000" dirty="0">
                <a:solidFill>
                  <a:schemeClr val="tx1"/>
                </a:solidFill>
              </a:rPr>
              <a:t/>
            </a:r>
            <a:br>
              <a:rPr lang="en-US" altLang="ja-JP" sz="2000" dirty="0">
                <a:solidFill>
                  <a:schemeClr val="tx1"/>
                </a:solidFill>
              </a:rPr>
            </a:br>
            <a:r>
              <a:rPr lang="ja-JP" altLang="en-US" sz="2000" dirty="0"/>
              <a:t>　</a:t>
            </a:r>
            <a:r>
              <a:rPr lang="en-US" altLang="ja-JP" sz="2000" dirty="0"/>
              <a:t>【</a:t>
            </a:r>
            <a:r>
              <a:rPr lang="ja-JP" altLang="en-US" sz="2000" dirty="0"/>
              <a:t>ご参考</a:t>
            </a:r>
            <a:r>
              <a:rPr lang="en-US" altLang="ja-JP" sz="2000" dirty="0" smtClean="0"/>
              <a:t>】</a:t>
            </a:r>
            <a:r>
              <a:rPr lang="ja-JP" altLang="en-US" sz="2000" dirty="0" smtClean="0"/>
              <a:t>警戒レベル相当情報の発信イメージ</a:t>
            </a:r>
            <a:endParaRPr kumimoji="1" lang="ja-JP" altLang="en-US" sz="2000" dirty="0"/>
          </a:p>
        </p:txBody>
      </p:sp>
      <p:sp>
        <p:nvSpPr>
          <p:cNvPr id="3" name="スライド番号プレースホルダー 2"/>
          <p:cNvSpPr>
            <a:spLocks noGrp="1"/>
          </p:cNvSpPr>
          <p:nvPr>
            <p:ph type="sldNum" sz="quarter" idx="10"/>
          </p:nvPr>
        </p:nvSpPr>
        <p:spPr/>
        <p:txBody>
          <a:bodyPr/>
          <a:lstStyle/>
          <a:p>
            <a:pPr>
              <a:defRPr/>
            </a:pPr>
            <a:fld id="{60A5C01B-E7B8-487B-A5F2-478EA586EDE1}" type="slidenum">
              <a:rPr lang="en-US" altLang="ja-JP" smtClean="0"/>
              <a:pPr>
                <a:defRPr/>
              </a:pPr>
              <a:t>35</a:t>
            </a:fld>
            <a:endParaRPr lang="ja-JP" altLang="en-US"/>
          </a:p>
        </p:txBody>
      </p:sp>
      <p:sp>
        <p:nvSpPr>
          <p:cNvPr id="53" name="スライド番号プレースホルダー 2"/>
          <p:cNvSpPr txBox="1">
            <a:spLocks/>
          </p:cNvSpPr>
          <p:nvPr/>
        </p:nvSpPr>
        <p:spPr>
          <a:xfrm>
            <a:off x="9274175" y="6486525"/>
            <a:ext cx="461963" cy="268288"/>
          </a:xfrm>
          <a:prstGeom prst="rect">
            <a:avLst/>
          </a:prstGeom>
        </p:spPr>
        <p:txBody>
          <a:bodyPr lIns="0" tIns="0" rIns="0" bIns="0" anchor="b"/>
          <a:lstStyle>
            <a:defPPr>
              <a:defRPr lang="ja-JP"/>
            </a:defPPr>
            <a:lvl1pPr algn="r" rtl="0" fontAlgn="auto">
              <a:spcBef>
                <a:spcPts val="0"/>
              </a:spcBef>
              <a:spcAft>
                <a:spcPts val="0"/>
              </a:spcAft>
              <a:defRPr kumimoji="1" lang="en-US" altLang="ja-JP" sz="1200" kern="1200">
                <a:solidFill>
                  <a:srgbClr val="414243"/>
                </a:solidFill>
                <a:latin typeface="Arial" pitchFamily="34" charset="0"/>
                <a:ea typeface="メイリオ"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defRPr/>
            </a:pPr>
            <a:fld id="{60A5C01B-E7B8-487B-A5F2-478EA586EDE1}" type="slidenum">
              <a:rPr lang="en-US" altLang="ja-JP" smtClean="0"/>
              <a:pPr>
                <a:defRPr/>
              </a:pPr>
              <a:t>35</a:t>
            </a:fld>
            <a:endParaRPr lang="ja-JP" altLang="en-US"/>
          </a:p>
        </p:txBody>
      </p:sp>
      <p:pic>
        <p:nvPicPr>
          <p:cNvPr id="40" name="Picture 6" descr="洪水予報の発表イメージ"/>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19113" y="2349500"/>
            <a:ext cx="9228137" cy="415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正方形/長方形 2"/>
          <p:cNvSpPr>
            <a:spLocks noChangeArrowheads="1"/>
          </p:cNvSpPr>
          <p:nvPr/>
        </p:nvSpPr>
        <p:spPr bwMode="auto">
          <a:xfrm>
            <a:off x="3265488" y="2289175"/>
            <a:ext cx="519112" cy="148748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eaLnBrk="1" hangingPunct="1">
              <a:spcBef>
                <a:spcPct val="0"/>
              </a:spcBef>
              <a:buClrTx/>
              <a:buSzTx/>
              <a:buFontTx/>
              <a:buNone/>
            </a:pPr>
            <a:endParaRPr lang="ja-JP" altLang="en-US" sz="1600">
              <a:latin typeface="Times New Roman" pitchFamily="18" charset="0"/>
              <a:ea typeface="HG丸ｺﾞｼｯｸM-PRO" pitchFamily="50" charset="-128"/>
            </a:endParaRPr>
          </a:p>
        </p:txBody>
      </p:sp>
      <p:sp>
        <p:nvSpPr>
          <p:cNvPr id="42" name="正方形/長方形 11"/>
          <p:cNvSpPr>
            <a:spLocks noChangeArrowheads="1"/>
          </p:cNvSpPr>
          <p:nvPr/>
        </p:nvSpPr>
        <p:spPr bwMode="auto">
          <a:xfrm>
            <a:off x="5126038" y="2289175"/>
            <a:ext cx="1925637" cy="14414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eaLnBrk="1" hangingPunct="1">
              <a:spcBef>
                <a:spcPct val="0"/>
              </a:spcBef>
              <a:buClrTx/>
              <a:buSzTx/>
              <a:buFontTx/>
              <a:buNone/>
            </a:pPr>
            <a:endParaRPr lang="ja-JP" altLang="en-US" sz="1600">
              <a:latin typeface="Times New Roman" pitchFamily="18" charset="0"/>
              <a:ea typeface="HG丸ｺﾞｼｯｸM-PRO" pitchFamily="50" charset="-128"/>
            </a:endParaRPr>
          </a:p>
        </p:txBody>
      </p:sp>
      <p:sp>
        <p:nvSpPr>
          <p:cNvPr id="43" name="正方形/長方形 12"/>
          <p:cNvSpPr>
            <a:spLocks noChangeArrowheads="1"/>
          </p:cNvSpPr>
          <p:nvPr/>
        </p:nvSpPr>
        <p:spPr bwMode="auto">
          <a:xfrm>
            <a:off x="5281613" y="3730625"/>
            <a:ext cx="2093912" cy="2794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eaLnBrk="1" hangingPunct="1">
              <a:spcBef>
                <a:spcPct val="0"/>
              </a:spcBef>
              <a:buClrTx/>
              <a:buSzTx/>
              <a:buFontTx/>
              <a:buNone/>
            </a:pPr>
            <a:endParaRPr lang="ja-JP" altLang="en-US" sz="1600">
              <a:latin typeface="Times New Roman" pitchFamily="18" charset="0"/>
              <a:ea typeface="HG丸ｺﾞｼｯｸM-PRO" pitchFamily="50" charset="-128"/>
            </a:endParaRPr>
          </a:p>
        </p:txBody>
      </p:sp>
      <p:sp>
        <p:nvSpPr>
          <p:cNvPr id="44" name="正方形/長方形 11"/>
          <p:cNvSpPr>
            <a:spLocks noChangeArrowheads="1"/>
          </p:cNvSpPr>
          <p:nvPr/>
        </p:nvSpPr>
        <p:spPr bwMode="auto">
          <a:xfrm>
            <a:off x="7258050" y="2243138"/>
            <a:ext cx="604838" cy="16271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eaLnBrk="1" hangingPunct="1">
              <a:spcBef>
                <a:spcPct val="0"/>
              </a:spcBef>
              <a:buClrTx/>
              <a:buSzTx/>
              <a:buFontTx/>
              <a:buNone/>
            </a:pPr>
            <a:endParaRPr lang="ja-JP" altLang="en-US" sz="1600">
              <a:latin typeface="Times New Roman" pitchFamily="18" charset="0"/>
              <a:ea typeface="HG丸ｺﾞｼｯｸM-PRO" pitchFamily="50" charset="-128"/>
            </a:endParaRPr>
          </a:p>
        </p:txBody>
      </p:sp>
      <p:sp>
        <p:nvSpPr>
          <p:cNvPr id="45" name="正方形/長方形 11"/>
          <p:cNvSpPr>
            <a:spLocks noChangeArrowheads="1"/>
          </p:cNvSpPr>
          <p:nvPr/>
        </p:nvSpPr>
        <p:spPr bwMode="auto">
          <a:xfrm>
            <a:off x="3417888" y="6138863"/>
            <a:ext cx="3406775" cy="35083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eaLnBrk="1" hangingPunct="1">
              <a:spcBef>
                <a:spcPct val="0"/>
              </a:spcBef>
              <a:buClrTx/>
              <a:buSzTx/>
              <a:buFontTx/>
              <a:buNone/>
            </a:pPr>
            <a:endParaRPr lang="ja-JP" altLang="en-US" sz="1600">
              <a:latin typeface="Times New Roman" pitchFamily="18" charset="0"/>
              <a:ea typeface="HG丸ｺﾞｼｯｸM-PRO" pitchFamily="50" charset="-128"/>
            </a:endParaRPr>
          </a:p>
        </p:txBody>
      </p:sp>
      <p:sp>
        <p:nvSpPr>
          <p:cNvPr id="46" name="正方形/長方形 45"/>
          <p:cNvSpPr/>
          <p:nvPr/>
        </p:nvSpPr>
        <p:spPr>
          <a:xfrm>
            <a:off x="128589" y="832519"/>
            <a:ext cx="9648826" cy="1109961"/>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kumimoji="1"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河川の</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氾濫に関する「防災気象情報</a:t>
            </a:r>
            <a:r>
              <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警戒レベル相当情報</a:t>
            </a:r>
            <a:r>
              <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」のイメージは下図の通りです。</a:t>
            </a:r>
            <a:endPar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「防災気象情報</a:t>
            </a:r>
            <a:r>
              <a:rPr lang="en-US" altLang="ja-JP"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警戒レベル相当情報</a:t>
            </a:r>
            <a:r>
              <a:rPr lang="en-US" altLang="ja-JP"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」は河川の水位が基準値を越えた場合もしくは越えそうになった場合に気象庁から発信されます。</a:t>
            </a:r>
            <a:endPar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警戒レベルは、過去の災害実績も踏まえて総合的に判断して自治体から発信されます。</a:t>
            </a:r>
            <a:endPar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7" name="テキスト ボックス 9"/>
          <p:cNvSpPr txBox="1">
            <a:spLocks noChangeArrowheads="1"/>
          </p:cNvSpPr>
          <p:nvPr/>
        </p:nvSpPr>
        <p:spPr bwMode="auto">
          <a:xfrm>
            <a:off x="6610350" y="6265863"/>
            <a:ext cx="3227388"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0" bIns="0" anchor="b"/>
          <a:lstStyle>
            <a:lvl1pPr eaLnBrk="0" hangingPunct="0">
              <a:spcBef>
                <a:spcPct val="20000"/>
              </a:spcBef>
              <a:buClr>
                <a:srgbClr val="9EA0A1"/>
              </a:buClr>
              <a:buSzPct val="110000"/>
              <a:buFont typeface="Wingdings" pitchFamily="2" charset="2"/>
              <a:buChar char="n"/>
              <a:tabLst>
                <a:tab pos="357188" algn="l"/>
              </a:tabLst>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tabLst>
                <a:tab pos="357188" algn="l"/>
              </a:tabLst>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9pPr>
          </a:lstStyle>
          <a:p>
            <a:pPr algn="r" eaLnBrk="1" hangingPunct="1">
              <a:spcBef>
                <a:spcPct val="0"/>
              </a:spcBef>
              <a:buClr>
                <a:srgbClr val="353C83"/>
              </a:buClr>
              <a:buSzPct val="100000"/>
              <a:buFontTx/>
              <a:buNone/>
            </a:pPr>
            <a:r>
              <a:rPr lang="ja-JP" altLang="en-US" sz="900" dirty="0">
                <a:solidFill>
                  <a:srgbClr val="000000"/>
                </a:solidFill>
                <a:latin typeface="ＭＳ Ｐゴシック" pitchFamily="50" charset="-128"/>
                <a:ea typeface="メイリオ" pitchFamily="50" charset="-128"/>
              </a:rPr>
              <a:t>出典</a:t>
            </a:r>
            <a:r>
              <a:rPr lang="en-US" altLang="ja-JP" sz="900" dirty="0" smtClean="0">
                <a:solidFill>
                  <a:srgbClr val="000000"/>
                </a:solidFill>
                <a:latin typeface="ＭＳ Ｐゴシック" pitchFamily="50" charset="-128"/>
                <a:ea typeface="メイリオ" pitchFamily="50" charset="-128"/>
              </a:rPr>
              <a:t>:</a:t>
            </a:r>
            <a:r>
              <a:rPr lang="en-US" altLang="ja-JP" sz="900" dirty="0">
                <a:solidFill>
                  <a:srgbClr val="000000"/>
                </a:solidFill>
                <a:latin typeface="ＭＳ Ｐゴシック" pitchFamily="50" charset="-128"/>
                <a:ea typeface="メイリオ" pitchFamily="50" charset="-128"/>
              </a:rPr>
              <a:t>	</a:t>
            </a:r>
            <a:r>
              <a:rPr lang="ja-JP" altLang="en-US" sz="900" dirty="0">
                <a:solidFill>
                  <a:srgbClr val="000000"/>
                </a:solidFill>
                <a:latin typeface="ＭＳ Ｐゴシック" pitchFamily="50" charset="-128"/>
                <a:ea typeface="メイリオ" pitchFamily="50" charset="-128"/>
              </a:rPr>
              <a:t>気象庁ホームページ「</a:t>
            </a:r>
            <a:r>
              <a:rPr lang="zh-TW" altLang="en-US" sz="900" dirty="0">
                <a:solidFill>
                  <a:srgbClr val="000000"/>
                </a:solidFill>
                <a:latin typeface="ＭＳ Ｐゴシック" pitchFamily="50" charset="-128"/>
                <a:ea typeface="メイリオ" pitchFamily="50" charset="-128"/>
              </a:rPr>
              <a:t>指定河川洪水予報</a:t>
            </a:r>
            <a:r>
              <a:rPr lang="ja-JP" altLang="en-US" sz="900" dirty="0" smtClean="0">
                <a:solidFill>
                  <a:srgbClr val="000000"/>
                </a:solidFill>
                <a:latin typeface="ＭＳ Ｐゴシック" pitchFamily="50" charset="-128"/>
                <a:ea typeface="メイリオ" pitchFamily="50" charset="-128"/>
              </a:rPr>
              <a:t>」</a:t>
            </a:r>
            <a:endParaRPr lang="en-US" altLang="ja-JP" sz="900" dirty="0">
              <a:solidFill>
                <a:srgbClr val="000000"/>
              </a:solidFill>
              <a:latin typeface="ＭＳ Ｐゴシック" pitchFamily="50" charset="-128"/>
              <a:ea typeface="メイリオ" pitchFamily="50" charset="-128"/>
            </a:endParaRPr>
          </a:p>
        </p:txBody>
      </p:sp>
    </p:spTree>
    <p:extLst>
      <p:ext uri="{BB962C8B-B14F-4D97-AF65-F5344CB8AC3E}">
        <p14:creationId xmlns:p14="http://schemas.microsoft.com/office/powerpoint/2010/main" val="41677408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60A5C01B-E7B8-487B-A5F2-478EA586EDE1}" type="slidenum">
              <a:rPr lang="en-US" altLang="ja-JP" smtClean="0"/>
              <a:pPr>
                <a:defRPr/>
              </a:pPr>
              <a:t>36</a:t>
            </a:fld>
            <a:endParaRPr lang="ja-JP" altLang="en-US"/>
          </a:p>
        </p:txBody>
      </p:sp>
      <p:sp>
        <p:nvSpPr>
          <p:cNvPr id="5" name="タイトル 1"/>
          <p:cNvSpPr>
            <a:spLocks noGrp="1"/>
          </p:cNvSpPr>
          <p:nvPr>
            <p:ph type="ctrTitle"/>
          </p:nvPr>
        </p:nvSpPr>
        <p:spPr/>
        <p:txBody>
          <a:bodyPr/>
          <a:lstStyle/>
          <a:p>
            <a:r>
              <a:rPr lang="en-US" altLang="ja-JP" sz="2000" dirty="0">
                <a:solidFill>
                  <a:schemeClr val="tx1"/>
                </a:solidFill>
              </a:rPr>
              <a:t>3</a:t>
            </a:r>
            <a:r>
              <a:rPr lang="ja-JP" altLang="en-US" sz="2000" dirty="0" err="1">
                <a:solidFill>
                  <a:schemeClr val="tx1"/>
                </a:solidFill>
              </a:rPr>
              <a:t>．</a:t>
            </a:r>
            <a:r>
              <a:rPr lang="ja-JP" altLang="en-US" sz="2000" dirty="0">
                <a:solidFill>
                  <a:schemeClr val="tx1"/>
                </a:solidFill>
              </a:rPr>
              <a:t>警戒レベルを活用した水災タイムラインの策定</a:t>
            </a:r>
            <a:r>
              <a:rPr lang="en-US" altLang="ja-JP" sz="2000" dirty="0">
                <a:solidFill>
                  <a:schemeClr val="tx1"/>
                </a:solidFill>
              </a:rPr>
              <a:t/>
            </a:r>
            <a:br>
              <a:rPr lang="en-US" altLang="ja-JP" sz="2000" dirty="0">
                <a:solidFill>
                  <a:schemeClr val="tx1"/>
                </a:solidFill>
              </a:rPr>
            </a:br>
            <a:r>
              <a:rPr lang="ja-JP" altLang="en-US" sz="2000" dirty="0"/>
              <a:t>　</a:t>
            </a:r>
            <a:r>
              <a:rPr lang="en-US" altLang="ja-JP" sz="2000" dirty="0"/>
              <a:t>【</a:t>
            </a:r>
            <a:r>
              <a:rPr lang="ja-JP" altLang="en-US" sz="2000" dirty="0"/>
              <a:t>ご参考</a:t>
            </a:r>
            <a:r>
              <a:rPr lang="en-US" altLang="ja-JP" sz="2000" dirty="0" smtClean="0"/>
              <a:t>】</a:t>
            </a:r>
            <a:r>
              <a:rPr lang="ja-JP" altLang="en-US" sz="2000" dirty="0" smtClean="0"/>
              <a:t>警戒レベル相当情報の発信イメージ</a:t>
            </a:r>
            <a:endParaRPr kumimoji="1" lang="ja-JP" altLang="en-US" sz="2000" dirty="0"/>
          </a:p>
        </p:txBody>
      </p:sp>
      <p:sp>
        <p:nvSpPr>
          <p:cNvPr id="6" name="正方形/長方形 5"/>
          <p:cNvSpPr/>
          <p:nvPr/>
        </p:nvSpPr>
        <p:spPr>
          <a:xfrm>
            <a:off x="128589" y="832519"/>
            <a:ext cx="9648826" cy="1581650"/>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kumimoji="1"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土砂</a:t>
            </a:r>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災害</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に関する「防災気象情報</a:t>
            </a:r>
            <a:r>
              <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警戒レベル相当情報</a:t>
            </a:r>
            <a:r>
              <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」のイメージは下図の通りです。</a:t>
            </a:r>
            <a:endPar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「防災気象情報</a:t>
            </a:r>
            <a:r>
              <a:rPr lang="en-US" altLang="ja-JP"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警戒レベル相当情報</a:t>
            </a:r>
            <a:r>
              <a:rPr lang="en-US" altLang="ja-JP"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」は</a:t>
            </a:r>
            <a:r>
              <a:rPr lang="ja-JP" altLang="en-US" sz="16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「土壌に水が多く含まれている程度</a:t>
            </a:r>
            <a:r>
              <a:rPr lang="en-US" altLang="ja-JP" sz="16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土壌雨量指数</a:t>
            </a:r>
            <a:r>
              <a:rPr lang="en-US" altLang="ja-JP" sz="16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」と「雨量」と</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の組み合わせの基準値を越えそうになった場合に気象庁から発信されます。土壌雨量指数を活用した情報であり、土壌に雨が滞留しているような状況の場合には、</a:t>
            </a:r>
            <a:r>
              <a:rPr lang="ja-JP" altLang="en-US" sz="16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降雨が少量であっても「防災気象情報</a:t>
            </a:r>
            <a:r>
              <a:rPr lang="en-US" altLang="ja-JP" sz="16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警戒レベル相当情報</a:t>
            </a:r>
            <a:r>
              <a:rPr lang="en-US" altLang="ja-JP" sz="16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」が発信されることになります。</a:t>
            </a:r>
            <a:endParaRPr lang="en-US" altLang="ja-JP" sz="1600"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なお、警戒レベルは、過去の災害実績も踏まえて総合的に判断して自治体から発信されます。</a:t>
            </a:r>
            <a:endPar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7" name="図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06818" y="2636912"/>
            <a:ext cx="5808697" cy="3672408"/>
          </a:xfrm>
          <a:prstGeom prst="rect">
            <a:avLst/>
          </a:prstGeom>
          <a:ln>
            <a:solidFill>
              <a:schemeClr val="tx1"/>
            </a:solidFill>
          </a:ln>
        </p:spPr>
      </p:pic>
      <p:pic>
        <p:nvPicPr>
          <p:cNvPr id="8" name="図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8505" y="2466057"/>
            <a:ext cx="3816424" cy="2170384"/>
          </a:xfrm>
          <a:prstGeom prst="rect">
            <a:avLst/>
          </a:prstGeom>
          <a:ln>
            <a:solidFill>
              <a:schemeClr val="tx1"/>
            </a:solidFill>
          </a:ln>
        </p:spPr>
      </p:pic>
      <p:sp>
        <p:nvSpPr>
          <p:cNvPr id="9" name="角丸四角形吹き出し 8"/>
          <p:cNvSpPr/>
          <p:nvPr/>
        </p:nvSpPr>
        <p:spPr>
          <a:xfrm>
            <a:off x="272480" y="4738263"/>
            <a:ext cx="1224012" cy="562945"/>
          </a:xfrm>
          <a:prstGeom prst="wedgeRoundRectCallout">
            <a:avLst>
              <a:gd name="adj1" fmla="val 13871"/>
              <a:gd name="adj2" fmla="val -123820"/>
              <a:gd name="adj3" fmla="val 16667"/>
            </a:avLst>
          </a:prstGeom>
          <a:solidFill>
            <a:srgbClr val="FF0000"/>
          </a:solidFill>
          <a:ln w="9525">
            <a:solidFill>
              <a:srgbClr val="737677"/>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bg1"/>
                </a:solidFill>
                <a:latin typeface="Meiryo UI" panose="020B0604030504040204" pitchFamily="50" charset="-128"/>
                <a:ea typeface="Meiryo UI" panose="020B0604030504040204" pitchFamily="50" charset="-128"/>
              </a:rPr>
              <a:t>土壌雨量指数</a:t>
            </a:r>
            <a:endParaRPr kumimoji="1" lang="en-US" altLang="ja-JP" sz="1200" dirty="0" smtClean="0">
              <a:solidFill>
                <a:schemeClr val="bg1"/>
              </a:solidFill>
              <a:latin typeface="Meiryo UI" panose="020B0604030504040204" pitchFamily="50" charset="-128"/>
              <a:ea typeface="Meiryo UI" panose="020B0604030504040204" pitchFamily="50" charset="-128"/>
            </a:endParaRPr>
          </a:p>
        </p:txBody>
      </p:sp>
      <p:sp>
        <p:nvSpPr>
          <p:cNvPr id="10" name="テキスト ボックス 9"/>
          <p:cNvSpPr txBox="1">
            <a:spLocks noChangeArrowheads="1"/>
          </p:cNvSpPr>
          <p:nvPr/>
        </p:nvSpPr>
        <p:spPr bwMode="auto">
          <a:xfrm>
            <a:off x="4304928" y="6165304"/>
            <a:ext cx="5171604" cy="314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0" bIns="0" anchor="b"/>
          <a:lstStyle>
            <a:lvl1pPr eaLnBrk="0" hangingPunct="0">
              <a:spcBef>
                <a:spcPct val="20000"/>
              </a:spcBef>
              <a:buClr>
                <a:srgbClr val="9EA0A1"/>
              </a:buClr>
              <a:buSzPct val="110000"/>
              <a:buFont typeface="Wingdings" pitchFamily="2" charset="2"/>
              <a:buChar char="n"/>
              <a:tabLst>
                <a:tab pos="357188" algn="l"/>
              </a:tabLst>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tabLst>
                <a:tab pos="357188" algn="l"/>
              </a:tabLst>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9pPr>
          </a:lstStyle>
          <a:p>
            <a:pPr algn="r" eaLnBrk="1" hangingPunct="1">
              <a:spcBef>
                <a:spcPct val="0"/>
              </a:spcBef>
              <a:buClr>
                <a:srgbClr val="353C83"/>
              </a:buClr>
              <a:buSzPct val="100000"/>
              <a:buFontTx/>
              <a:buNone/>
            </a:pPr>
            <a:r>
              <a:rPr lang="ja-JP" altLang="en-US" sz="900" dirty="0">
                <a:solidFill>
                  <a:srgbClr val="000000"/>
                </a:solidFill>
                <a:latin typeface="ＭＳ Ｐゴシック" pitchFamily="50" charset="-128"/>
                <a:ea typeface="メイリオ" pitchFamily="50" charset="-128"/>
              </a:rPr>
              <a:t>出典</a:t>
            </a:r>
            <a:r>
              <a:rPr lang="en-US" altLang="ja-JP" sz="900" dirty="0" smtClean="0">
                <a:solidFill>
                  <a:srgbClr val="000000"/>
                </a:solidFill>
                <a:latin typeface="ＭＳ Ｐゴシック" pitchFamily="50" charset="-128"/>
                <a:ea typeface="メイリオ" pitchFamily="50" charset="-128"/>
              </a:rPr>
              <a:t>:</a:t>
            </a:r>
            <a:r>
              <a:rPr lang="en-US" altLang="ja-JP" sz="900" dirty="0">
                <a:solidFill>
                  <a:srgbClr val="000000"/>
                </a:solidFill>
                <a:latin typeface="ＭＳ Ｐゴシック" pitchFamily="50" charset="-128"/>
                <a:ea typeface="メイリオ" pitchFamily="50" charset="-128"/>
              </a:rPr>
              <a:t>	</a:t>
            </a:r>
            <a:r>
              <a:rPr lang="ja-JP" altLang="en-US" sz="900" dirty="0" smtClean="0">
                <a:solidFill>
                  <a:srgbClr val="000000"/>
                </a:solidFill>
                <a:latin typeface="ＭＳ Ｐゴシック" pitchFamily="50" charset="-128"/>
                <a:ea typeface="メイリオ" pitchFamily="50" charset="-128"/>
              </a:rPr>
              <a:t>気象庁「土壌雨量指数・表面雨量指数・流域雨量指数の概要と基準の設定方法について」</a:t>
            </a:r>
            <a:r>
              <a:rPr lang="ja-JP" altLang="en-US" sz="900" dirty="0">
                <a:solidFill>
                  <a:srgbClr val="000000"/>
                </a:solidFill>
                <a:latin typeface="ＭＳ Ｐゴシック" pitchFamily="50" charset="-128"/>
                <a:ea typeface="メイリオ" pitchFamily="50" charset="-128"/>
              </a:rPr>
              <a:t>　</a:t>
            </a:r>
            <a:endParaRPr lang="en-US" altLang="ja-JP" sz="900" dirty="0">
              <a:solidFill>
                <a:srgbClr val="000000"/>
              </a:solidFill>
              <a:latin typeface="ＭＳ Ｐゴシック" pitchFamily="50" charset="-128"/>
              <a:ea typeface="メイリオ" pitchFamily="50" charset="-128"/>
            </a:endParaRPr>
          </a:p>
        </p:txBody>
      </p:sp>
    </p:spTree>
    <p:extLst>
      <p:ext uri="{BB962C8B-B14F-4D97-AF65-F5344CB8AC3E}">
        <p14:creationId xmlns:p14="http://schemas.microsoft.com/office/powerpoint/2010/main" val="6742167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タイトル 4"/>
          <p:cNvSpPr>
            <a:spLocks noGrp="1"/>
          </p:cNvSpPr>
          <p:nvPr>
            <p:ph type="ctrTitle"/>
          </p:nvPr>
        </p:nvSpPr>
        <p:spPr>
          <a:xfrm>
            <a:off x="272480" y="3141663"/>
            <a:ext cx="9359900" cy="647700"/>
          </a:xfrm>
        </p:spPr>
        <p:txBody>
          <a:bodyPr bIns="36000"/>
          <a:lstStyle/>
          <a:p>
            <a:pPr eaLnBrk="1" hangingPunct="1"/>
            <a:r>
              <a:rPr lang="en-US" altLang="ja-JP" dirty="0"/>
              <a:t>4</a:t>
            </a:r>
            <a:r>
              <a:rPr lang="ja-JP" altLang="en-US" dirty="0" err="1" smtClean="0"/>
              <a:t>．</a:t>
            </a:r>
            <a:r>
              <a:rPr lang="ja-JP" altLang="en-US" dirty="0"/>
              <a:t>重要業務を守るためのタイムライン</a:t>
            </a:r>
            <a:r>
              <a:rPr lang="ja-JP" altLang="en-US" dirty="0" smtClean="0"/>
              <a:t>・対策</a:t>
            </a:r>
            <a:r>
              <a:rPr lang="ja-JP" altLang="en-US" dirty="0"/>
              <a:t>の考え方</a:t>
            </a:r>
            <a:endParaRPr lang="en-US" altLang="ja-JP" dirty="0"/>
          </a:p>
        </p:txBody>
      </p:sp>
      <p:sp>
        <p:nvSpPr>
          <p:cNvPr id="45059" name="Rectangle 57"/>
          <p:cNvSpPr>
            <a:spLocks noGrp="1" noChangeArrowheads="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eaLnBrk="1" fontAlgn="base" hangingPunct="1">
              <a:spcBef>
                <a:spcPct val="0"/>
              </a:spcBef>
              <a:spcAft>
                <a:spcPct val="0"/>
              </a:spcAft>
              <a:buClrTx/>
              <a:buSzTx/>
              <a:buFontTx/>
              <a:buNone/>
            </a:pPr>
            <a:fld id="{5F0FD6F5-38E2-428C-A461-D54481FCF8BF}" type="slidenum">
              <a:rPr lang="en-US" altLang="ja-JP" sz="1200" smtClean="0">
                <a:solidFill>
                  <a:srgbClr val="414243"/>
                </a:solidFill>
                <a:latin typeface="Arial" pitchFamily="34" charset="0"/>
                <a:ea typeface="メイリオ" pitchFamily="50" charset="-128"/>
              </a:rPr>
              <a:pPr eaLnBrk="1" fontAlgn="base" hangingPunct="1">
                <a:spcBef>
                  <a:spcPct val="0"/>
                </a:spcBef>
                <a:spcAft>
                  <a:spcPct val="0"/>
                </a:spcAft>
                <a:buClrTx/>
                <a:buSzTx/>
                <a:buFontTx/>
                <a:buNone/>
              </a:pPr>
              <a:t>37</a:t>
            </a:fld>
            <a:endParaRPr lang="en-US" altLang="ja-JP" sz="1200" smtClean="0">
              <a:solidFill>
                <a:srgbClr val="414243"/>
              </a:solidFill>
              <a:latin typeface="Arial" pitchFamily="34" charset="0"/>
              <a:ea typeface="メイリオ" pitchFamily="50" charset="-128"/>
            </a:endParaRPr>
          </a:p>
        </p:txBody>
      </p:sp>
    </p:spTree>
    <p:extLst>
      <p:ext uri="{BB962C8B-B14F-4D97-AF65-F5344CB8AC3E}">
        <p14:creationId xmlns:p14="http://schemas.microsoft.com/office/powerpoint/2010/main" val="21995077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タイトル 1"/>
          <p:cNvSpPr>
            <a:spLocks noGrp="1"/>
          </p:cNvSpPr>
          <p:nvPr>
            <p:ph type="ctrTitle"/>
          </p:nvPr>
        </p:nvSpPr>
        <p:spPr>
          <a:xfrm>
            <a:off x="128588" y="115888"/>
            <a:ext cx="9648825" cy="576262"/>
          </a:xfrm>
        </p:spPr>
        <p:txBody>
          <a:bodyPr/>
          <a:lstStyle/>
          <a:p>
            <a:r>
              <a:rPr lang="en-US" altLang="ja-JP" dirty="0"/>
              <a:t>4</a:t>
            </a:r>
            <a:r>
              <a:rPr lang="ja-JP" altLang="en-US" dirty="0" err="1"/>
              <a:t>．</a:t>
            </a:r>
            <a:r>
              <a:rPr lang="ja-JP" altLang="en-US" dirty="0"/>
              <a:t>重要業務を守るためのタイムライン・対策の考え方</a:t>
            </a:r>
            <a:endParaRPr sz="1600" dirty="0" smtClean="0"/>
          </a:p>
        </p:txBody>
      </p:sp>
      <p:sp>
        <p:nvSpPr>
          <p:cNvPr id="47107" name="スライド番号プレースホルダー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fontAlgn="base" hangingPunct="1">
              <a:spcBef>
                <a:spcPct val="0"/>
              </a:spcBef>
              <a:spcAft>
                <a:spcPct val="0"/>
              </a:spcAft>
            </a:pPr>
            <a:fld id="{737DCB8F-8D42-444D-A847-83F0A644BCF6}" type="slidenum">
              <a:rPr smtClean="0">
                <a:solidFill>
                  <a:srgbClr val="414243"/>
                </a:solidFill>
                <a:ea typeface="メイリオ" pitchFamily="50" charset="-128"/>
              </a:rPr>
              <a:pPr eaLnBrk="1" fontAlgn="base" hangingPunct="1">
                <a:spcBef>
                  <a:spcPct val="0"/>
                </a:spcBef>
                <a:spcAft>
                  <a:spcPct val="0"/>
                </a:spcAft>
              </a:pPr>
              <a:t>38</a:t>
            </a:fld>
            <a:endParaRPr lang="ja-JP" altLang="en-US" smtClean="0">
              <a:solidFill>
                <a:srgbClr val="414243"/>
              </a:solidFill>
              <a:ea typeface="メイリオ" pitchFamily="50" charset="-128"/>
            </a:endParaRPr>
          </a:p>
        </p:txBody>
      </p:sp>
      <p:sp>
        <p:nvSpPr>
          <p:cNvPr id="2" name="テキスト ボックス 1"/>
          <p:cNvSpPr txBox="1"/>
          <p:nvPr/>
        </p:nvSpPr>
        <p:spPr>
          <a:xfrm>
            <a:off x="200472" y="944516"/>
            <a:ext cx="5472608" cy="791737"/>
          </a:xfrm>
          <a:prstGeom prst="rect">
            <a:avLst/>
          </a:prstGeom>
          <a:noFill/>
          <a:ln w="12700">
            <a:solidFill>
              <a:schemeClr val="tx1"/>
            </a:solidFill>
          </a:ln>
        </p:spPr>
        <p:txBody>
          <a:bodyPr wrap="square" tIns="108000" bIns="36000" rtlCol="0">
            <a:spAutoFit/>
          </a:bodyPr>
          <a:lstStyle/>
          <a:p>
            <a:r>
              <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rPr>
              <a:t>(1) </a:t>
            </a: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重要業務の特定</a:t>
            </a: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(2) </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重要業務</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の</a:t>
            </a: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リソース分析</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lvl="1"/>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分析内容</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リソース</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の</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特定、リソース</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の代替性</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確認など</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2" name="テキスト ボックス 21"/>
          <p:cNvSpPr txBox="1"/>
          <p:nvPr/>
        </p:nvSpPr>
        <p:spPr>
          <a:xfrm>
            <a:off x="200472" y="2060432"/>
            <a:ext cx="5472608" cy="1224136"/>
          </a:xfrm>
          <a:prstGeom prst="rect">
            <a:avLst/>
          </a:prstGeom>
          <a:noFill/>
          <a:ln w="12700">
            <a:solidFill>
              <a:schemeClr val="tx1"/>
            </a:solidFill>
          </a:ln>
        </p:spPr>
        <p:txBody>
          <a:bodyPr wrap="square" tIns="108000" bIns="36000" rtlCol="0">
            <a:spAutoFit/>
          </a:bodyPr>
          <a:lstStyle/>
          <a:p>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(1) </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重要業務のリソース保護方法の検討</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lvl="1"/>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検討内容</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リソースの高所への移設や土嚢・水嚢の設置の検討など</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(2) </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二次災害防止行動の特定</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lvl="1"/>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特定例</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毒劇物・危険物の漏洩対策措置</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ブレーカーの遮断</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復電時の火災防止</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など</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3" name="テキスト ボックス 22"/>
          <p:cNvSpPr txBox="1"/>
          <p:nvPr/>
        </p:nvSpPr>
        <p:spPr>
          <a:xfrm>
            <a:off x="200472" y="3590477"/>
            <a:ext cx="5472608" cy="1222624"/>
          </a:xfrm>
          <a:prstGeom prst="rect">
            <a:avLst/>
          </a:prstGeom>
          <a:noFill/>
          <a:ln w="12700">
            <a:solidFill>
              <a:schemeClr val="tx1"/>
            </a:solidFill>
          </a:ln>
        </p:spPr>
        <p:txBody>
          <a:bodyPr wrap="square" tIns="108000" bIns="36000" rtlCol="0">
            <a:spAutoFit/>
          </a:bodyPr>
          <a:lstStyle/>
          <a:p>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(1) </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水災対策</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行動</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の時間見積検討</a:t>
            </a:r>
            <a:endParaRPr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lvl="1"/>
            <a:r>
              <a:rPr lang="en-US" altLang="ja-JP" sz="14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検討内容</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】2.(1)</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2</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の</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各実施</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事項の優先順位と実施時間</a:t>
            </a:r>
            <a:endParaRPr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(2) </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水災対策行動のトリガーの検討</a:t>
            </a:r>
            <a:endParaRPr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lvl="1"/>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検討内容</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】3.(1)</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を踏まえて妥当なトリガーを選択</a:t>
            </a:r>
            <a:endParaRPr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lvl="1"/>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トリガー例</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各種警報・河川水位・警戒レベルなど</a:t>
            </a:r>
            <a:endParaRPr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テキスト ボックス 2"/>
          <p:cNvSpPr txBox="1"/>
          <p:nvPr/>
        </p:nvSpPr>
        <p:spPr>
          <a:xfrm>
            <a:off x="253538" y="836712"/>
            <a:ext cx="2880320" cy="216024"/>
          </a:xfrm>
          <a:prstGeom prst="rect">
            <a:avLst/>
          </a:prstGeom>
          <a:solidFill>
            <a:srgbClr val="006C60"/>
          </a:solidFill>
          <a:ln w="12700">
            <a:noFill/>
          </a:ln>
        </p:spPr>
        <p:txBody>
          <a:bodyPr wrap="none" tIns="0" bIns="0" rtlCol="0">
            <a:noAutofit/>
          </a:bodyPr>
          <a:lstStyle/>
          <a:p>
            <a:r>
              <a:rPr kumimoji="1" lang="en-US" altLang="ja-JP" sz="1400" b="1"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1. </a:t>
            </a:r>
            <a:r>
              <a:rPr kumimoji="1" lang="ja-JP" altLang="en-US" sz="1400" b="1"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重要業務の特定とリソース分析</a:t>
            </a:r>
            <a:endParaRPr kumimoji="1" lang="ja-JP" altLang="en-US" sz="280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4" name="テキスト ボックス 23"/>
          <p:cNvSpPr txBox="1"/>
          <p:nvPr/>
        </p:nvSpPr>
        <p:spPr>
          <a:xfrm>
            <a:off x="272480" y="1916416"/>
            <a:ext cx="2880320" cy="216024"/>
          </a:xfrm>
          <a:prstGeom prst="rect">
            <a:avLst/>
          </a:prstGeom>
          <a:solidFill>
            <a:srgbClr val="006C60"/>
          </a:solidFill>
          <a:ln w="12700">
            <a:noFill/>
          </a:ln>
        </p:spPr>
        <p:txBody>
          <a:bodyPr wrap="none" tIns="0" bIns="0" rtlCol="0">
            <a:noAutofit/>
          </a:bodyPr>
          <a:lstStyle/>
          <a:p>
            <a:r>
              <a:rPr lang="en-US" altLang="ja-JP" sz="14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2</a:t>
            </a:r>
            <a:r>
              <a:rPr kumimoji="1" lang="en-US" altLang="ja-JP" sz="1400" b="1"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kumimoji="1" lang="ja-JP" altLang="en-US" sz="1400" b="1"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水災対策行動の決定</a:t>
            </a:r>
            <a:endParaRPr kumimoji="1" lang="ja-JP" altLang="en-US" sz="280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5" name="テキスト ボックス 24"/>
          <p:cNvSpPr txBox="1"/>
          <p:nvPr/>
        </p:nvSpPr>
        <p:spPr>
          <a:xfrm>
            <a:off x="272480" y="3482673"/>
            <a:ext cx="2880320" cy="216024"/>
          </a:xfrm>
          <a:prstGeom prst="rect">
            <a:avLst/>
          </a:prstGeom>
          <a:solidFill>
            <a:srgbClr val="006C60"/>
          </a:solidFill>
          <a:ln w="12700">
            <a:noFill/>
          </a:ln>
        </p:spPr>
        <p:txBody>
          <a:bodyPr wrap="none" tIns="0" bIns="0" rtlCol="0">
            <a:noAutofit/>
          </a:bodyPr>
          <a:lstStyle/>
          <a:p>
            <a:r>
              <a:rPr lang="en-US" altLang="ja-JP" sz="1400" b="1"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3. </a:t>
            </a:r>
            <a:r>
              <a:rPr lang="ja-JP" altLang="en-US" sz="1400" b="1"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水災タイムラインのトリガーの決定</a:t>
            </a:r>
            <a:endParaRPr kumimoji="1" lang="ja-JP" altLang="en-US" sz="280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 name="テキスト ボックス 25"/>
          <p:cNvSpPr txBox="1"/>
          <p:nvPr/>
        </p:nvSpPr>
        <p:spPr>
          <a:xfrm>
            <a:off x="200472" y="5102645"/>
            <a:ext cx="5472608" cy="360850"/>
          </a:xfrm>
          <a:prstGeom prst="rect">
            <a:avLst/>
          </a:prstGeom>
          <a:noFill/>
          <a:ln w="12700">
            <a:solidFill>
              <a:schemeClr val="tx1"/>
            </a:solidFill>
          </a:ln>
        </p:spPr>
        <p:txBody>
          <a:bodyPr wrap="square" tIns="108000" bIns="36000" rtlCol="0">
            <a:spAutoFit/>
          </a:bodyPr>
          <a:lstStyle/>
          <a:p>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(1) </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水災対策行動を水災タイムラインのトリガーへ割り振り</a:t>
            </a:r>
            <a:endParaRPr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テキスト ボックス 26"/>
          <p:cNvSpPr txBox="1"/>
          <p:nvPr/>
        </p:nvSpPr>
        <p:spPr>
          <a:xfrm>
            <a:off x="272480" y="4994841"/>
            <a:ext cx="2880320" cy="216024"/>
          </a:xfrm>
          <a:prstGeom prst="rect">
            <a:avLst/>
          </a:prstGeom>
          <a:solidFill>
            <a:srgbClr val="006C60"/>
          </a:solidFill>
          <a:ln w="12700">
            <a:noFill/>
          </a:ln>
        </p:spPr>
        <p:txBody>
          <a:bodyPr wrap="none" tIns="0" bIns="0" rtlCol="0">
            <a:noAutofit/>
          </a:bodyPr>
          <a:lstStyle/>
          <a:p>
            <a:r>
              <a:rPr lang="en-US" altLang="ja-JP" sz="14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4</a:t>
            </a:r>
            <a:r>
              <a:rPr lang="en-US" altLang="ja-JP" sz="1400" b="1"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400" b="1"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水災タイムラインの</a:t>
            </a:r>
            <a:r>
              <a:rPr lang="ja-JP" altLang="en-US" sz="14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策定</a:t>
            </a:r>
            <a:endParaRPr kumimoji="1" lang="ja-JP" altLang="en-US" sz="280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8" name="テキスト ボックス 27"/>
          <p:cNvSpPr txBox="1"/>
          <p:nvPr/>
        </p:nvSpPr>
        <p:spPr>
          <a:xfrm>
            <a:off x="200472" y="5751133"/>
            <a:ext cx="5472608" cy="576293"/>
          </a:xfrm>
          <a:prstGeom prst="rect">
            <a:avLst/>
          </a:prstGeom>
          <a:noFill/>
          <a:ln w="12700">
            <a:solidFill>
              <a:schemeClr val="tx1"/>
            </a:solidFill>
          </a:ln>
        </p:spPr>
        <p:txBody>
          <a:bodyPr wrap="square" tIns="108000" bIns="36000" rtlCol="0">
            <a:spAutoFit/>
          </a:bodyPr>
          <a:lstStyle/>
          <a:p>
            <a:pPr marL="342900" indent="-342900">
              <a:buAutoNum type="arabicParenBoth"/>
            </a:pP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水災リスクの概要と水災タイムラインの内容を教育</a:t>
            </a:r>
            <a:endParaRPr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marL="342900" indent="-342900">
              <a:buAutoNum type="arabicParenBoth"/>
            </a:pP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水災タイムラインのトリガーの入手方法</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アプリなど</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の教育</a:t>
            </a:r>
            <a:endParaRPr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テキスト ボックス 28"/>
          <p:cNvSpPr txBox="1"/>
          <p:nvPr/>
        </p:nvSpPr>
        <p:spPr>
          <a:xfrm>
            <a:off x="272480" y="5643329"/>
            <a:ext cx="2880320" cy="216024"/>
          </a:xfrm>
          <a:prstGeom prst="rect">
            <a:avLst/>
          </a:prstGeom>
          <a:solidFill>
            <a:srgbClr val="006C60"/>
          </a:solidFill>
          <a:ln w="12700">
            <a:noFill/>
          </a:ln>
        </p:spPr>
        <p:txBody>
          <a:bodyPr wrap="none" tIns="0" bIns="0" rtlCol="0">
            <a:noAutofit/>
          </a:bodyPr>
          <a:lstStyle/>
          <a:p>
            <a:r>
              <a:rPr lang="en-US" altLang="ja-JP" sz="1400" b="1"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5. </a:t>
            </a:r>
            <a:r>
              <a:rPr lang="ja-JP" altLang="en-US" sz="1400" b="1"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従業員への教育</a:t>
            </a:r>
            <a:endParaRPr kumimoji="1" lang="ja-JP" altLang="en-US" sz="280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0" name="テキスト ボックス 29"/>
          <p:cNvSpPr txBox="1"/>
          <p:nvPr/>
        </p:nvSpPr>
        <p:spPr>
          <a:xfrm>
            <a:off x="6177136" y="4472908"/>
            <a:ext cx="3528392" cy="791737"/>
          </a:xfrm>
          <a:prstGeom prst="rect">
            <a:avLst/>
          </a:prstGeom>
          <a:noFill/>
          <a:ln w="12700">
            <a:solidFill>
              <a:schemeClr val="tx1"/>
            </a:solidFill>
          </a:ln>
        </p:spPr>
        <p:txBody>
          <a:bodyPr wrap="square" tIns="108000" bIns="36000" rtlCol="0">
            <a:spAutoFit/>
          </a:bodyPr>
          <a:lstStyle/>
          <a:p>
            <a:pPr marL="342900" indent="-342900">
              <a:buAutoNum type="arabicParenBoth"/>
            </a:pP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訓練の実施結果や被災経験を水災タイムラインにフィードバックし、水災タイムラインを変更</a:t>
            </a:r>
            <a:endParaRPr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31" name="テキスト ボックス 30"/>
          <p:cNvSpPr txBox="1"/>
          <p:nvPr/>
        </p:nvSpPr>
        <p:spPr>
          <a:xfrm>
            <a:off x="6249144" y="4365104"/>
            <a:ext cx="2160240" cy="216024"/>
          </a:xfrm>
          <a:prstGeom prst="rect">
            <a:avLst/>
          </a:prstGeom>
          <a:solidFill>
            <a:srgbClr val="006C60"/>
          </a:solidFill>
          <a:ln w="12700">
            <a:noFill/>
          </a:ln>
        </p:spPr>
        <p:txBody>
          <a:bodyPr wrap="none" tIns="0" bIns="0" rtlCol="0">
            <a:noAutofit/>
          </a:bodyPr>
          <a:lstStyle/>
          <a:p>
            <a:r>
              <a:rPr lang="en-US" altLang="ja-JP" sz="14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6</a:t>
            </a:r>
            <a:r>
              <a:rPr lang="en-US" altLang="ja-JP" sz="1400" b="1"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400" b="1"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水災タイムライン見直し</a:t>
            </a:r>
            <a:endParaRPr kumimoji="1" lang="ja-JP" altLang="en-US" sz="280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 name="下矢印 3"/>
          <p:cNvSpPr/>
          <p:nvPr/>
        </p:nvSpPr>
        <p:spPr>
          <a:xfrm>
            <a:off x="2596160" y="1736254"/>
            <a:ext cx="988688" cy="179834"/>
          </a:xfrm>
          <a:prstGeom prst="downArrow">
            <a:avLst/>
          </a:prstGeom>
          <a:solidFill>
            <a:srgbClr val="00C4AD"/>
          </a:solidFill>
          <a:ln w="9525">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32" name="下矢印 31"/>
          <p:cNvSpPr/>
          <p:nvPr/>
        </p:nvSpPr>
        <p:spPr>
          <a:xfrm>
            <a:off x="2596160" y="3284985"/>
            <a:ext cx="988688" cy="179834"/>
          </a:xfrm>
          <a:prstGeom prst="downArrow">
            <a:avLst/>
          </a:prstGeom>
          <a:solidFill>
            <a:srgbClr val="00C4AD"/>
          </a:solidFill>
          <a:ln w="9525">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33" name="下矢印 32"/>
          <p:cNvSpPr/>
          <p:nvPr/>
        </p:nvSpPr>
        <p:spPr>
          <a:xfrm>
            <a:off x="2585601" y="4815259"/>
            <a:ext cx="988688" cy="179834"/>
          </a:xfrm>
          <a:prstGeom prst="downArrow">
            <a:avLst/>
          </a:prstGeom>
          <a:solidFill>
            <a:srgbClr val="00C4AD"/>
          </a:solidFill>
          <a:ln w="9525">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6" name="曲折矢印 5"/>
          <p:cNvSpPr/>
          <p:nvPr/>
        </p:nvSpPr>
        <p:spPr>
          <a:xfrm rot="16200000" flipV="1">
            <a:off x="6658902" y="4315387"/>
            <a:ext cx="792088" cy="2763732"/>
          </a:xfrm>
          <a:prstGeom prst="bentArrow">
            <a:avLst>
              <a:gd name="adj1" fmla="val 25000"/>
              <a:gd name="adj2" fmla="val 50000"/>
              <a:gd name="adj3" fmla="val 50000"/>
              <a:gd name="adj4" fmla="val 43750"/>
            </a:avLst>
          </a:prstGeom>
          <a:solidFill>
            <a:srgbClr val="00C4AD"/>
          </a:solidFill>
          <a:ln w="9525">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35" name="下矢印 34"/>
          <p:cNvSpPr/>
          <p:nvPr/>
        </p:nvSpPr>
        <p:spPr>
          <a:xfrm>
            <a:off x="2612948" y="5463308"/>
            <a:ext cx="988688" cy="179834"/>
          </a:xfrm>
          <a:prstGeom prst="downArrow">
            <a:avLst/>
          </a:prstGeom>
          <a:solidFill>
            <a:srgbClr val="00C4AD"/>
          </a:solidFill>
          <a:ln w="9525">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rgbClr val="000000"/>
              </a:solidFill>
            </a:endParaRPr>
          </a:p>
        </p:txBody>
      </p:sp>
    </p:spTree>
    <p:extLst>
      <p:ext uri="{BB962C8B-B14F-4D97-AF65-F5344CB8AC3E}">
        <p14:creationId xmlns:p14="http://schemas.microsoft.com/office/powerpoint/2010/main" val="120889863"/>
      </p:ext>
    </p:extLst>
  </p:cSld>
  <p:clrMapOvr>
    <a:masterClrMapping/>
  </p:clrMapOvr>
  <mc:AlternateContent xmlns:mc="http://schemas.openxmlformats.org/markup-compatibility/2006" xmlns:p14="http://schemas.microsoft.com/office/powerpoint/2010/main">
    <mc:Choice Requires="p14">
      <p:transition spd="slow" p14:dur="2000" advTm="47293"/>
    </mc:Choice>
    <mc:Fallback xmlns="">
      <p:transition spd="slow" advTm="47293"/>
    </mc:Fallback>
  </mc:AlternateContent>
  <p:timing>
    <p:tnLst>
      <p:par>
        <p:cTn id="1" dur="indefinite" restart="never" nodeType="tmRoot"/>
      </p:par>
    </p:tnLst>
  </p:timing>
  <p:extLst mod="1">
    <p:ext uri="{3A86A75C-4F4B-4683-9AE1-C65F6400EC91}">
      <p14:laserTraceLst xmlns:p14="http://schemas.microsoft.com/office/powerpoint/2010/main">
        <p14:tracePtLst>
          <p14:tracePt t="5676" x="1081088" y="4991100"/>
          <p14:tracePt t="5908" x="1108075" y="4983163"/>
          <p14:tracePt t="5916" x="1152525" y="4965700"/>
          <p14:tracePt t="5922" x="1187450" y="4946650"/>
          <p14:tracePt t="5932" x="1231900" y="4929188"/>
          <p14:tracePt t="5949" x="1295400" y="4902200"/>
          <p14:tracePt t="5966" x="1384300" y="4884738"/>
          <p14:tracePt t="5982" x="1455738" y="4875213"/>
          <p14:tracePt t="5999" x="1527175" y="4875213"/>
          <p14:tracePt t="6016" x="1751013" y="4867275"/>
          <p14:tracePt t="6032" x="1965325" y="4867275"/>
          <p14:tracePt t="6050" x="2205038" y="4840288"/>
          <p14:tracePt t="6066" x="2554288" y="4803775"/>
          <p14:tracePt t="6083" x="2919413" y="4768850"/>
          <p14:tracePt t="6100" x="3170238" y="4759325"/>
          <p14:tracePt t="6116" x="3357563" y="4768850"/>
          <p14:tracePt t="6133" x="3571875" y="4786313"/>
          <p14:tracePt t="6154" x="3813175" y="4795838"/>
          <p14:tracePt t="6158" x="3867150" y="4803775"/>
          <p14:tracePt t="6166" x="3911600" y="4803775"/>
          <p14:tracePt t="6182" x="4010025" y="4822825"/>
          <p14:tracePt t="6199" x="4108450" y="4857750"/>
          <p14:tracePt t="6217" x="4179888" y="4884738"/>
          <p14:tracePt t="6232" x="4276725" y="4902200"/>
          <p14:tracePt t="6249" x="4375150" y="4919663"/>
          <p14:tracePt t="6266" x="4527550" y="4929188"/>
          <p14:tracePt t="6282" x="4616450" y="4929188"/>
          <p14:tracePt t="6299" x="4660900" y="4929188"/>
          <p14:tracePt t="6316" x="4687888" y="4929188"/>
          <p14:tracePt t="6514" x="4687888" y="4938713"/>
          <p14:tracePt t="6538" x="4697413" y="4938713"/>
          <p14:tracePt t="6554" x="4697413" y="4946650"/>
          <p14:tracePt t="6562" x="4705350" y="4946650"/>
          <p14:tracePt t="6570" x="4714875" y="4956175"/>
          <p14:tracePt t="6583" x="4724400" y="4965700"/>
          <p14:tracePt t="6599" x="4741863" y="4973638"/>
          <p14:tracePt t="6616" x="4751388" y="4983163"/>
          <p14:tracePt t="6632" x="4768850" y="4991100"/>
          <p14:tracePt t="6649" x="4776788" y="4991100"/>
          <p14:tracePt t="6666" x="4786313" y="4991100"/>
          <p14:tracePt t="6697" x="4795838" y="4991100"/>
          <p14:tracePt t="6738" x="4803775" y="4991100"/>
          <p14:tracePt t="6744" x="4803775" y="4983163"/>
          <p14:tracePt t="6753" x="4803775" y="4973638"/>
          <p14:tracePt t="6770" x="4803775" y="4965700"/>
          <p14:tracePt t="6783" x="4813300" y="4946650"/>
          <p14:tracePt t="6800" x="4813300" y="4938713"/>
          <p14:tracePt t="6816" x="4813300" y="4929188"/>
          <p14:tracePt t="6835" x="4813300" y="4919663"/>
          <p14:tracePt t="6874" x="4803775" y="4919663"/>
          <p14:tracePt t="6912" x="4795838" y="4919663"/>
          <p14:tracePt t="6924" x="4786313" y="4919663"/>
          <p14:tracePt t="6936" x="4776788" y="4919663"/>
          <p14:tracePt t="6949" x="4768850" y="4919663"/>
          <p14:tracePt t="6966" x="4759325" y="4919663"/>
          <p14:tracePt t="7002" x="4759325" y="4911725"/>
          <p14:tracePt t="7013" x="4751388" y="4911725"/>
          <p14:tracePt t="7021" x="4724400" y="4911725"/>
          <p14:tracePt t="7034" x="4670425" y="4911725"/>
          <p14:tracePt t="7049" x="4652963" y="4911725"/>
          <p14:tracePt t="7092" x="4652963" y="4919663"/>
          <p14:tracePt t="7100" x="4660900" y="4938713"/>
          <p14:tracePt t="7108" x="4679950" y="4956175"/>
          <p14:tracePt t="7116" x="4687888" y="4965700"/>
          <p14:tracePt t="7136" x="4687888" y="4973638"/>
          <p14:tracePt t="7264" x="4697413" y="4973638"/>
          <p14:tracePt t="7346" x="4687888" y="4929188"/>
          <p14:tracePt t="7355" x="4679950" y="4875213"/>
          <p14:tracePt t="7366" x="4652963" y="4813300"/>
          <p14:tracePt t="7383" x="4518025" y="4687888"/>
          <p14:tracePt t="7399" x="4330700" y="4500563"/>
          <p14:tracePt t="7415" x="3983038" y="4125913"/>
          <p14:tracePt t="7432" x="3571875" y="3759200"/>
          <p14:tracePt t="7449" x="3197225" y="3384550"/>
          <p14:tracePt t="7465" x="2759075" y="2982913"/>
          <p14:tracePt t="7482" x="2205038" y="2490788"/>
          <p14:tracePt t="7499" x="1724025" y="2071688"/>
          <p14:tracePt t="7515" x="1374775" y="1812925"/>
          <p14:tracePt t="7532" x="1054100" y="1652588"/>
          <p14:tracePt t="7549" x="901700" y="1589088"/>
          <p14:tracePt t="7565" x="812800" y="1562100"/>
          <p14:tracePt t="7582" x="776288" y="1554163"/>
          <p14:tracePt t="7599" x="758825" y="1544638"/>
          <p14:tracePt t="7615" x="750888" y="1544638"/>
          <p14:tracePt t="7649" x="741363" y="1527175"/>
          <p14:tracePt t="7666" x="714375" y="1490663"/>
          <p14:tracePt t="7682" x="696913" y="1473200"/>
          <p14:tracePt t="7699" x="696913" y="1455738"/>
          <p14:tracePt t="7715" x="679450" y="1438275"/>
          <p14:tracePt t="7732" x="660400" y="1419225"/>
          <p14:tracePt t="7749" x="642938" y="1393825"/>
          <p14:tracePt t="7765" x="615950" y="1366838"/>
          <p14:tracePt t="7782" x="581025" y="1322388"/>
          <p14:tracePt t="7799" x="571500" y="1303338"/>
          <p14:tracePt t="7815" x="571500" y="1285875"/>
          <p14:tracePt t="7832" x="561975" y="1258888"/>
          <p14:tracePt t="7849" x="554038" y="1231900"/>
          <p14:tracePt t="7865" x="554038" y="1196975"/>
          <p14:tracePt t="7882" x="554038" y="1169988"/>
          <p14:tracePt t="7899" x="536575" y="1133475"/>
          <p14:tracePt t="7916" x="509588" y="1108075"/>
          <p14:tracePt t="7932" x="490538" y="1081088"/>
          <p14:tracePt t="7949" x="455613" y="1054100"/>
          <p14:tracePt t="7966" x="419100" y="1017588"/>
          <p14:tracePt t="7983" x="384175" y="982663"/>
          <p14:tracePt t="7999" x="357188" y="946150"/>
          <p14:tracePt t="8017" x="347663" y="928688"/>
          <p14:tracePt t="8033" x="347663" y="901700"/>
          <p14:tracePt t="8049" x="347663" y="893763"/>
          <p14:tracePt t="8066" x="357188" y="866775"/>
          <p14:tracePt t="8083" x="366713" y="847725"/>
          <p14:tracePt t="8099" x="384175" y="830263"/>
          <p14:tracePt t="8116" x="393700" y="822325"/>
          <p14:tracePt t="8133" x="411163" y="812800"/>
          <p14:tracePt t="8149" x="446088" y="785813"/>
          <p14:tracePt t="8165" x="473075" y="768350"/>
          <p14:tracePt t="8182" x="500063" y="750888"/>
          <p14:tracePt t="8199" x="509588" y="731838"/>
          <p14:tracePt t="8215" x="509588" y="723900"/>
          <p14:tracePt t="8254" x="517525" y="723900"/>
          <p14:tracePt t="8278" x="527050" y="723900"/>
          <p14:tracePt t="8286" x="544513" y="723900"/>
          <p14:tracePt t="8298" x="561975" y="723900"/>
          <p14:tracePt t="8315" x="633413" y="714375"/>
          <p14:tracePt t="8332" x="776288" y="679450"/>
          <p14:tracePt t="8349" x="884238" y="660400"/>
          <p14:tracePt t="8365" x="982663" y="660400"/>
          <p14:tracePt t="8382" x="1062038" y="660400"/>
          <p14:tracePt t="8399" x="1125538" y="660400"/>
          <p14:tracePt t="8415" x="1169988" y="660400"/>
          <p14:tracePt t="8432" x="1196975" y="669925"/>
          <p14:tracePt t="8448" x="1223963" y="669925"/>
          <p14:tracePt t="8465" x="1241425" y="679450"/>
          <p14:tracePt t="8482" x="1268413" y="687388"/>
          <p14:tracePt t="8499" x="1285875" y="687388"/>
          <p14:tracePt t="8515" x="1295400" y="696913"/>
          <p14:tracePt t="8532" x="1312863" y="696913"/>
          <p14:tracePt t="8916" x="1303338" y="696913"/>
          <p14:tracePt t="8932" x="1295400" y="696913"/>
          <p14:tracePt t="8948" x="1285875" y="696913"/>
          <p14:tracePt t="8962" x="1276350" y="696913"/>
          <p14:tracePt t="8973" x="1268413" y="696913"/>
          <p14:tracePt t="8983" x="1258888" y="696913"/>
          <p14:tracePt t="8999" x="1250950" y="696913"/>
          <p14:tracePt t="9018" x="1223963" y="696913"/>
          <p14:tracePt t="9033" x="1196975" y="696913"/>
          <p14:tracePt t="9050" x="1169988" y="696913"/>
          <p14:tracePt t="9066" x="1116013" y="696913"/>
          <p14:tracePt t="9083" x="1044575" y="696913"/>
          <p14:tracePt t="9099" x="973138" y="714375"/>
          <p14:tracePt t="9116" x="938213" y="723900"/>
          <p14:tracePt t="9132" x="911225" y="731838"/>
          <p14:tracePt t="9149" x="874713" y="741363"/>
          <p14:tracePt t="9166" x="847725" y="750888"/>
          <p14:tracePt t="9182" x="822325" y="768350"/>
          <p14:tracePt t="9198" x="795338" y="776288"/>
          <p14:tracePt t="9215" x="768350" y="785813"/>
          <p14:tracePt t="9232" x="741363" y="795338"/>
          <p14:tracePt t="9249" x="714375" y="803275"/>
          <p14:tracePt t="9265" x="696913" y="812800"/>
          <p14:tracePt t="9282" x="660400" y="830263"/>
          <p14:tracePt t="9299" x="642938" y="839788"/>
          <p14:tracePt t="9315" x="615950" y="839788"/>
          <p14:tracePt t="9332" x="608013" y="847725"/>
          <p14:tracePt t="9349" x="598488" y="857250"/>
          <p14:tracePt t="9365" x="588963" y="866775"/>
          <p14:tracePt t="9382" x="571500" y="901700"/>
          <p14:tracePt t="9399" x="554038" y="919163"/>
          <p14:tracePt t="9416" x="554038" y="946150"/>
          <p14:tracePt t="9432" x="544513" y="965200"/>
          <p14:tracePt t="9449" x="544513" y="982663"/>
          <p14:tracePt t="9466" x="544513" y="1009650"/>
          <p14:tracePt t="9482" x="554038" y="1036638"/>
          <p14:tracePt t="9499" x="571500" y="1062038"/>
          <p14:tracePt t="9515" x="588963" y="1081088"/>
          <p14:tracePt t="9532" x="598488" y="1116013"/>
          <p14:tracePt t="9548" x="615950" y="1179513"/>
          <p14:tracePt t="9565" x="633413" y="1223963"/>
          <p14:tracePt t="9582" x="660400" y="1250950"/>
          <p14:tracePt t="9599" x="679450" y="1268413"/>
          <p14:tracePt t="9615" x="687388" y="1276350"/>
          <p14:tracePt t="9632" x="704850" y="1285875"/>
          <p14:tracePt t="9648" x="714375" y="1285875"/>
          <p14:tracePt t="9692" x="723900" y="1295400"/>
          <p14:tracePt t="9710" x="731838" y="1303338"/>
          <p14:tracePt t="9726" x="741363" y="1312863"/>
          <p14:tracePt t="9734" x="750888" y="1322388"/>
          <p14:tracePt t="9748" x="758825" y="1330325"/>
          <p14:tracePt t="9765" x="776288" y="1357313"/>
          <p14:tracePt t="9782" x="795338" y="1366838"/>
          <p14:tracePt t="9798" x="803275" y="1374775"/>
          <p14:tracePt t="9955" x="803275" y="1384300"/>
          <p14:tracePt t="10036" x="812800" y="1384300"/>
          <p14:tracePt t="10038" x="812800" y="1393825"/>
          <p14:tracePt t="10122" x="822325" y="1393825"/>
          <p14:tracePt t="10279" x="822325" y="1401763"/>
          <p14:tracePt t="14267" x="812800" y="1401763"/>
          <p14:tracePt t="14481" x="803275" y="1401763"/>
          <p14:tracePt t="14564" x="812800" y="1401763"/>
          <p14:tracePt t="14585" x="822325" y="1401763"/>
          <p14:tracePt t="14595" x="830263" y="1401763"/>
          <p14:tracePt t="14602" x="847725" y="1393825"/>
          <p14:tracePt t="14614" x="874713" y="1393825"/>
          <p14:tracePt t="14631" x="919163" y="1393825"/>
          <p14:tracePt t="14648" x="990600" y="1384300"/>
          <p14:tracePt t="14664" x="1009650" y="1384300"/>
          <p14:tracePt t="14681" x="1036638" y="1384300"/>
          <p14:tracePt t="14698" x="1062038" y="1384300"/>
          <p14:tracePt t="14715" x="1081088" y="1384300"/>
          <p14:tracePt t="14731" x="1108075" y="1384300"/>
          <p14:tracePt t="14749" x="1152525" y="1384300"/>
          <p14:tracePt t="14765" x="1196975" y="1384300"/>
          <p14:tracePt t="14781" x="1258888" y="1384300"/>
          <p14:tracePt t="14798" x="1330325" y="1384300"/>
          <p14:tracePt t="14815" x="1401763" y="1384300"/>
          <p14:tracePt t="14831" x="1473200" y="1384300"/>
          <p14:tracePt t="14848" x="1509713" y="1384300"/>
          <p14:tracePt t="14864" x="1527175" y="1384300"/>
          <p14:tracePt t="14881" x="1554163" y="1384300"/>
          <p14:tracePt t="14898" x="1589088" y="1384300"/>
          <p14:tracePt t="14914" x="1608138" y="1384300"/>
          <p14:tracePt t="14931" x="1625600" y="1374775"/>
          <p14:tracePt t="14948" x="1633538" y="1374775"/>
          <p14:tracePt t="14964" x="1643063" y="1374775"/>
          <p14:tracePt t="15040" x="1652588" y="1374775"/>
          <p14:tracePt t="15052" x="1660525" y="1374775"/>
          <p14:tracePt t="15460" x="1670050" y="1374775"/>
          <p14:tracePt t="15621" x="1679575" y="1374775"/>
          <p14:tracePt t="15642" x="1697038" y="1384300"/>
          <p14:tracePt t="15650" x="1714500" y="1384300"/>
          <p14:tracePt t="15657" x="1731963" y="1393825"/>
          <p14:tracePt t="15665" x="1751013" y="1393825"/>
          <p14:tracePt t="15681" x="1795463" y="1401763"/>
          <p14:tracePt t="15698" x="1839913" y="1401763"/>
          <p14:tracePt t="15714" x="1874838" y="1401763"/>
          <p14:tracePt t="15731" x="1901825" y="1401763"/>
          <p14:tracePt t="15749" x="1946275" y="1401763"/>
          <p14:tracePt t="15764" x="1955800" y="1401763"/>
          <p14:tracePt t="15781" x="2000250" y="1411288"/>
          <p14:tracePt t="15798" x="2054225" y="1419225"/>
          <p14:tracePt t="15815" x="2116138" y="1428750"/>
          <p14:tracePt t="15831" x="2179638" y="1428750"/>
          <p14:tracePt t="15848" x="2232025" y="1428750"/>
          <p14:tracePt t="15865" x="2276475" y="1428750"/>
          <p14:tracePt t="15881" x="2312988" y="1428750"/>
          <p14:tracePt t="15898" x="2384425" y="1428750"/>
          <p14:tracePt t="15914" x="2419350" y="1428750"/>
          <p14:tracePt t="15931" x="2465388" y="1428750"/>
          <p14:tracePt t="15948" x="2500313" y="1428750"/>
          <p14:tracePt t="15964" x="2527300" y="1428750"/>
          <p14:tracePt t="15981" x="2544763" y="1428750"/>
          <p14:tracePt t="15999" x="2589213" y="1428750"/>
          <p14:tracePt t="16014" x="2616200" y="1428750"/>
          <p14:tracePt t="16031" x="2679700" y="1446213"/>
          <p14:tracePt t="16048" x="2714625" y="1446213"/>
          <p14:tracePt t="16065" x="2732088" y="1446213"/>
          <p14:tracePt t="16082" x="2751138" y="1446213"/>
          <p14:tracePt t="16098" x="2759075" y="1455738"/>
          <p14:tracePt t="16115" x="2776538" y="1455738"/>
          <p14:tracePt t="16132" x="2795588" y="1455738"/>
          <p14:tracePt t="16148" x="2803525" y="1455738"/>
          <p14:tracePt t="16165" x="2813050" y="1455738"/>
          <p14:tracePt t="16182" x="2822575" y="1455738"/>
          <p14:tracePt t="16931" x="2830513" y="1455738"/>
          <p14:tracePt t="16950" x="2840038" y="1455738"/>
          <p14:tracePt t="16958" x="2847975" y="1465263"/>
          <p14:tracePt t="16964" x="2857500" y="1465263"/>
          <p14:tracePt t="16981" x="2884488" y="1465263"/>
          <p14:tracePt t="16997" x="2901950" y="1473200"/>
          <p14:tracePt t="17014" x="2919413" y="1473200"/>
          <p14:tracePt t="17031" x="2938463" y="1473200"/>
          <p14:tracePt t="17064" x="2946400" y="1473200"/>
          <p14:tracePt t="17574" x="2955925" y="1473200"/>
          <p14:tracePt t="17612" x="2965450" y="1473200"/>
          <p14:tracePt t="17628" x="2965450" y="1482725"/>
          <p14:tracePt t="17652" x="2973388" y="1482725"/>
          <p14:tracePt t="17704" x="2982913" y="1482725"/>
          <p14:tracePt t="17772" x="2982913" y="1490663"/>
          <p14:tracePt t="17786" x="2990850" y="1490663"/>
          <p14:tracePt t="17802" x="3000375" y="1490663"/>
          <p14:tracePt t="17818" x="3009900" y="1490663"/>
          <p14:tracePt t="17871" x="3017838" y="1490663"/>
          <p14:tracePt t="18053" x="3027363" y="1490663"/>
          <p14:tracePt t="18061" x="3044825" y="1490663"/>
          <p14:tracePt t="18077" x="3054350" y="1490663"/>
          <p14:tracePt t="18105" x="3054350" y="1482725"/>
          <p14:tracePt t="18113" x="3062288" y="1473200"/>
          <p14:tracePt t="18127" x="3062288" y="1455738"/>
          <p14:tracePt t="18135" x="3062288" y="1446213"/>
          <p14:tracePt t="18151" x="3062288" y="1438275"/>
          <p14:tracePt t="18246" x="3062288" y="1446213"/>
          <p14:tracePt t="18269" x="3071813" y="1446213"/>
          <p14:tracePt t="18389" x="3081338" y="1446213"/>
          <p14:tracePt t="18409" x="3089275" y="1446213"/>
          <p14:tracePt t="18417" x="3098800" y="1438275"/>
          <p14:tracePt t="18426" x="3108325" y="1438275"/>
          <p14:tracePt t="18451" x="3108325" y="1446213"/>
          <p14:tracePt t="18459" x="3098800" y="1455738"/>
          <p14:tracePt t="18467" x="3089275" y="1473200"/>
          <p14:tracePt t="18481" x="3062288" y="1500188"/>
          <p14:tracePt t="18497" x="3027363" y="1527175"/>
          <p14:tracePt t="18718" x="3017838" y="1527175"/>
          <p14:tracePt t="18727" x="3017838" y="1517650"/>
          <p14:tracePt t="18734" x="3017838" y="1509713"/>
          <p14:tracePt t="18958" x="3017838" y="1500188"/>
          <p14:tracePt t="18974" x="3017838" y="1490663"/>
          <p14:tracePt t="18983" x="3027363" y="1482725"/>
          <p14:tracePt t="18990" x="3036888" y="1482725"/>
          <p14:tracePt t="18999" x="3044825" y="1473200"/>
          <p14:tracePt t="19015" x="3054350" y="1473200"/>
          <p14:tracePt t="19030" x="3062288" y="1473200"/>
          <p14:tracePt t="19047" x="3071813" y="1473200"/>
          <p14:tracePt t="19064" x="3089275" y="1465263"/>
          <p14:tracePt t="19080" x="3116263" y="1455738"/>
          <p14:tracePt t="19097" x="3133725" y="1438275"/>
          <p14:tracePt t="19115" x="3179763" y="1411288"/>
          <p14:tracePt t="19147" x="3187700" y="1411288"/>
          <p14:tracePt t="19164" x="3197225" y="1401763"/>
          <p14:tracePt t="19181" x="3205163" y="1401763"/>
          <p14:tracePt t="19197" x="3224213" y="1401763"/>
          <p14:tracePt t="19214" x="3224213" y="1393825"/>
          <p14:tracePt t="19253" x="3232150" y="1393825"/>
          <p14:tracePt t="19266" x="3241675" y="1393825"/>
          <p14:tracePt t="19281" x="3259138" y="1401763"/>
          <p14:tracePt t="19297" x="3268663" y="1401763"/>
          <p14:tracePt t="19314" x="3276600" y="1401763"/>
          <p14:tracePt t="19330" x="3295650" y="1401763"/>
          <p14:tracePt t="19347" x="3303588" y="1401763"/>
          <p14:tracePt t="19364" x="3330575" y="1393825"/>
          <p14:tracePt t="19380" x="3357563" y="1374775"/>
          <p14:tracePt t="19397" x="3367088" y="1366838"/>
          <p14:tracePt t="19414" x="3384550" y="1357313"/>
          <p14:tracePt t="19431" x="3394075" y="1347788"/>
          <p14:tracePt t="19447" x="3402013" y="1347788"/>
          <p14:tracePt t="19464" x="3411538" y="1339850"/>
          <p14:tracePt t="19483" x="3411538" y="1330325"/>
          <p14:tracePt t="19497" x="3419475" y="1330325"/>
          <p14:tracePt t="19537" x="3419475" y="1322388"/>
          <p14:tracePt t="19672" x="3429000" y="1312863"/>
          <p14:tracePt t="19692" x="3438525" y="1303338"/>
          <p14:tracePt t="19701" x="3446463" y="1303338"/>
          <p14:tracePt t="19709" x="3446463" y="1295400"/>
          <p14:tracePt t="19717" x="3455988" y="1285875"/>
          <p14:tracePt t="19730" x="3473450" y="1285875"/>
          <p14:tracePt t="19747" x="3482975" y="1285875"/>
          <p14:tracePt t="19764" x="3509963" y="1285875"/>
          <p14:tracePt t="19780" x="3527425" y="1285875"/>
          <p14:tracePt t="19797" x="3562350" y="1285875"/>
          <p14:tracePt t="19813" x="3608388" y="1285875"/>
          <p14:tracePt t="19830" x="3679825" y="1276350"/>
          <p14:tracePt t="19847" x="3776663" y="1268413"/>
          <p14:tracePt t="19864" x="3946525" y="1268413"/>
          <p14:tracePt t="19882" x="4089400" y="1285875"/>
          <p14:tracePt t="19897" x="4241800" y="1285875"/>
          <p14:tracePt t="19914" x="4367213" y="1295400"/>
          <p14:tracePt t="19931" x="4518025" y="1285875"/>
          <p14:tracePt t="19947" x="4670425" y="1268413"/>
          <p14:tracePt t="19964" x="4830763" y="1250950"/>
          <p14:tracePt t="19980" x="4983163" y="1250950"/>
          <p14:tracePt t="19997" x="5143500" y="1231900"/>
          <p14:tracePt t="20013" x="5394325" y="1223963"/>
          <p14:tracePt t="20030" x="5537200" y="1223963"/>
          <p14:tracePt t="20046" x="5661025" y="1187450"/>
          <p14:tracePt t="20063" x="5776913" y="1160463"/>
          <p14:tracePt t="20080" x="5875338" y="1143000"/>
          <p14:tracePt t="20097" x="5965825" y="1133475"/>
          <p14:tracePt t="20115" x="6027738" y="1133475"/>
          <p14:tracePt t="20131" x="6062663" y="1133475"/>
          <p14:tracePt t="20147" x="6089650" y="1133475"/>
          <p14:tracePt t="20164" x="6116638" y="1133475"/>
          <p14:tracePt t="20181" x="6143625" y="1133475"/>
          <p14:tracePt t="20197" x="6188075" y="1143000"/>
          <p14:tracePt t="20214" x="6232525" y="1143000"/>
          <p14:tracePt t="20231" x="6251575" y="1143000"/>
          <p14:tracePt t="20248" x="6276975" y="1143000"/>
          <p14:tracePt t="20264" x="6313488" y="1143000"/>
          <p14:tracePt t="20281" x="6330950" y="1143000"/>
          <p14:tracePt t="20297" x="6348413" y="1143000"/>
          <p14:tracePt t="20314" x="6367463" y="1143000"/>
          <p14:tracePt t="20331" x="6394450" y="1160463"/>
          <p14:tracePt t="20347" x="6411913" y="1179513"/>
          <p14:tracePt t="20365" x="6456363" y="1214438"/>
          <p14:tracePt t="20380" x="6465888" y="1223963"/>
          <p14:tracePt t="20397" x="6500813" y="1241425"/>
          <p14:tracePt t="20414" x="6518275" y="1258888"/>
          <p14:tracePt t="20430" x="6527800" y="1258888"/>
          <p14:tracePt t="20447" x="6545263" y="1268413"/>
          <p14:tracePt t="20464" x="6554788" y="1276350"/>
          <p14:tracePt t="20480" x="6581775" y="1276350"/>
          <p14:tracePt t="20497" x="6608763" y="1276350"/>
          <p14:tracePt t="20514" x="6616700" y="1285875"/>
          <p14:tracePt t="20566" x="6616700" y="1295400"/>
          <p14:tracePt t="20577" x="6626225" y="1295400"/>
          <p14:tracePt t="20584" x="6634163" y="1303338"/>
          <p14:tracePt t="20597" x="6643688" y="1312863"/>
          <p14:tracePt t="20614" x="6670675" y="1330325"/>
          <p14:tracePt t="20630" x="6688138" y="1339850"/>
          <p14:tracePt t="20647" x="6724650" y="1347788"/>
          <p14:tracePt t="20664" x="6751638" y="1347788"/>
          <p14:tracePt t="20680" x="6769100" y="1347788"/>
          <p14:tracePt t="20697" x="6786563" y="1347788"/>
          <p14:tracePt t="20714" x="6796088" y="1347788"/>
          <p14:tracePt t="20747" x="6796088" y="1357313"/>
          <p14:tracePt t="20763" x="6804025" y="1357313"/>
          <p14:tracePt t="21168" x="6813550" y="1357313"/>
          <p14:tracePt t="21176" x="6823075" y="1357313"/>
          <p14:tracePt t="21192" x="6831013" y="1366838"/>
          <p14:tracePt t="21208" x="6840538" y="1366838"/>
          <p14:tracePt t="21224" x="6848475" y="1374775"/>
          <p14:tracePt t="21233" x="6858000" y="1374775"/>
          <p14:tracePt t="21247" x="6867525" y="1374775"/>
          <p14:tracePt t="21263" x="6875463" y="1374775"/>
          <p14:tracePt t="21280" x="6894513" y="1374775"/>
          <p14:tracePt t="21297" x="6919913" y="1374775"/>
          <p14:tracePt t="21314" x="6938963" y="1374775"/>
          <p14:tracePt t="21331" x="6956425" y="1374775"/>
          <p14:tracePt t="21347" x="6973888" y="1374775"/>
          <p14:tracePt t="21365" x="7010400" y="1374775"/>
          <p14:tracePt t="21381" x="7018338" y="1374775"/>
          <p14:tracePt t="21397" x="7054850" y="1384300"/>
          <p14:tracePt t="21414" x="7081838" y="1384300"/>
          <p14:tracePt t="21431" x="7099300" y="1384300"/>
          <p14:tracePt t="21448" x="7126288" y="1384300"/>
          <p14:tracePt t="21463" x="7143750" y="1384300"/>
          <p14:tracePt t="21480" x="7170738" y="1384300"/>
          <p14:tracePt t="21497" x="7205663" y="1384300"/>
          <p14:tracePt t="21513" x="7224713" y="1384300"/>
          <p14:tracePt t="21530" x="7251700" y="1384300"/>
          <p14:tracePt t="21546" x="7269163" y="1384300"/>
          <p14:tracePt t="21563" x="7286625" y="1384300"/>
          <p14:tracePt t="21580" x="7296150" y="1384300"/>
          <p14:tracePt t="21597" x="7304088" y="1384300"/>
          <p14:tracePt t="21613" x="7323138" y="1384300"/>
          <p14:tracePt t="21631" x="7331075" y="1384300"/>
          <p14:tracePt t="21647" x="7348538" y="1384300"/>
          <p14:tracePt t="21664" x="7367588" y="1384300"/>
          <p14:tracePt t="21681" x="7385050" y="1384300"/>
          <p14:tracePt t="21697" x="7394575" y="1384300"/>
          <p14:tracePt t="21714" x="7412038" y="1384300"/>
          <p14:tracePt t="21734" x="7446963" y="1384300"/>
          <p14:tracePt t="21747" x="7473950" y="1384300"/>
          <p14:tracePt t="21764" x="7491413" y="1384300"/>
          <p14:tracePt t="21780" x="7500938" y="1393825"/>
          <p14:tracePt t="21797" x="7518400" y="1393825"/>
          <p14:tracePt t="21814" x="7527925" y="1393825"/>
          <p14:tracePt t="21819" x="7537450" y="1393825"/>
          <p14:tracePt t="21847" x="7554913" y="1393825"/>
          <p14:tracePt t="21865" x="7581900" y="1393825"/>
          <p14:tracePt t="21880" x="7599363" y="1393825"/>
          <p14:tracePt t="21897" x="7626350" y="1401763"/>
          <p14:tracePt t="21914" x="7634288" y="1401763"/>
          <p14:tracePt t="21930" x="7661275" y="1411288"/>
          <p14:tracePt t="21947" x="7688263" y="1411288"/>
          <p14:tracePt t="21964" x="7697788" y="1411288"/>
          <p14:tracePt t="21980" x="7724775" y="1411288"/>
          <p14:tracePt t="21997" x="7759700" y="1411288"/>
          <p14:tracePt t="22014" x="7786688" y="1411288"/>
          <p14:tracePt t="22030" x="7796213" y="1411288"/>
          <p14:tracePt t="22047" x="7813675" y="1411288"/>
          <p14:tracePt t="22064" x="7831138" y="1411288"/>
          <p14:tracePt t="22080" x="7848600" y="1411288"/>
          <p14:tracePt t="22097" x="7867650" y="1411288"/>
          <p14:tracePt t="22113" x="7885113" y="1411288"/>
          <p14:tracePt t="22130" x="7902575" y="1411288"/>
          <p14:tracePt t="22146" x="7912100" y="1411288"/>
          <p14:tracePt t="22163" x="7929563" y="1411288"/>
          <p14:tracePt t="22180" x="7939088" y="1411288"/>
          <p14:tracePt t="22196" x="7956550" y="1411288"/>
          <p14:tracePt t="22213" x="7966075" y="1411288"/>
          <p14:tracePt t="22290" x="7974013" y="1411288"/>
          <p14:tracePt t="22533" x="7966075" y="1411288"/>
          <p14:tracePt t="22541" x="7947025" y="1411288"/>
          <p14:tracePt t="22551" x="7939088" y="1411288"/>
          <p14:tracePt t="22563" x="7912100" y="1393825"/>
          <p14:tracePt t="22580" x="7894638" y="1393825"/>
          <p14:tracePt t="22597" x="7875588" y="1374775"/>
          <p14:tracePt t="22614" x="7858125" y="1374775"/>
          <p14:tracePt t="22630" x="7848600" y="1366838"/>
          <p14:tracePt t="22647" x="7840663" y="1366838"/>
          <p14:tracePt t="22664" x="7823200" y="1357313"/>
          <p14:tracePt t="22681" x="7786688" y="1347788"/>
          <p14:tracePt t="22697" x="7759700" y="1330325"/>
          <p14:tracePt t="22714" x="7732713" y="1322388"/>
          <p14:tracePt t="22730" x="7697788" y="1312863"/>
          <p14:tracePt t="22747" x="7643813" y="1312863"/>
          <p14:tracePt t="22764" x="7562850" y="1312863"/>
          <p14:tracePt t="22780" x="7446963" y="1312863"/>
          <p14:tracePt t="22797" x="7304088" y="1322388"/>
          <p14:tracePt t="22814" x="7010400" y="1357313"/>
          <p14:tracePt t="22830" x="6688138" y="1374775"/>
          <p14:tracePt t="22847" x="6296025" y="1374775"/>
          <p14:tracePt t="22863" x="6054725" y="1366838"/>
          <p14:tracePt t="22880" x="5875338" y="1322388"/>
          <p14:tracePt t="22897" x="5759450" y="1295400"/>
          <p14:tracePt t="22913" x="5705475" y="1276350"/>
          <p14:tracePt t="22930" x="5705475" y="1268413"/>
          <p14:tracePt t="23044" x="5697538" y="1268413"/>
          <p14:tracePt t="23061" x="5688013" y="1268413"/>
          <p14:tracePt t="23069" x="5680075" y="1268413"/>
          <p14:tracePt t="23087" x="5670550" y="1268413"/>
          <p14:tracePt t="23554" x="5661025" y="1268413"/>
          <p14:tracePt t="23575" x="5653088" y="1268413"/>
          <p14:tracePt t="23583" x="5643563" y="1268413"/>
          <p14:tracePt t="23590" x="5643563" y="1258888"/>
          <p14:tracePt t="23599" x="5634038" y="1258888"/>
          <p14:tracePt t="23615" x="5626100" y="1258888"/>
          <p14:tracePt t="23632" x="5616575" y="1258888"/>
          <p14:tracePt t="23646" x="5608638" y="1258888"/>
          <p14:tracePt t="23663" x="5599113" y="1250950"/>
          <p14:tracePt t="23679" x="5589588" y="1250950"/>
          <p14:tracePt t="23696" x="5581650" y="1250950"/>
          <p14:tracePt t="23713" x="5572125" y="1250950"/>
          <p14:tracePt t="23729" x="5562600" y="1250950"/>
          <p14:tracePt t="23746" x="5545138" y="1250950"/>
          <p14:tracePt t="23763" x="5527675" y="1250950"/>
          <p14:tracePt t="23780" x="5510213" y="1250950"/>
          <p14:tracePt t="23797" x="5491163" y="1250950"/>
          <p14:tracePt t="23814" x="5456238" y="1258888"/>
          <p14:tracePt t="23830" x="5438775" y="1258888"/>
          <p14:tracePt t="23847" x="5411788" y="1276350"/>
          <p14:tracePt t="23864" x="5394325" y="1303338"/>
          <p14:tracePt t="23880" x="5367338" y="1322388"/>
          <p14:tracePt t="23897" x="5340350" y="1347788"/>
          <p14:tracePt t="23914" x="5322888" y="1366838"/>
          <p14:tracePt t="23931" x="5286375" y="1374775"/>
          <p14:tracePt t="23946" x="5259388" y="1374775"/>
          <p14:tracePt t="23963" x="5251450" y="1374775"/>
          <p14:tracePt t="23980" x="5232400" y="1374775"/>
          <p14:tracePt t="23996" x="5224463" y="1374775"/>
          <p14:tracePt t="24013" x="5205413" y="1374775"/>
          <p14:tracePt t="24030" x="5197475" y="1374775"/>
          <p14:tracePt t="24046" x="5170488" y="1374775"/>
          <p14:tracePt t="24063" x="5153025" y="1374775"/>
          <p14:tracePt t="24080" x="5133975" y="1384300"/>
          <p14:tracePt t="24097" x="5126038" y="1393825"/>
          <p14:tracePt t="24113" x="5099050" y="1393825"/>
          <p14:tracePt t="24130" x="5072063" y="1401763"/>
          <p14:tracePt t="24146" x="5054600" y="1411288"/>
          <p14:tracePt t="24163" x="5037138" y="1411288"/>
          <p14:tracePt t="24181" x="5010150" y="1419225"/>
          <p14:tracePt t="24196" x="4991100" y="1419225"/>
          <p14:tracePt t="24213" x="4965700" y="1428750"/>
          <p14:tracePt t="24229" x="4946650" y="1428750"/>
          <p14:tracePt t="24246" x="4919663" y="1438275"/>
          <p14:tracePt t="24263" x="4894263" y="1438275"/>
          <p14:tracePt t="24279" x="4875213" y="1438275"/>
          <p14:tracePt t="24296" x="4848225" y="1438275"/>
          <p14:tracePt t="24313" x="4813300" y="1446213"/>
          <p14:tracePt t="24330" x="4786313" y="1455738"/>
          <p14:tracePt t="24346" x="4741863" y="1473200"/>
          <p14:tracePt t="24363" x="4687888" y="1482725"/>
          <p14:tracePt t="24379" x="4608513" y="1517650"/>
          <p14:tracePt t="24397" x="4510088" y="1544638"/>
          <p14:tracePt t="24413" x="4402138" y="1571625"/>
          <p14:tracePt t="24431" x="4197350" y="1616075"/>
          <p14:tracePt t="24446" x="4125913" y="1643063"/>
          <p14:tracePt t="24463" x="3911600" y="1670050"/>
          <p14:tracePt t="24480" x="3813175" y="1679575"/>
          <p14:tracePt t="24497" x="3732213" y="1679575"/>
          <p14:tracePt t="24513" x="3660775" y="1687513"/>
          <p14:tracePt t="24529" x="3633788" y="1687513"/>
          <p14:tracePt t="24546" x="3616325" y="1697038"/>
          <p14:tracePt t="24668" x="3608388" y="1697038"/>
          <p14:tracePt t="24728" x="3598863" y="1697038"/>
          <p14:tracePt t="24736" x="3598863" y="1704975"/>
          <p14:tracePt t="24835" x="3589338" y="1704975"/>
          <p14:tracePt t="24900" x="3589338" y="1697038"/>
          <p14:tracePt t="24908" x="3589338" y="1687513"/>
          <p14:tracePt t="24917" x="3589338" y="1679575"/>
          <p14:tracePt t="24932" x="3571875" y="1660525"/>
          <p14:tracePt t="24947" x="3562350" y="1633538"/>
          <p14:tracePt t="24963" x="3544888" y="1608138"/>
          <p14:tracePt t="24980" x="3517900" y="1581150"/>
          <p14:tracePt t="24997" x="3490913" y="1562100"/>
          <p14:tracePt t="25013" x="3465513" y="1536700"/>
          <p14:tracePt t="25030" x="3446463" y="1509713"/>
          <p14:tracePt t="25047" x="3384550" y="1465263"/>
          <p14:tracePt t="25063" x="3313113" y="1438275"/>
          <p14:tracePt t="25080" x="3232150" y="1401763"/>
          <p14:tracePt t="25096" x="3143250" y="1374775"/>
          <p14:tracePt t="25113" x="3036888" y="1347788"/>
          <p14:tracePt t="25130" x="2938463" y="1312863"/>
          <p14:tracePt t="25146" x="2830513" y="1285875"/>
          <p14:tracePt t="25163" x="2732088" y="1258888"/>
          <p14:tracePt t="25179" x="2625725" y="1223963"/>
          <p14:tracePt t="25196" x="2473325" y="1179513"/>
          <p14:tracePt t="25214" x="2374900" y="1143000"/>
          <p14:tracePt t="25229" x="2295525" y="1108075"/>
          <p14:tracePt t="25246" x="2241550" y="1081088"/>
          <p14:tracePt t="25263" x="2197100" y="1054100"/>
          <p14:tracePt t="25279" x="2170113" y="1044575"/>
          <p14:tracePt t="25296" x="2116138" y="1017588"/>
          <p14:tracePt t="25313" x="2081213" y="1017588"/>
          <p14:tracePt t="25329" x="2044700" y="1017588"/>
          <p14:tracePt t="25346" x="2009775" y="1017588"/>
          <p14:tracePt t="25363" x="1990725" y="1017588"/>
          <p14:tracePt t="25379" x="1965325" y="1017588"/>
          <p14:tracePt t="25396" x="1955800" y="1017588"/>
          <p14:tracePt t="25414" x="1946275" y="1017588"/>
          <p14:tracePt t="25445" x="1938338" y="1017588"/>
          <p14:tracePt t="25453" x="1928813" y="1027113"/>
          <p14:tracePt t="25469" x="1919288" y="1027113"/>
          <p14:tracePt t="25485" x="1911350" y="1027113"/>
          <p14:tracePt t="25496" x="1901825" y="1027113"/>
          <p14:tracePt t="25513" x="1884363" y="1027113"/>
          <p14:tracePt t="25529" x="1857375" y="1027113"/>
          <p14:tracePt t="25546" x="1830388" y="1027113"/>
          <p14:tracePt t="25563" x="1795463" y="1044575"/>
          <p14:tracePt t="25580" x="1768475" y="1062038"/>
          <p14:tracePt t="25596" x="1751013" y="1081088"/>
          <p14:tracePt t="25613" x="1724025" y="1098550"/>
          <p14:tracePt t="25629" x="1704975" y="1098550"/>
          <p14:tracePt t="25646" x="1687513" y="1116013"/>
          <p14:tracePt t="25662" x="1670050" y="1116013"/>
          <p14:tracePt t="25679" x="1643063" y="1125538"/>
          <p14:tracePt t="25696" x="1598613" y="1143000"/>
          <p14:tracePt t="25712" x="1571625" y="1160463"/>
          <p14:tracePt t="25729" x="1544638" y="1179513"/>
          <p14:tracePt t="25746" x="1517650" y="1196975"/>
          <p14:tracePt t="25763" x="1490663" y="1223963"/>
          <p14:tracePt t="25779" x="1446213" y="1250950"/>
          <p14:tracePt t="25796" x="1366838" y="1285875"/>
          <p14:tracePt t="25812" x="1322388" y="1312863"/>
          <p14:tracePt t="25829" x="1276350" y="1339850"/>
          <p14:tracePt t="25846" x="1223963" y="1384300"/>
          <p14:tracePt t="25863" x="1169988" y="1438275"/>
          <p14:tracePt t="25880" x="1133475" y="1482725"/>
          <p14:tracePt t="25896" x="1089025" y="1554163"/>
          <p14:tracePt t="25913" x="1062038" y="1625600"/>
          <p14:tracePt t="25929" x="1027113" y="1704975"/>
          <p14:tracePt t="25946" x="955675" y="1839913"/>
          <p14:tracePt t="25963" x="901700" y="1911350"/>
          <p14:tracePt t="25980" x="847725" y="1982788"/>
          <p14:tracePt t="25996" x="812800" y="2044700"/>
          <p14:tracePt t="26013" x="776288" y="2108200"/>
          <p14:tracePt t="26030" x="750888" y="2170113"/>
          <p14:tracePt t="26046" x="723900" y="2251075"/>
          <p14:tracePt t="26063" x="687388" y="2393950"/>
          <p14:tracePt t="26080" x="652463" y="2500313"/>
          <p14:tracePt t="26096" x="608013" y="2598738"/>
          <p14:tracePt t="26113" x="554038" y="2714625"/>
          <p14:tracePt t="26129" x="517525" y="2874963"/>
          <p14:tracePt t="26146" x="473075" y="3044825"/>
          <p14:tracePt t="26163" x="455613" y="3205163"/>
          <p14:tracePt t="26180" x="438150" y="3402013"/>
          <p14:tracePt t="26196" x="411163" y="3527425"/>
          <p14:tracePt t="26213" x="374650" y="3633788"/>
          <p14:tracePt t="26229" x="366713" y="3768725"/>
          <p14:tracePt t="26246" x="374650" y="3867150"/>
          <p14:tracePt t="26262" x="393700" y="3973513"/>
          <p14:tracePt t="26279" x="401638" y="4054475"/>
          <p14:tracePt t="26296" x="419100" y="4152900"/>
          <p14:tracePt t="26312" x="428625" y="4187825"/>
          <p14:tracePt t="26329" x="446088" y="4232275"/>
          <p14:tracePt t="26346" x="465138" y="4268788"/>
          <p14:tracePt t="26363" x="490538" y="4322763"/>
          <p14:tracePt t="26379" x="509588" y="4367213"/>
          <p14:tracePt t="26396" x="536575" y="4419600"/>
          <p14:tracePt t="26413" x="554038" y="4518025"/>
          <p14:tracePt t="26430" x="608013" y="4625975"/>
          <p14:tracePt t="26446" x="633413" y="4697413"/>
          <p14:tracePt t="26463" x="660400" y="4741863"/>
          <p14:tracePt t="26480" x="679450" y="4786313"/>
          <p14:tracePt t="26496" x="704850" y="4830763"/>
          <p14:tracePt t="26513" x="731838" y="4875213"/>
          <p14:tracePt t="26530" x="776288" y="4911725"/>
          <p14:tracePt t="26547" x="847725" y="4991100"/>
          <p14:tracePt t="26562" x="884238" y="5045075"/>
          <p14:tracePt t="26579" x="911225" y="5116513"/>
          <p14:tracePt t="26596" x="946150" y="5224463"/>
          <p14:tracePt t="26613" x="990600" y="5313363"/>
          <p14:tracePt t="26629" x="1054100" y="5402263"/>
          <p14:tracePt t="26646" x="1098550" y="5473700"/>
          <p14:tracePt t="26663" x="1133475" y="5545138"/>
          <p14:tracePt t="26679" x="1241425" y="5697538"/>
          <p14:tracePt t="26696" x="1357313" y="5803900"/>
          <p14:tracePt t="26713" x="1473200" y="5919788"/>
          <p14:tracePt t="26730" x="1589088" y="5991225"/>
          <p14:tracePt t="26746" x="1687513" y="6037263"/>
          <p14:tracePt t="26763" x="1768475" y="6072188"/>
          <p14:tracePt t="26779" x="1839913" y="6126163"/>
          <p14:tracePt t="26796" x="1990725" y="6205538"/>
          <p14:tracePt t="26812" x="2098675" y="6242050"/>
          <p14:tracePt t="26829" x="2179638" y="6286500"/>
          <p14:tracePt t="26846" x="2232025" y="6330950"/>
          <p14:tracePt t="26862" x="2312988" y="6384925"/>
          <p14:tracePt t="26879" x="2393950" y="6429375"/>
          <p14:tracePt t="26896" x="2500313" y="6473825"/>
          <p14:tracePt t="26912" x="2598738" y="6500813"/>
          <p14:tracePt t="26929" x="2751138" y="6500813"/>
          <p14:tracePt t="26946" x="2857500" y="6500813"/>
          <p14:tracePt t="26962" x="2990850" y="6491288"/>
          <p14:tracePt t="26979" x="3133725" y="6483350"/>
          <p14:tracePt t="26996" x="3268663" y="6465888"/>
          <p14:tracePt t="27013" x="3411538" y="6456363"/>
          <p14:tracePt t="27030" x="3562350" y="6438900"/>
          <p14:tracePt t="27047" x="3714750" y="6394450"/>
          <p14:tracePt t="27063" x="3813175" y="6357938"/>
          <p14:tracePt t="27080" x="3919538" y="6323013"/>
          <p14:tracePt t="27096" x="4017963" y="6296025"/>
          <p14:tracePt t="27113" x="4143375" y="6259513"/>
          <p14:tracePt t="27130" x="4286250" y="6215063"/>
          <p14:tracePt t="27146" x="4402138" y="6188075"/>
          <p14:tracePt t="27163" x="4510088" y="6170613"/>
          <p14:tracePt t="27180" x="4660900" y="6116638"/>
          <p14:tracePt t="27196" x="4759325" y="6072188"/>
          <p14:tracePt t="27212" x="4848225" y="6018213"/>
          <p14:tracePt t="27229" x="4938713" y="5919788"/>
          <p14:tracePt t="27247" x="5010150" y="5813425"/>
          <p14:tracePt t="27262" x="5089525" y="5688013"/>
          <p14:tracePt t="27279" x="5153025" y="5572125"/>
          <p14:tracePt t="27297" x="5205413" y="5411788"/>
          <p14:tracePt t="27312" x="5205413" y="5313363"/>
          <p14:tracePt t="27329" x="5197475" y="5214938"/>
          <p14:tracePt t="27346" x="5170488" y="5081588"/>
          <p14:tracePt t="27363" x="5143500" y="4929188"/>
          <p14:tracePt t="27379" x="5143500" y="4732338"/>
          <p14:tracePt t="27396" x="5126038" y="4518025"/>
          <p14:tracePt t="27412" x="5089525" y="4179888"/>
          <p14:tracePt t="27429" x="5037138" y="3946525"/>
          <p14:tracePt t="27446" x="4991100" y="3714750"/>
          <p14:tracePt t="27463" x="4894263" y="3517900"/>
          <p14:tracePt t="27479" x="4786313" y="3322638"/>
          <p14:tracePt t="27496" x="4670425" y="3071813"/>
          <p14:tracePt t="27513" x="4554538" y="2803525"/>
          <p14:tracePt t="27529" x="4411663" y="2536825"/>
          <p14:tracePt t="27549" x="4224338" y="2143125"/>
          <p14:tracePt t="27564" x="4108450" y="1901825"/>
          <p14:tracePt t="27580" x="3973513" y="1625600"/>
          <p14:tracePt t="27596" x="3776663" y="1374775"/>
          <p14:tracePt t="27613" x="3562350" y="1116013"/>
          <p14:tracePt t="27629" x="3394075" y="955675"/>
          <p14:tracePt t="27646" x="3232150" y="812800"/>
          <p14:tracePt t="27664" x="3009900" y="696913"/>
          <p14:tracePt t="27680" x="2857500" y="660400"/>
          <p14:tracePt t="27696" x="2714625" y="652463"/>
          <p14:tracePt t="27713" x="2554288" y="687388"/>
          <p14:tracePt t="27729" x="2411413" y="723900"/>
          <p14:tracePt t="27746" x="2259013" y="758825"/>
          <p14:tracePt t="27763" x="2116138" y="795338"/>
          <p14:tracePt t="27780" x="1990725" y="830263"/>
          <p14:tracePt t="27797" x="1839913" y="874713"/>
          <p14:tracePt t="27812" x="1785938" y="874713"/>
          <p14:tracePt t="27829" x="1643063" y="919163"/>
          <p14:tracePt t="27846" x="1562100" y="938213"/>
          <p14:tracePt t="27862" x="1509713" y="965200"/>
          <p14:tracePt t="27879" x="1455738" y="982663"/>
          <p14:tracePt t="27895" x="1419225" y="1009650"/>
          <p14:tracePt t="27912" x="1374775" y="1044575"/>
          <p14:tracePt t="27929" x="1339850" y="1071563"/>
          <p14:tracePt t="27945" x="1303338" y="1098550"/>
          <p14:tracePt t="27962" x="1276350" y="1133475"/>
          <p14:tracePt t="27979" x="1250950" y="1169988"/>
          <p14:tracePt t="27995" x="1214438" y="1196975"/>
          <p14:tracePt t="28012" x="1179513" y="1231900"/>
          <p14:tracePt t="28029" x="1133475" y="1285875"/>
          <p14:tracePt t="28046" x="1081088" y="1339850"/>
          <p14:tracePt t="28062" x="1036638" y="1366838"/>
          <p14:tracePt t="28079" x="982663" y="1401763"/>
          <p14:tracePt t="28096" x="955675" y="1428750"/>
          <p14:tracePt t="28112" x="919163" y="1455738"/>
          <p14:tracePt t="28129" x="893763" y="1490663"/>
          <p14:tracePt t="28147" x="847725" y="1581150"/>
          <p14:tracePt t="28162" x="812800" y="1652588"/>
          <p14:tracePt t="28179" x="768350" y="1741488"/>
          <p14:tracePt t="28195" x="723900" y="1830388"/>
          <p14:tracePt t="28212" x="696913" y="1911350"/>
          <p14:tracePt t="28229" x="669925" y="1973263"/>
          <p14:tracePt t="28246" x="642938" y="2054225"/>
          <p14:tracePt t="28262" x="608013" y="2133600"/>
          <p14:tracePt t="28279" x="571500" y="2241550"/>
          <p14:tracePt t="28295" x="544513" y="2339975"/>
          <p14:tracePt t="28312" x="500063" y="2527300"/>
          <p14:tracePt t="28329" x="473075" y="2679700"/>
          <p14:tracePt t="28345" x="455613" y="2822575"/>
          <p14:tracePt t="28362" x="455613" y="2955925"/>
          <p14:tracePt t="28379" x="490538" y="3081338"/>
          <p14:tracePt t="28395" x="536575" y="3187700"/>
          <p14:tracePt t="28412" x="660400" y="3348038"/>
          <p14:tracePt t="28429" x="723900" y="3438525"/>
          <p14:tracePt t="28445" x="750888" y="3490913"/>
          <p14:tracePt t="28494" x="750888" y="3500438"/>
          <p14:tracePt t="29000" x="750888" y="3490913"/>
          <p14:tracePt t="29009" x="750888" y="3482975"/>
          <p14:tracePt t="29396" x="758825" y="3482975"/>
          <p14:tracePt t="29416" x="768350" y="3482975"/>
          <p14:tracePt t="29450" x="768350" y="3490913"/>
          <p14:tracePt t="29458" x="776288" y="3490913"/>
          <p14:tracePt t="29466" x="785813" y="3490913"/>
          <p14:tracePt t="29510" x="795338" y="3490913"/>
          <p14:tracePt t="29567" x="795338" y="3482975"/>
          <p14:tracePt t="29583" x="795338" y="3473450"/>
          <p14:tracePt t="29590" x="795338" y="3465513"/>
          <p14:tracePt t="29606" x="803275" y="3455988"/>
          <p14:tracePt t="29621" x="803275" y="3446463"/>
          <p14:tracePt t="29647" x="803275" y="3438525"/>
          <p14:tracePt t="29688" x="803275" y="3446463"/>
          <p14:tracePt t="29696" x="803275" y="3455988"/>
          <p14:tracePt t="29705" x="803275" y="3465513"/>
          <p14:tracePt t="29712" x="803275" y="3473450"/>
          <p14:tracePt t="29729" x="803275" y="3490913"/>
          <p14:tracePt t="29745" x="803275" y="3500438"/>
          <p14:tracePt t="29762" x="803275" y="3517900"/>
          <p14:tracePt t="29779" x="795338" y="3527425"/>
          <p14:tracePt t="29992" x="803275" y="3536950"/>
          <p14:tracePt t="30047" x="803275" y="3544888"/>
          <p14:tracePt t="30116" x="812800" y="3554413"/>
          <p14:tracePt t="30122" x="812800" y="3562350"/>
          <p14:tracePt t="30131" x="812800" y="3581400"/>
          <p14:tracePt t="30147" x="812800" y="3589338"/>
          <p14:tracePt t="30162" x="812800" y="3616325"/>
          <p14:tracePt t="30178" x="812800" y="3633788"/>
          <p14:tracePt t="30213" x="812800" y="3643313"/>
          <p14:tracePt t="30228" x="812800" y="3652838"/>
          <p14:tracePt t="30245" x="812800" y="3660775"/>
          <p14:tracePt t="30261" x="812800" y="3679825"/>
          <p14:tracePt t="30278" x="803275" y="3697288"/>
          <p14:tracePt t="30295" x="795338" y="3714750"/>
          <p14:tracePt t="30313" x="785813" y="3724275"/>
          <p14:tracePt t="30329" x="776288" y="3732213"/>
          <p14:tracePt t="30345" x="776288" y="3751263"/>
          <p14:tracePt t="30362" x="758825" y="3768725"/>
          <p14:tracePt t="30379" x="758825" y="3776663"/>
          <p14:tracePt t="30412" x="758825" y="3803650"/>
          <p14:tracePt t="30431" x="750888" y="3813175"/>
          <p14:tracePt t="30445" x="750888" y="3830638"/>
          <p14:tracePt t="30462" x="741363" y="3848100"/>
          <p14:tracePt t="30479" x="741363" y="3857625"/>
          <p14:tracePt t="30495" x="741363" y="3867150"/>
          <p14:tracePt t="30512" x="741363" y="3875088"/>
          <p14:tracePt t="30531" x="741363" y="3884613"/>
          <p14:tracePt t="30564" x="741363" y="3894138"/>
          <p14:tracePt t="30577" x="741363" y="3902075"/>
          <p14:tracePt t="30601" x="741363" y="3911600"/>
          <p14:tracePt t="30614" x="731838" y="3911600"/>
          <p14:tracePt t="30627" x="731838" y="3919538"/>
          <p14:tracePt t="30648" x="731838" y="3929063"/>
          <p14:tracePt t="30655" x="731838" y="3938588"/>
          <p14:tracePt t="30687" x="731838" y="3946525"/>
          <p14:tracePt t="31425" x="723900" y="3956050"/>
          <p14:tracePt t="32043" x="723900" y="3965575"/>
          <p14:tracePt t="32063" x="723900" y="3973513"/>
          <p14:tracePt t="32074" x="714375" y="3973513"/>
          <p14:tracePt t="32099" x="704850" y="3973513"/>
          <p14:tracePt t="32106" x="704850" y="3983038"/>
          <p14:tracePt t="32160" x="696913" y="3983038"/>
          <p14:tracePt t="32172" x="696913" y="3990975"/>
          <p14:tracePt t="32187" x="696913" y="4010025"/>
          <p14:tracePt t="32195" x="687388" y="4017963"/>
          <p14:tracePt t="32212" x="687388" y="4044950"/>
          <p14:tracePt t="32228" x="679450" y="4062413"/>
          <p14:tracePt t="32245" x="669925" y="4089400"/>
          <p14:tracePt t="32262" x="669925" y="4125913"/>
          <p14:tracePt t="32278" x="669925" y="4179888"/>
          <p14:tracePt t="32295" x="679450" y="4322763"/>
          <p14:tracePt t="32311" x="714375" y="4429125"/>
          <p14:tracePt t="32328" x="750888" y="4554538"/>
          <p14:tracePt t="32345" x="795338" y="4705350"/>
          <p14:tracePt t="32362" x="830263" y="4857750"/>
          <p14:tracePt t="32378" x="847725" y="5000625"/>
          <p14:tracePt t="32395" x="884238" y="5133975"/>
          <p14:tracePt t="32411" x="919163" y="5276850"/>
          <p14:tracePt t="32428" x="1009650" y="5429250"/>
          <p14:tracePt t="32444" x="1071563" y="5510213"/>
          <p14:tracePt t="32461" x="1169988" y="5554663"/>
          <p14:tracePt t="32478" x="1258888" y="5581650"/>
          <p14:tracePt t="32495" x="1366838" y="5616575"/>
          <p14:tracePt t="32511" x="1428750" y="5634038"/>
          <p14:tracePt t="32528" x="1527175" y="5670550"/>
          <p14:tracePt t="32545" x="1598613" y="5705475"/>
          <p14:tracePt t="32561" x="1679575" y="5732463"/>
          <p14:tracePt t="32578" x="1758950" y="5768975"/>
          <p14:tracePt t="32595" x="1847850" y="5795963"/>
          <p14:tracePt t="32611" x="1955800" y="5830888"/>
          <p14:tracePt t="32628" x="2054225" y="5867400"/>
          <p14:tracePt t="32645" x="2170113" y="5902325"/>
          <p14:tracePt t="32663" x="2347913" y="5946775"/>
          <p14:tracePt t="32679" x="2490788" y="5983288"/>
          <p14:tracePt t="32695" x="2608263" y="6018213"/>
          <p14:tracePt t="32712" x="2714625" y="6054725"/>
          <p14:tracePt t="32729" x="2822575" y="6081713"/>
          <p14:tracePt t="32745" x="2919413" y="6099175"/>
          <p14:tracePt t="32763" x="3071813" y="6108700"/>
          <p14:tracePt t="32778" x="3187700" y="6108700"/>
          <p14:tracePt t="32795" x="3295650" y="6108700"/>
          <p14:tracePt t="32812" x="3429000" y="6108700"/>
          <p14:tracePt t="32829" x="3562350" y="6108700"/>
          <p14:tracePt t="32846" x="3705225" y="6116638"/>
          <p14:tracePt t="32862" x="3848100" y="6116638"/>
          <p14:tracePt t="32879" x="3990975" y="6089650"/>
          <p14:tracePt t="32898" x="4197350" y="6018213"/>
          <p14:tracePt t="32914" x="4348163" y="5973763"/>
          <p14:tracePt t="32929" x="4465638" y="5929313"/>
          <p14:tracePt t="32945" x="4554538" y="5875338"/>
          <p14:tracePt t="32962" x="4625975" y="5795963"/>
          <p14:tracePt t="32978" x="4660900" y="5715000"/>
          <p14:tracePt t="32995" x="4687888" y="5653088"/>
          <p14:tracePt t="33012" x="4714875" y="5581650"/>
          <p14:tracePt t="33028" x="4751388" y="5500688"/>
          <p14:tracePt t="33045" x="4803775" y="5357813"/>
          <p14:tracePt t="33062" x="4840288" y="5259388"/>
          <p14:tracePt t="33079" x="4867275" y="5153025"/>
          <p14:tracePt t="33095" x="4902200" y="5054600"/>
          <p14:tracePt t="33112" x="4929188" y="4973638"/>
          <p14:tracePt t="33128" x="4938713" y="4911725"/>
          <p14:tracePt t="33145" x="4946650" y="4857750"/>
          <p14:tracePt t="33163" x="4956175" y="4714875"/>
          <p14:tracePt t="33178" x="4983163" y="4598988"/>
          <p14:tracePt t="33195" x="5000625" y="4500563"/>
          <p14:tracePt t="33212" x="5000625" y="4367213"/>
          <p14:tracePt t="33228" x="5000625" y="4224338"/>
          <p14:tracePt t="33245" x="5010150" y="4081463"/>
          <p14:tracePt t="33261" x="5027613" y="3946525"/>
          <p14:tracePt t="33278" x="5018088" y="3732213"/>
          <p14:tracePt t="33295" x="4973638" y="3589338"/>
          <p14:tracePt t="33311" x="4875213" y="3446463"/>
          <p14:tracePt t="33328" x="4768850" y="3295650"/>
          <p14:tracePt t="33345" x="4652963" y="3143250"/>
          <p14:tracePt t="33361" x="4537075" y="3000375"/>
          <p14:tracePt t="33378" x="4394200" y="2840038"/>
          <p14:tracePt t="33395" x="4232275" y="2705100"/>
          <p14:tracePt t="33411" x="4071938" y="2589213"/>
          <p14:tracePt t="33428" x="3857625" y="2465388"/>
          <p14:tracePt t="33445" x="3741738" y="2419350"/>
          <p14:tracePt t="33461" x="3633788" y="2393950"/>
          <p14:tracePt t="33478" x="3544888" y="2374900"/>
          <p14:tracePt t="33495" x="3446463" y="2357438"/>
          <p14:tracePt t="33512" x="3348038" y="2347913"/>
          <p14:tracePt t="33528" x="3241675" y="2312988"/>
          <p14:tracePt t="33545" x="3081338" y="2286000"/>
          <p14:tracePt t="33561" x="2982913" y="2268538"/>
          <p14:tracePt t="33578" x="2884488" y="2251075"/>
          <p14:tracePt t="33594" x="2795588" y="2241550"/>
          <p14:tracePt t="33611" x="2697163" y="2241550"/>
          <p14:tracePt t="33628" x="2598738" y="2241550"/>
          <p14:tracePt t="33644" x="2500313" y="2241550"/>
          <p14:tracePt t="33661" x="2366963" y="2268538"/>
          <p14:tracePt t="33678" x="2276475" y="2303463"/>
          <p14:tracePt t="33695" x="2170113" y="2330450"/>
          <p14:tracePt t="33711" x="2081213" y="2366963"/>
          <p14:tracePt t="33728" x="1982788" y="2428875"/>
          <p14:tracePt t="33745" x="1893888" y="2517775"/>
          <p14:tracePt t="33761" x="1803400" y="2616200"/>
          <p14:tracePt t="33778" x="1679575" y="2732088"/>
          <p14:tracePt t="33794" x="1598613" y="2803525"/>
          <p14:tracePt t="33812" x="1527175" y="2867025"/>
          <p14:tracePt t="33828" x="1438275" y="2928938"/>
          <p14:tracePt t="33844" x="1339850" y="3009900"/>
          <p14:tracePt t="33861" x="1258888" y="3062288"/>
          <p14:tracePt t="33878" x="1196975" y="3108325"/>
          <p14:tracePt t="33895" x="1160463" y="3133725"/>
          <p14:tracePt t="33913" x="1143000" y="3152775"/>
          <p14:tracePt t="33990" x="1133475" y="3152775"/>
          <p14:tracePt t="33998" x="1125538" y="3152775"/>
          <p14:tracePt t="34018" x="1116013" y="3143250"/>
          <p14:tracePt t="34029" x="1089025" y="3116263"/>
          <p14:tracePt t="34045" x="1062038" y="3089275"/>
          <p14:tracePt t="34062" x="1044575" y="3062288"/>
          <p14:tracePt t="34078" x="1036638" y="3054350"/>
          <p14:tracePt t="34120" x="1036638" y="3044825"/>
          <p14:tracePt t="34128" x="1044575" y="3036888"/>
          <p14:tracePt t="34145" x="1152525" y="3027363"/>
          <p14:tracePt t="34162" x="1268413" y="3009900"/>
          <p14:tracePt t="34179" x="1330325" y="2990850"/>
          <p14:tracePt t="34195" x="1366838" y="2973388"/>
          <p14:tracePt t="34211" x="1384300" y="2946400"/>
          <p14:tracePt t="34228" x="1411288" y="2928938"/>
          <p14:tracePt t="34245" x="1446213" y="2894013"/>
          <p14:tracePt t="34262" x="1473200" y="2874963"/>
          <p14:tracePt t="34278" x="1490663" y="2857500"/>
          <p14:tracePt t="34311" x="1500188" y="2857500"/>
          <p14:tracePt t="34328" x="1536700" y="2840038"/>
          <p14:tracePt t="34345" x="1536700" y="2822575"/>
          <p14:tracePt t="34361" x="1544638" y="2803525"/>
          <p14:tracePt t="34378" x="1527175" y="2776538"/>
          <p14:tracePt t="34395" x="1527175" y="2741613"/>
          <p14:tracePt t="34411" x="1581150" y="2714625"/>
          <p14:tracePt t="34428" x="1633538" y="2687638"/>
          <p14:tracePt t="34445" x="1679575" y="2679700"/>
          <p14:tracePt t="34461" x="1731963" y="2670175"/>
          <p14:tracePt t="34479" x="1768475" y="2670175"/>
          <p14:tracePt t="34496" x="1785938" y="2670175"/>
          <p14:tracePt t="34563" x="1803400" y="2670175"/>
          <p14:tracePt t="34571" x="1946275" y="2670175"/>
          <p14:tracePt t="34579" x="2170113" y="2670175"/>
          <p14:tracePt t="34594" x="2581275" y="2714625"/>
          <p14:tracePt t="34611" x="2813050" y="2724150"/>
          <p14:tracePt t="34628" x="3116263" y="2660650"/>
          <p14:tracePt t="34644" x="3509963" y="2608263"/>
          <p14:tracePt t="34661" x="3929063" y="2527300"/>
          <p14:tracePt t="34678" x="4241800" y="2465388"/>
          <p14:tracePt t="34694" x="4589463" y="2401888"/>
          <p14:tracePt t="34711" x="4840288" y="2339975"/>
          <p14:tracePt t="34728" x="5054600" y="2276475"/>
          <p14:tracePt t="34744" x="5153025" y="2241550"/>
          <p14:tracePt t="34761" x="5251450" y="2232025"/>
          <p14:tracePt t="34777" x="5340350" y="2241550"/>
          <p14:tracePt t="34794" x="5446713" y="2259013"/>
          <p14:tracePt t="34811" x="5572125" y="2295525"/>
          <p14:tracePt t="34828" x="5803900" y="2339975"/>
          <p14:tracePt t="34844" x="5991225" y="2339975"/>
          <p14:tracePt t="34861" x="6224588" y="2339975"/>
          <p14:tracePt t="34878" x="6465888" y="2357438"/>
          <p14:tracePt t="34895" x="6769100" y="2374900"/>
          <p14:tracePt t="34911" x="7018338" y="2401888"/>
          <p14:tracePt t="34928" x="7180263" y="2428875"/>
          <p14:tracePt t="34945" x="7313613" y="2465388"/>
          <p14:tracePt t="34950" x="7367588" y="2482850"/>
          <p14:tracePt t="34962" x="7402513" y="2500313"/>
          <p14:tracePt t="34978" x="7439025" y="2517775"/>
          <p14:tracePt t="34995" x="7456488" y="2517775"/>
          <p14:tracePt t="35012" x="7483475" y="2509838"/>
          <p14:tracePt t="35028" x="7537450" y="2473325"/>
          <p14:tracePt t="35045" x="7616825" y="2446338"/>
          <p14:tracePt t="35062" x="7724775" y="2419350"/>
          <p14:tracePt t="35079" x="7848600" y="2419350"/>
          <p14:tracePt t="35095" x="7912100" y="2428875"/>
          <p14:tracePt t="35112" x="7956550" y="2446338"/>
          <p14:tracePt t="35129" x="8010525" y="2446338"/>
          <p14:tracePt t="35145" x="8054975" y="2438400"/>
          <p14:tracePt t="35162" x="8126413" y="2401888"/>
          <p14:tracePt t="35178" x="8224838" y="2347913"/>
          <p14:tracePt t="35195" x="8331200" y="2312988"/>
          <p14:tracePt t="35212" x="8412163" y="2276475"/>
          <p14:tracePt t="35230" x="8447088" y="2241550"/>
          <p14:tracePt t="35245" x="8466138" y="2214563"/>
          <p14:tracePt t="35262" x="8466138" y="2187575"/>
          <p14:tracePt t="35278" x="8456613" y="2160588"/>
          <p14:tracePt t="35294" x="8429625" y="2133600"/>
          <p14:tracePt t="35311" x="8402638" y="2089150"/>
          <p14:tracePt t="35330" x="8348663" y="2017713"/>
          <p14:tracePt t="35345" x="8323263" y="1965325"/>
          <p14:tracePt t="35361" x="8286750" y="1893888"/>
          <p14:tracePt t="35378" x="8269288" y="1857375"/>
          <p14:tracePt t="35394" x="8242300" y="1830388"/>
          <p14:tracePt t="35411" x="8215313" y="1795463"/>
          <p14:tracePt t="35428" x="8197850" y="1768475"/>
          <p14:tracePt t="35444" x="8180388" y="1741488"/>
          <p14:tracePt t="35447" x="8170863" y="1731963"/>
          <p14:tracePt t="35461" x="8170863" y="1704975"/>
          <p14:tracePt t="35478" x="8153400" y="1687513"/>
          <p14:tracePt t="35494" x="8134350" y="1660525"/>
          <p14:tracePt t="35511" x="8116888" y="1633538"/>
          <p14:tracePt t="35529" x="8108950" y="1616075"/>
          <p14:tracePt t="35545" x="8081963" y="1589088"/>
          <p14:tracePt t="35561" x="8045450" y="1562100"/>
          <p14:tracePt t="35579" x="8001000" y="1527175"/>
          <p14:tracePt t="35594" x="7983538" y="1500188"/>
          <p14:tracePt t="35611" x="7956550" y="1473200"/>
          <p14:tracePt t="35629" x="7929563" y="1465263"/>
          <p14:tracePt t="35644" x="7902575" y="1455738"/>
          <p14:tracePt t="35661" x="7875588" y="1455738"/>
          <p14:tracePt t="35678" x="7840663" y="1455738"/>
          <p14:tracePt t="35695" x="7804150" y="1455738"/>
          <p14:tracePt t="35711" x="7751763" y="1446213"/>
          <p14:tracePt t="35728" x="7697788" y="1438275"/>
          <p14:tracePt t="35744" x="7653338" y="1411288"/>
          <p14:tracePt t="35761" x="7608888" y="1393825"/>
          <p14:tracePt t="35778" x="7581900" y="1366838"/>
          <p14:tracePt t="35795" x="7537450" y="1347788"/>
          <p14:tracePt t="35811" x="7518400" y="1330325"/>
          <p14:tracePt t="35828" x="7483475" y="1312863"/>
          <p14:tracePt t="35844" x="7456488" y="1312863"/>
          <p14:tracePt t="35861" x="7429500" y="1312863"/>
          <p14:tracePt t="35877" x="7412038" y="1295400"/>
          <p14:tracePt t="35894" x="7375525" y="1295400"/>
          <p14:tracePt t="35911" x="7348538" y="1295400"/>
          <p14:tracePt t="35927" x="7304088" y="1285875"/>
          <p14:tracePt t="35945" x="7269163" y="1285875"/>
          <p14:tracePt t="35961" x="7224713" y="1285875"/>
          <p14:tracePt t="35978" x="7205663" y="1285875"/>
          <p14:tracePt t="35995" x="7180263" y="1285875"/>
          <p14:tracePt t="36011" x="7161213" y="1285875"/>
          <p14:tracePt t="36028" x="7134225" y="1285875"/>
          <p14:tracePt t="36045" x="7116763" y="1285875"/>
          <p14:tracePt t="36061" x="7089775" y="1285875"/>
          <p14:tracePt t="36078" x="7062788" y="1285875"/>
          <p14:tracePt t="36094" x="7037388" y="1285875"/>
          <p14:tracePt t="36111" x="7018338" y="1295400"/>
          <p14:tracePt t="36128" x="6991350" y="1295400"/>
          <p14:tracePt t="36144" x="6973888" y="1295400"/>
          <p14:tracePt t="36161" x="6946900" y="1303338"/>
          <p14:tracePt t="36178" x="6919913" y="1303338"/>
          <p14:tracePt t="36194" x="6884988" y="1312863"/>
          <p14:tracePt t="36211" x="6867525" y="1312863"/>
          <p14:tracePt t="36228" x="6840538" y="1312863"/>
          <p14:tracePt t="36244" x="6823075" y="1312863"/>
          <p14:tracePt t="36261" x="6786563" y="1312863"/>
          <p14:tracePt t="36278" x="6769100" y="1322388"/>
          <p14:tracePt t="36295" x="6732588" y="1322388"/>
          <p14:tracePt t="36312" x="6715125" y="1330325"/>
          <p14:tracePt t="36329" x="6680200" y="1330325"/>
          <p14:tracePt t="36345" x="6661150" y="1330325"/>
          <p14:tracePt t="36362" x="6616700" y="1330325"/>
          <p14:tracePt t="36378" x="6589713" y="1330325"/>
          <p14:tracePt t="36395" x="6572250" y="1330325"/>
          <p14:tracePt t="36411" x="6545263" y="1330325"/>
          <p14:tracePt t="36428" x="6510338" y="1330325"/>
          <p14:tracePt t="36445" x="6465888" y="1339850"/>
          <p14:tracePt t="36461" x="6438900" y="1339850"/>
          <p14:tracePt t="36478" x="6419850" y="1347788"/>
          <p14:tracePt t="36494" x="6394450" y="1357313"/>
          <p14:tracePt t="36511" x="6375400" y="1357313"/>
          <p14:tracePt t="36527" x="6348413" y="1357313"/>
          <p14:tracePt t="36544" x="6323013" y="1366838"/>
          <p14:tracePt t="36561" x="6303963" y="1366838"/>
          <p14:tracePt t="36579" x="6269038" y="1366838"/>
          <p14:tracePt t="36594" x="6259513" y="1366838"/>
          <p14:tracePt t="36611" x="6224588" y="1374775"/>
          <p14:tracePt t="36628" x="6197600" y="1374775"/>
          <p14:tracePt t="36645" x="6170613" y="1384300"/>
          <p14:tracePt t="36661" x="6153150" y="1393825"/>
          <p14:tracePt t="36678" x="6126163" y="1393825"/>
          <p14:tracePt t="36694" x="6099175" y="1401763"/>
          <p14:tracePt t="36711" x="6072188" y="1411288"/>
          <p14:tracePt t="36728" x="6054725" y="1411288"/>
          <p14:tracePt t="36745" x="6027738" y="1419225"/>
          <p14:tracePt t="36761" x="5991225" y="1438275"/>
          <p14:tracePt t="36778" x="5965825" y="1455738"/>
          <p14:tracePt t="36794" x="5938838" y="1473200"/>
          <p14:tracePt t="36811" x="5919788" y="1482725"/>
          <p14:tracePt t="36828" x="5911850" y="1490663"/>
          <p14:tracePt t="36844" x="5902325" y="1490663"/>
          <p14:tracePt t="36861" x="5867400" y="1500188"/>
          <p14:tracePt t="36878" x="5840413" y="1527175"/>
          <p14:tracePt t="36894" x="5822950" y="1554163"/>
          <p14:tracePt t="36911" x="5803900" y="1581150"/>
          <p14:tracePt t="36928" x="5776913" y="1608138"/>
          <p14:tracePt t="36945" x="5751513" y="1660525"/>
          <p14:tracePt t="36961" x="5732463" y="1731963"/>
          <p14:tracePt t="36977" x="5705475" y="1839913"/>
          <p14:tracePt t="36994" x="5670550" y="1928813"/>
          <p14:tracePt t="37011" x="5643563" y="2000250"/>
          <p14:tracePt t="37027" x="5616575" y="2044700"/>
          <p14:tracePt t="37044" x="5599113" y="2071688"/>
          <p14:tracePt t="37060" x="5589588" y="2098675"/>
          <p14:tracePt t="37077" x="5572125" y="2125663"/>
          <p14:tracePt t="37094" x="5537200" y="2214563"/>
          <p14:tracePt t="37111" x="5500688" y="2303463"/>
          <p14:tracePt t="37127" x="5465763" y="2384425"/>
          <p14:tracePt t="37144" x="5438775" y="2446338"/>
          <p14:tracePt t="37161" x="5402263" y="2517775"/>
          <p14:tracePt t="37179" x="5367338" y="2625725"/>
          <p14:tracePt t="37194" x="5348288" y="2705100"/>
          <p14:tracePt t="37211" x="5340350" y="2786063"/>
          <p14:tracePt t="37228" x="5340350" y="2884488"/>
          <p14:tracePt t="37244" x="5340350" y="2973388"/>
          <p14:tracePt t="37261" x="5330825" y="3071813"/>
          <p14:tracePt t="37278" x="5313363" y="3179763"/>
          <p14:tracePt t="37294" x="5313363" y="3259138"/>
          <p14:tracePt t="37311" x="5313363" y="3357563"/>
          <p14:tracePt t="37329" x="5303838" y="3509963"/>
          <p14:tracePt t="37344" x="5295900" y="3608388"/>
          <p14:tracePt t="37361" x="5295900" y="3732213"/>
          <p14:tracePt t="37378" x="5303838" y="3884613"/>
          <p14:tracePt t="37395" x="5340350" y="4027488"/>
          <p14:tracePt t="37411" x="5375275" y="4170363"/>
          <p14:tracePt t="37428" x="5411788" y="4276725"/>
          <p14:tracePt t="37444" x="5473700" y="4438650"/>
          <p14:tracePt t="37461" x="5537200" y="4545013"/>
          <p14:tracePt t="37478" x="5599113" y="4633913"/>
          <p14:tracePt t="37494" x="5670550" y="4724400"/>
          <p14:tracePt t="37511" x="5751513" y="4803775"/>
          <p14:tracePt t="37527" x="5830888" y="4875213"/>
          <p14:tracePt t="37544" x="5929313" y="4956175"/>
          <p14:tracePt t="37561" x="6037263" y="5037138"/>
          <p14:tracePt t="37577" x="6143625" y="5143500"/>
          <p14:tracePt t="37594" x="6313488" y="5259388"/>
          <p14:tracePt t="37611" x="6419850" y="5295900"/>
          <p14:tracePt t="37627" x="6527800" y="5348288"/>
          <p14:tracePt t="37644" x="6626225" y="5384800"/>
          <p14:tracePt t="37661" x="6724650" y="5411788"/>
          <p14:tracePt t="37678" x="6804025" y="5446713"/>
          <p14:tracePt t="37694" x="6902450" y="5483225"/>
          <p14:tracePt t="37711" x="7054850" y="5537200"/>
          <p14:tracePt t="37728" x="7161213" y="5562600"/>
          <p14:tracePt t="37744" x="7269163" y="5599113"/>
          <p14:tracePt t="37761" x="7375525" y="5634038"/>
          <p14:tracePt t="37778" x="7500938" y="5670550"/>
          <p14:tracePt t="37794" x="7643813" y="5705475"/>
          <p14:tracePt t="37811" x="7823200" y="5715000"/>
          <p14:tracePt t="37828" x="7983538" y="5724525"/>
          <p14:tracePt t="37844" x="8286750" y="5741988"/>
          <p14:tracePt t="37861" x="8510588" y="5732463"/>
          <p14:tracePt t="37878" x="8724900" y="5724525"/>
          <p14:tracePt t="37894" x="8894763" y="5688013"/>
          <p14:tracePt t="37911" x="9045575" y="5653088"/>
          <p14:tracePt t="37928" x="9180513" y="5616575"/>
          <p14:tracePt t="37944" x="9358313" y="5537200"/>
          <p14:tracePt t="37961" x="9491663" y="5446713"/>
          <p14:tracePt t="37977" x="9617075" y="5357813"/>
          <p14:tracePt t="37994" x="9742488" y="5251450"/>
          <p14:tracePt t="38011" x="9840913" y="5143500"/>
          <p14:tracePt t="38156" x="9885363" y="4197350"/>
          <p14:tracePt t="38162" x="9848850" y="4143375"/>
          <p14:tracePt t="38170" x="9813925" y="4071938"/>
          <p14:tracePt t="38179" x="9777413" y="4017963"/>
          <p14:tracePt t="38194" x="9715500" y="3902075"/>
          <p14:tracePt t="38210" x="9644063" y="3795713"/>
          <p14:tracePt t="38228" x="9572625" y="3687763"/>
          <p14:tracePt t="38244" x="9510713" y="3571875"/>
          <p14:tracePt t="38261" x="9456738" y="3455988"/>
          <p14:tracePt t="38278" x="9402763" y="3348038"/>
          <p14:tracePt t="38294" x="9367838" y="3232150"/>
          <p14:tracePt t="38311" x="9331325" y="3125788"/>
          <p14:tracePt t="38328" x="9277350" y="2955925"/>
          <p14:tracePt t="38344" x="9242425" y="2847975"/>
          <p14:tracePt t="38361" x="9215438" y="2759075"/>
          <p14:tracePt t="38378" x="9180513" y="2714625"/>
          <p14:tracePt t="38394" x="9153525" y="2679700"/>
          <p14:tracePt t="38411" x="9134475" y="2652713"/>
          <p14:tracePt t="38732" x="9126538" y="2652713"/>
          <p14:tracePt t="38769" x="9117013" y="2643188"/>
          <p14:tracePt t="38785" x="9109075" y="2643188"/>
          <p14:tracePt t="38811" x="9099550" y="2633663"/>
          <p14:tracePt t="38872" x="9099550" y="2625725"/>
          <p14:tracePt t="38914" x="9090025" y="2625725"/>
          <p14:tracePt t="38919" x="9090025" y="2616200"/>
          <p14:tracePt t="38928" x="9082088" y="2616200"/>
          <p14:tracePt t="38944" x="9063038" y="2598738"/>
          <p14:tracePt t="38961" x="9055100" y="2589213"/>
          <p14:tracePt t="38978" x="9045575" y="2589213"/>
          <p14:tracePt t="38994" x="9037638" y="2581275"/>
          <p14:tracePt t="39102" x="9028113" y="2581275"/>
          <p14:tracePt t="39555" x="9018588" y="2581275"/>
          <p14:tracePt t="39562" x="9010650" y="2581275"/>
          <p14:tracePt t="39578" x="9001125" y="2581275"/>
          <p14:tracePt t="39594" x="8991600" y="2581275"/>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3F80F63-AB63-4E02-A83F-F92513F77BE6}" type="slidenum">
              <a:rPr lang="en-US" altLang="ja-JP" smtClean="0"/>
              <a:pPr>
                <a:defRPr/>
              </a:pPr>
              <a:t>39</a:t>
            </a:fld>
            <a:endParaRPr lang="ja-JP" altLang="en-US"/>
          </a:p>
        </p:txBody>
      </p:sp>
      <p:sp>
        <p:nvSpPr>
          <p:cNvPr id="4" name="タイトル 1"/>
          <p:cNvSpPr txBox="1">
            <a:spLocks/>
          </p:cNvSpPr>
          <p:nvPr/>
        </p:nvSpPr>
        <p:spPr bwMode="auto">
          <a:xfrm>
            <a:off x="128464" y="116632"/>
            <a:ext cx="9648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36000" rIns="91440" bIns="18000" numCol="1" anchor="b" anchorCtr="0" compatLnSpc="1">
            <a:prstTxWarp prst="textNoShape">
              <a:avLst/>
            </a:prstTxWarp>
          </a:bodyPr>
          <a:lstStyle>
            <a:lvl1pPr algn="l" rtl="0" eaLnBrk="0" fontAlgn="base" hangingPunct="0">
              <a:spcBef>
                <a:spcPct val="0"/>
              </a:spcBef>
              <a:spcAft>
                <a:spcPct val="0"/>
              </a:spcAft>
              <a:defRPr kumimoji="1" lang="ja-JP" altLang="en-US" sz="2400" b="1" kern="1200">
                <a:solidFill>
                  <a:srgbClr val="000000"/>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400" b="1">
                <a:solidFill>
                  <a:srgbClr val="000000"/>
                </a:solidFill>
                <a:latin typeface="Arial" charset="0"/>
                <a:ea typeface="メイリオ" pitchFamily="50" charset="-128"/>
                <a:cs typeface="メイリオ" pitchFamily="50" charset="-128"/>
              </a:defRPr>
            </a:lvl2pPr>
            <a:lvl3pPr algn="l" rtl="0" eaLnBrk="0" fontAlgn="base" hangingPunct="0">
              <a:spcBef>
                <a:spcPct val="0"/>
              </a:spcBef>
              <a:spcAft>
                <a:spcPct val="0"/>
              </a:spcAft>
              <a:defRPr kumimoji="1" sz="2400" b="1">
                <a:solidFill>
                  <a:srgbClr val="000000"/>
                </a:solidFill>
                <a:latin typeface="Arial" charset="0"/>
                <a:ea typeface="メイリオ" pitchFamily="50" charset="-128"/>
                <a:cs typeface="メイリオ" pitchFamily="50" charset="-128"/>
              </a:defRPr>
            </a:lvl3pPr>
            <a:lvl4pPr algn="l" rtl="0" eaLnBrk="0" fontAlgn="base" hangingPunct="0">
              <a:spcBef>
                <a:spcPct val="0"/>
              </a:spcBef>
              <a:spcAft>
                <a:spcPct val="0"/>
              </a:spcAft>
              <a:defRPr kumimoji="1" sz="2400" b="1">
                <a:solidFill>
                  <a:srgbClr val="000000"/>
                </a:solidFill>
                <a:latin typeface="Arial" charset="0"/>
                <a:ea typeface="メイリオ" pitchFamily="50" charset="-128"/>
                <a:cs typeface="メイリオ" pitchFamily="50" charset="-128"/>
              </a:defRPr>
            </a:lvl4pPr>
            <a:lvl5pPr algn="l" rtl="0" eaLnBrk="0" fontAlgn="base" hangingPunct="0">
              <a:spcBef>
                <a:spcPct val="0"/>
              </a:spcBef>
              <a:spcAft>
                <a:spcPct val="0"/>
              </a:spcAft>
              <a:defRPr kumimoji="1" sz="2400" b="1">
                <a:solidFill>
                  <a:srgbClr val="000000"/>
                </a:solidFill>
                <a:latin typeface="Arial" charset="0"/>
                <a:ea typeface="メイリオ" pitchFamily="50" charset="-128"/>
                <a:cs typeface="メイリオ" pitchFamily="50" charset="-128"/>
              </a:defRPr>
            </a:lvl5pPr>
            <a:lvl6pPr marL="457200" algn="l" rtl="0" eaLnBrk="1" fontAlgn="base" hangingPunct="1">
              <a:spcBef>
                <a:spcPct val="0"/>
              </a:spcBef>
              <a:spcAft>
                <a:spcPct val="0"/>
              </a:spcAft>
              <a:defRPr kumimoji="1" sz="2400" b="1">
                <a:solidFill>
                  <a:srgbClr val="000000"/>
                </a:solidFill>
                <a:latin typeface="Arial" charset="0"/>
                <a:ea typeface="ＭＳ Ｐゴシック" charset="-128"/>
              </a:defRPr>
            </a:lvl6pPr>
            <a:lvl7pPr marL="914400" algn="l" rtl="0" eaLnBrk="1" fontAlgn="base" hangingPunct="1">
              <a:spcBef>
                <a:spcPct val="0"/>
              </a:spcBef>
              <a:spcAft>
                <a:spcPct val="0"/>
              </a:spcAft>
              <a:defRPr kumimoji="1" sz="2400" b="1">
                <a:solidFill>
                  <a:srgbClr val="000000"/>
                </a:solidFill>
                <a:latin typeface="Arial" charset="0"/>
                <a:ea typeface="ＭＳ Ｐゴシック" charset="-128"/>
              </a:defRPr>
            </a:lvl7pPr>
            <a:lvl8pPr marL="1371600" algn="l" rtl="0" eaLnBrk="1" fontAlgn="base" hangingPunct="1">
              <a:spcBef>
                <a:spcPct val="0"/>
              </a:spcBef>
              <a:spcAft>
                <a:spcPct val="0"/>
              </a:spcAft>
              <a:defRPr kumimoji="1" sz="2400" b="1">
                <a:solidFill>
                  <a:srgbClr val="000000"/>
                </a:solidFill>
                <a:latin typeface="Arial" charset="0"/>
                <a:ea typeface="ＭＳ Ｐゴシック" charset="-128"/>
              </a:defRPr>
            </a:lvl8pPr>
            <a:lvl9pPr marL="1828800" algn="l" rtl="0" eaLnBrk="1" fontAlgn="base" hangingPunct="1">
              <a:spcBef>
                <a:spcPct val="0"/>
              </a:spcBef>
              <a:spcAft>
                <a:spcPct val="0"/>
              </a:spcAft>
              <a:defRPr kumimoji="1" sz="2400" b="1">
                <a:solidFill>
                  <a:srgbClr val="000000"/>
                </a:solidFill>
                <a:latin typeface="Arial" charset="0"/>
                <a:ea typeface="ＭＳ Ｐゴシック" charset="-128"/>
              </a:defRPr>
            </a:lvl9pPr>
          </a:lstStyle>
          <a:p>
            <a:r>
              <a:rPr lang="en-US" altLang="ja-JP" sz="1800" dirty="0"/>
              <a:t>4</a:t>
            </a:r>
            <a:r>
              <a:rPr lang="ja-JP" altLang="en-US" sz="1800" dirty="0" err="1"/>
              <a:t>．</a:t>
            </a:r>
            <a:r>
              <a:rPr lang="ja-JP" altLang="en-US" sz="1800" dirty="0"/>
              <a:t>重要業務を守るためのタイムライン・対策の考え方</a:t>
            </a:r>
            <a:r>
              <a:rPr lang="ja-JP" altLang="en-US" sz="1800" dirty="0" smtClean="0"/>
              <a:t/>
            </a:r>
            <a:br>
              <a:rPr lang="ja-JP" altLang="en-US" sz="1800" dirty="0" smtClean="0"/>
            </a:br>
            <a:r>
              <a:rPr lang="ja-JP" altLang="en-US" sz="1600" dirty="0" smtClean="0"/>
              <a:t>　①事業影響度分析</a:t>
            </a:r>
            <a:endParaRPr lang="en-US" altLang="ja-JP" sz="1400" dirty="0"/>
          </a:p>
        </p:txBody>
      </p:sp>
      <p:sp>
        <p:nvSpPr>
          <p:cNvPr id="5" name="正方形/長方形 4"/>
          <p:cNvSpPr/>
          <p:nvPr/>
        </p:nvSpPr>
        <p:spPr>
          <a:xfrm>
            <a:off x="128711" y="836712"/>
            <a:ext cx="9648825" cy="1080120"/>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ja-JP" altLang="en-US" dirty="0" smtClean="0">
                <a:solidFill>
                  <a:schemeClr val="tx1"/>
                </a:solidFill>
                <a:latin typeface="Meiryo UI" panose="020B0604030504040204" pitchFamily="50" charset="-128"/>
                <a:ea typeface="Meiryo UI" panose="020B0604030504040204" pitchFamily="50" charset="-128"/>
              </a:rPr>
              <a:t>企業として優先的に継続または早期復旧を必要とする「重要業務」を特定します</a:t>
            </a:r>
            <a:r>
              <a:rPr lang="ja-JP" altLang="en-US" dirty="0">
                <a:solidFill>
                  <a:schemeClr val="tx1"/>
                </a:solidFill>
                <a:latin typeface="Meiryo UI" panose="020B0604030504040204" pitchFamily="50" charset="-128"/>
                <a:ea typeface="Meiryo UI" panose="020B0604030504040204" pitchFamily="50" charset="-128"/>
              </a:rPr>
              <a:t>。</a:t>
            </a:r>
            <a:endParaRPr lang="en-US" altLang="ja-JP" dirty="0" smtClean="0">
              <a:solidFill>
                <a:schemeClr val="tx1"/>
              </a:solidFill>
              <a:latin typeface="Meiryo UI" panose="020B0604030504040204" pitchFamily="50" charset="-128"/>
              <a:ea typeface="Meiryo UI" panose="020B0604030504040204" pitchFamily="50" charset="-128"/>
            </a:endParaRPr>
          </a:p>
          <a:p>
            <a:pPr algn="l"/>
            <a:r>
              <a:rPr lang="ja-JP" altLang="en-US" dirty="0" smtClean="0">
                <a:solidFill>
                  <a:schemeClr val="tx1"/>
                </a:solidFill>
                <a:latin typeface="Meiryo UI" panose="020B0604030504040204" pitchFamily="50" charset="-128"/>
                <a:ea typeface="Meiryo UI" panose="020B0604030504040204" pitchFamily="50" charset="-128"/>
              </a:rPr>
              <a:t>自社の事業のそれぞれが停止したことを想定し、その影響の大きさを評価することによって重要業務を決めます。</a:t>
            </a:r>
            <a:endParaRPr lang="en-US" altLang="ja-JP" dirty="0" smtClean="0">
              <a:solidFill>
                <a:schemeClr val="tx1"/>
              </a:solidFill>
              <a:latin typeface="Meiryo UI" panose="020B0604030504040204" pitchFamily="50" charset="-128"/>
              <a:ea typeface="Meiryo UI" panose="020B0604030504040204" pitchFamily="50" charset="-128"/>
            </a:endParaRPr>
          </a:p>
        </p:txBody>
      </p:sp>
      <p:graphicFrame>
        <p:nvGraphicFramePr>
          <p:cNvPr id="6" name="表 5"/>
          <p:cNvGraphicFramePr>
            <a:graphicFrameLocks noGrp="1"/>
          </p:cNvGraphicFramePr>
          <p:nvPr>
            <p:extLst/>
          </p:nvPr>
        </p:nvGraphicFramePr>
        <p:xfrm>
          <a:off x="158799" y="3212976"/>
          <a:ext cx="4074121" cy="1999006"/>
        </p:xfrm>
        <a:graphic>
          <a:graphicData uri="http://schemas.openxmlformats.org/drawingml/2006/table">
            <a:tbl>
              <a:tblPr firstRow="1" bandRow="1">
                <a:tableStyleId>{5940675A-B579-460E-94D1-54222C63F5DA}</a:tableStyleId>
              </a:tblPr>
              <a:tblGrid>
                <a:gridCol w="4074121">
                  <a:extLst>
                    <a:ext uri="{9D8B030D-6E8A-4147-A177-3AD203B41FA5}">
                      <a16:colId xmlns:a16="http://schemas.microsoft.com/office/drawing/2014/main" val="20000"/>
                    </a:ext>
                  </a:extLst>
                </a:gridCol>
              </a:tblGrid>
              <a:tr h="280490">
                <a:tc>
                  <a:txBody>
                    <a:bodyPr/>
                    <a:lstStyle/>
                    <a:p>
                      <a:pPr algn="ctr"/>
                      <a:r>
                        <a:rPr kumimoji="1" lang="ja-JP" altLang="en-US" sz="1600" dirty="0" smtClean="0">
                          <a:latin typeface="Meiryo UI" panose="020B0604030504040204" pitchFamily="50" charset="-128"/>
                          <a:ea typeface="Meiryo UI" panose="020B0604030504040204" pitchFamily="50" charset="-128"/>
                        </a:rPr>
                        <a:t>影響度を評価する観点</a:t>
                      </a:r>
                      <a:endParaRPr kumimoji="1" lang="ja-JP" altLang="en-US" sz="16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0"/>
                  </a:ext>
                </a:extLst>
              </a:tr>
              <a:tr h="1663726">
                <a:tc>
                  <a:txBody>
                    <a:bodyPr/>
                    <a:lstStyle/>
                    <a:p>
                      <a:r>
                        <a:rPr kumimoji="1" lang="ja-JP" altLang="en-US" sz="1600" dirty="0" smtClean="0">
                          <a:latin typeface="Meiryo UI" panose="020B0604030504040204" pitchFamily="50" charset="-128"/>
                          <a:ea typeface="Meiryo UI" panose="020B0604030504040204" pitchFamily="50" charset="-128"/>
                        </a:rPr>
                        <a:t>・利益、売り上げ、マーケットシェアへの影響</a:t>
                      </a:r>
                      <a:endParaRPr kumimoji="1"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・資金繰りへの影響</a:t>
                      </a:r>
                      <a:endParaRPr kumimoji="1"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・従業員の雇用・福祉への影響</a:t>
                      </a:r>
                      <a:endParaRPr kumimoji="1"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・法令・条例や契約等に違反した場合の影響</a:t>
                      </a:r>
                      <a:endParaRPr kumimoji="1"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・自社の社会的な信用への影響</a:t>
                      </a:r>
                      <a:endParaRPr kumimoji="1"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・社会的・地域的な影響</a:t>
                      </a:r>
                      <a:endParaRPr kumimoji="1" lang="en-US" altLang="ja-JP" sz="1600" dirty="0" smtClean="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1"/>
                  </a:ext>
                </a:extLst>
              </a:tr>
            </a:tbl>
          </a:graphicData>
        </a:graphic>
      </p:graphicFrame>
      <p:sp>
        <p:nvSpPr>
          <p:cNvPr id="7" name="テキスト ボックス 6"/>
          <p:cNvSpPr txBox="1"/>
          <p:nvPr/>
        </p:nvSpPr>
        <p:spPr>
          <a:xfrm>
            <a:off x="4304928" y="5877272"/>
            <a:ext cx="5472361" cy="504056"/>
          </a:xfrm>
          <a:prstGeom prst="rect">
            <a:avLst/>
          </a:prstGeom>
          <a:noFill/>
          <a:ln w="12700">
            <a:noFill/>
          </a:ln>
        </p:spPr>
        <p:txBody>
          <a:bodyPr wrap="none" tIns="0" bIns="0" rtlCol="0">
            <a:noAutofit/>
          </a:bodyPr>
          <a:lstStyle/>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内閣府　事業継続ガイドライン</a:t>
            </a:r>
            <a:r>
              <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平成</a:t>
            </a:r>
            <a:r>
              <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rPr>
              <a:t>25</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年</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8</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月</a:t>
            </a:r>
            <a:r>
              <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rPr>
              <a:t>)</a:t>
            </a:r>
          </a:p>
          <a:p>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内閣府　事業継続ガイドライン第三版　解説書（平成</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26</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年</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7</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月）</a:t>
            </a: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p:txBody>
      </p:sp>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469061" y="3187918"/>
            <a:ext cx="5308228" cy="2145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23730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29213" y="2798763"/>
            <a:ext cx="4792662"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083"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2795588"/>
            <a:ext cx="4994275" cy="2943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6084" name="スライド番号プレースホルダー 9"/>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eaLnBrk="1" fontAlgn="base" hangingPunct="1">
              <a:spcBef>
                <a:spcPct val="0"/>
              </a:spcBef>
              <a:spcAft>
                <a:spcPct val="0"/>
              </a:spcAft>
              <a:buClrTx/>
              <a:buSzTx/>
              <a:buFontTx/>
              <a:buNone/>
            </a:pPr>
            <a:fld id="{17A4DF30-9E73-463C-B014-6674BC6B9CE6}" type="slidenum">
              <a:rPr lang="en-US" altLang="ja-JP" sz="1200" smtClean="0">
                <a:solidFill>
                  <a:srgbClr val="414243"/>
                </a:solidFill>
                <a:latin typeface="メイリオ" pitchFamily="50" charset="-128"/>
                <a:ea typeface="メイリオ" pitchFamily="50" charset="-128"/>
              </a:rPr>
              <a:pPr eaLnBrk="1" fontAlgn="base" hangingPunct="1">
                <a:spcBef>
                  <a:spcPct val="0"/>
                </a:spcBef>
                <a:spcAft>
                  <a:spcPct val="0"/>
                </a:spcAft>
                <a:buClrTx/>
                <a:buSzTx/>
                <a:buFontTx/>
                <a:buNone/>
              </a:pPr>
              <a:t>4</a:t>
            </a:fld>
            <a:endParaRPr sz="1200" smtClean="0">
              <a:solidFill>
                <a:srgbClr val="414243"/>
              </a:solidFill>
              <a:latin typeface="メイリオ" pitchFamily="50" charset="-128"/>
              <a:ea typeface="メイリオ" pitchFamily="50" charset="-128"/>
            </a:endParaRPr>
          </a:p>
        </p:txBody>
      </p:sp>
      <p:sp>
        <p:nvSpPr>
          <p:cNvPr id="46085" name="テキスト ボックス 35"/>
          <p:cNvSpPr txBox="1">
            <a:spLocks noChangeArrowheads="1"/>
          </p:cNvSpPr>
          <p:nvPr/>
        </p:nvSpPr>
        <p:spPr bwMode="auto">
          <a:xfrm>
            <a:off x="820738" y="6550025"/>
            <a:ext cx="49164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eaLnBrk="1" hangingPunct="1">
              <a:spcBef>
                <a:spcPct val="0"/>
              </a:spcBef>
              <a:buClrTx/>
              <a:buSzTx/>
              <a:buFontTx/>
              <a:buNone/>
            </a:pPr>
            <a:r>
              <a:rPr lang="ja-JP" altLang="en-US" sz="1000"/>
              <a:t>出典：気象庁ＨＰ「アメダスで見た短時間強雨発生回数の長期変化について」より弊社作成</a:t>
            </a:r>
          </a:p>
        </p:txBody>
      </p:sp>
      <p:sp>
        <p:nvSpPr>
          <p:cNvPr id="23" name="正方形/長方形 22"/>
          <p:cNvSpPr/>
          <p:nvPr/>
        </p:nvSpPr>
        <p:spPr>
          <a:xfrm>
            <a:off x="361950" y="5675313"/>
            <a:ext cx="9199563" cy="738187"/>
          </a:xfrm>
          <a:prstGeom prst="rect">
            <a:avLst/>
          </a:prstGeom>
        </p:spPr>
        <p:txBody>
          <a:bodyPr>
            <a:spAutoFit/>
          </a:bodyPr>
          <a:lstStyle/>
          <a:p>
            <a:pPr marL="273050" indent="-273050">
              <a:defRPr/>
            </a:pP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注１）アメダスの地点数は、</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1976 </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年当初は約</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800 </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地点だったが、その後増加し、</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2011 </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年では約</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1,300 </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地点となった。そこで、年による地点数の違いの影響を避けるため、</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1,000 </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地点あたりの発生回数に換算し比較。また、山岳地域に展開されていた無線ロボット雨量観測所のうち、廃止された観測所は除外。 </a:t>
            </a:r>
          </a:p>
          <a:p>
            <a:pPr>
              <a:defRPr/>
            </a:pP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注２</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　気象庁では１時間に</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50mm</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以上</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80mm</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未満の雨を</a:t>
            </a:r>
            <a:r>
              <a:rPr lang="ja-JP" altLang="en-US" sz="105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非常に激しい雨</a:t>
            </a:r>
            <a:r>
              <a:rPr lang="ja-JP" altLang="en-US" sz="105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80mm</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以上の雨を</a:t>
            </a:r>
            <a:r>
              <a:rPr lang="ja-JP" altLang="en-US" sz="105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猛烈な雨</a:t>
            </a:r>
            <a:r>
              <a:rPr lang="ja-JP" altLang="en-US" sz="105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と表現。 </a:t>
            </a:r>
          </a:p>
        </p:txBody>
      </p:sp>
      <p:sp>
        <p:nvSpPr>
          <p:cNvPr id="21" name="テキスト ボックス 20"/>
          <p:cNvSpPr txBox="1"/>
          <p:nvPr/>
        </p:nvSpPr>
        <p:spPr>
          <a:xfrm>
            <a:off x="776288" y="2527300"/>
            <a:ext cx="3921125" cy="254000"/>
          </a:xfrm>
          <a:prstGeom prst="rect">
            <a:avLst/>
          </a:prstGeom>
          <a:noFill/>
        </p:spPr>
        <p:txBody>
          <a:bodyPr wrap="none">
            <a:spAutoFit/>
          </a:bodyPr>
          <a:lstStyle/>
          <a:p>
            <a:pPr>
              <a:defRPr/>
            </a:pPr>
            <a:r>
              <a:rPr lang="en-US" altLang="ja-JP" sz="1050" b="1"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050" b="1" dirty="0">
                <a:latin typeface="メイリオ" panose="020B0604030504040204" pitchFamily="50" charset="-128"/>
                <a:ea typeface="メイリオ" panose="020B0604030504040204" pitchFamily="50" charset="-128"/>
                <a:cs typeface="メイリオ" panose="020B0604030504040204" pitchFamily="50" charset="-128"/>
              </a:rPr>
              <a:t>時間降水量</a:t>
            </a:r>
            <a:r>
              <a:rPr lang="en-US" altLang="ja-JP" sz="1050" b="1" dirty="0">
                <a:latin typeface="メイリオ" panose="020B0604030504040204" pitchFamily="50" charset="-128"/>
                <a:ea typeface="メイリオ" panose="020B0604030504040204" pitchFamily="50" charset="-128"/>
                <a:cs typeface="メイリオ" panose="020B0604030504040204" pitchFamily="50" charset="-128"/>
              </a:rPr>
              <a:t>50</a:t>
            </a:r>
            <a:r>
              <a:rPr lang="ja-JP" altLang="en-US" sz="1050" b="1" dirty="0">
                <a:latin typeface="メイリオ" panose="020B0604030504040204" pitchFamily="50" charset="-128"/>
                <a:ea typeface="メイリオ" panose="020B0604030504040204" pitchFamily="50" charset="-128"/>
                <a:cs typeface="メイリオ" panose="020B0604030504040204" pitchFamily="50" charset="-128"/>
              </a:rPr>
              <a:t>ミリ以上の年間発生回数（</a:t>
            </a:r>
            <a:r>
              <a:rPr lang="en-US" altLang="ja-JP" sz="1050" b="1" dirty="0">
                <a:latin typeface="メイリオ" panose="020B0604030504040204" pitchFamily="50" charset="-128"/>
                <a:ea typeface="メイリオ" panose="020B0604030504040204" pitchFamily="50" charset="-128"/>
                <a:cs typeface="メイリオ" panose="020B0604030504040204" pitchFamily="50" charset="-128"/>
              </a:rPr>
              <a:t>1000</a:t>
            </a:r>
            <a:r>
              <a:rPr lang="ja-JP" altLang="en-US" sz="1050" b="1" dirty="0">
                <a:latin typeface="メイリオ" panose="020B0604030504040204" pitchFamily="50" charset="-128"/>
                <a:ea typeface="メイリオ" panose="020B0604030504040204" pitchFamily="50" charset="-128"/>
                <a:cs typeface="メイリオ" panose="020B0604030504040204" pitchFamily="50" charset="-128"/>
              </a:rPr>
              <a:t>地点あたり）</a:t>
            </a:r>
            <a:endParaRPr lang="en-US" altLang="ja-JP" sz="105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テキスト ボックス 23"/>
          <p:cNvSpPr txBox="1"/>
          <p:nvPr/>
        </p:nvSpPr>
        <p:spPr>
          <a:xfrm>
            <a:off x="5673725" y="2527300"/>
            <a:ext cx="3921125" cy="254000"/>
          </a:xfrm>
          <a:prstGeom prst="rect">
            <a:avLst/>
          </a:prstGeom>
          <a:noFill/>
        </p:spPr>
        <p:txBody>
          <a:bodyPr wrap="none">
            <a:spAutoFit/>
          </a:bodyPr>
          <a:lstStyle/>
          <a:p>
            <a:pPr>
              <a:defRPr/>
            </a:pPr>
            <a:r>
              <a:rPr lang="en-US" altLang="ja-JP" sz="1050" b="1"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050" b="1" dirty="0">
                <a:latin typeface="メイリオ" panose="020B0604030504040204" pitchFamily="50" charset="-128"/>
                <a:ea typeface="メイリオ" panose="020B0604030504040204" pitchFamily="50" charset="-128"/>
                <a:cs typeface="メイリオ" panose="020B0604030504040204" pitchFamily="50" charset="-128"/>
              </a:rPr>
              <a:t>時間降水量</a:t>
            </a:r>
            <a:r>
              <a:rPr lang="en-US" altLang="ja-JP" sz="1050" b="1" dirty="0">
                <a:latin typeface="メイリオ" panose="020B0604030504040204" pitchFamily="50" charset="-128"/>
                <a:ea typeface="メイリオ" panose="020B0604030504040204" pitchFamily="50" charset="-128"/>
                <a:cs typeface="メイリオ" panose="020B0604030504040204" pitchFamily="50" charset="-128"/>
              </a:rPr>
              <a:t>80</a:t>
            </a:r>
            <a:r>
              <a:rPr lang="ja-JP" altLang="en-US" sz="1050" b="1" dirty="0">
                <a:latin typeface="メイリオ" panose="020B0604030504040204" pitchFamily="50" charset="-128"/>
                <a:ea typeface="メイリオ" panose="020B0604030504040204" pitchFamily="50" charset="-128"/>
                <a:cs typeface="メイリオ" panose="020B0604030504040204" pitchFamily="50" charset="-128"/>
              </a:rPr>
              <a:t>ミリ以上の年間発生回数（</a:t>
            </a:r>
            <a:r>
              <a:rPr lang="en-US" altLang="ja-JP" sz="1050" b="1" dirty="0">
                <a:latin typeface="メイリオ" panose="020B0604030504040204" pitchFamily="50" charset="-128"/>
                <a:ea typeface="メイリオ" panose="020B0604030504040204" pitchFamily="50" charset="-128"/>
                <a:cs typeface="メイリオ" panose="020B0604030504040204" pitchFamily="50" charset="-128"/>
              </a:rPr>
              <a:t>1000</a:t>
            </a:r>
            <a:r>
              <a:rPr lang="ja-JP" altLang="en-US" sz="1050" b="1" dirty="0">
                <a:latin typeface="メイリオ" panose="020B0604030504040204" pitchFamily="50" charset="-128"/>
                <a:ea typeface="メイリオ" panose="020B0604030504040204" pitchFamily="50" charset="-128"/>
                <a:cs typeface="メイリオ" panose="020B0604030504040204" pitchFamily="50" charset="-128"/>
              </a:rPr>
              <a:t>地点あたり）</a:t>
            </a:r>
            <a:endParaRPr lang="en-US" altLang="ja-JP" sz="105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右矢印 24"/>
          <p:cNvSpPr/>
          <p:nvPr/>
        </p:nvSpPr>
        <p:spPr bwMode="auto">
          <a:xfrm>
            <a:off x="1547813" y="3100388"/>
            <a:ext cx="2201862" cy="252412"/>
          </a:xfrm>
          <a:prstGeom prst="rightArrow">
            <a:avLst>
              <a:gd name="adj1" fmla="val 74668"/>
              <a:gd name="adj2" fmla="val 50000"/>
            </a:avLst>
          </a:prstGeom>
          <a:solidFill>
            <a:srgbClr val="FFC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b="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約</a:t>
            </a:r>
            <a:r>
              <a:rPr lang="en-US" altLang="ja-JP" sz="1100" b="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1.4</a:t>
            </a:r>
            <a:r>
              <a:rPr lang="ja-JP" altLang="en-US" sz="1100" b="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倍</a:t>
            </a:r>
          </a:p>
        </p:txBody>
      </p:sp>
      <p:cxnSp>
        <p:nvCxnSpPr>
          <p:cNvPr id="26" name="直線矢印コネクタ 25"/>
          <p:cNvCxnSpPr/>
          <p:nvPr/>
        </p:nvCxnSpPr>
        <p:spPr bwMode="auto">
          <a:xfrm>
            <a:off x="560388" y="3224213"/>
            <a:ext cx="936625" cy="0"/>
          </a:xfrm>
          <a:prstGeom prst="straightConnector1">
            <a:avLst/>
          </a:prstGeom>
          <a:ln w="76200">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bwMode="auto">
          <a:xfrm>
            <a:off x="3800475" y="3219450"/>
            <a:ext cx="965200" cy="12700"/>
          </a:xfrm>
          <a:prstGeom prst="straightConnector1">
            <a:avLst/>
          </a:prstGeom>
          <a:ln w="76200">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角丸四角形 28"/>
          <p:cNvSpPr/>
          <p:nvPr/>
        </p:nvSpPr>
        <p:spPr>
          <a:xfrm>
            <a:off x="709613" y="1412875"/>
            <a:ext cx="8785225" cy="100806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30000"/>
              </a:spcBef>
              <a:defRPr/>
            </a:pPr>
            <a:r>
              <a:rPr lang="ja-JP" altLang="en-US"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局地的な大雨は増加傾向</a:t>
            </a:r>
            <a:r>
              <a:rPr lang="ja-JP" altLang="en-US" b="1" u="sng"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にあります</a:t>
            </a:r>
            <a:r>
              <a:rPr lang="ja-JP" altLang="en-US"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ct val="30000"/>
              </a:spcBef>
              <a:defRPr/>
            </a:pPr>
            <a:r>
              <a:rPr lang="ja-JP" altLang="en-US" sz="12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以下は、局地的な大雨の年間発生回数の変化</a:t>
            </a:r>
            <a:r>
              <a:rPr lang="ja-JP" altLang="en-US" sz="12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傾向です。</a:t>
            </a:r>
            <a:endParaRPr lang="en-US" altLang="ja-JP" sz="12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ct val="30000"/>
              </a:spcBef>
              <a:defRPr/>
            </a:pPr>
            <a:r>
              <a:rPr lang="ja-JP" altLang="en-US" sz="12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直近</a:t>
            </a:r>
            <a:r>
              <a:rPr lang="en-US" altLang="ja-JP" sz="12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a:t>
            </a:r>
            <a:r>
              <a:rPr lang="ja-JP" altLang="en-US" sz="12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年（</a:t>
            </a:r>
            <a:r>
              <a:rPr lang="en-US" altLang="ja-JP" sz="12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2009</a:t>
            </a:r>
            <a:r>
              <a:rPr lang="ja-JP" altLang="en-US" sz="12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2018)</a:t>
            </a:r>
            <a:r>
              <a:rPr lang="ja-JP" altLang="en-US" sz="12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と統計期間の最初の</a:t>
            </a:r>
            <a:r>
              <a:rPr lang="en-US" altLang="ja-JP" sz="12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a:t>
            </a:r>
            <a:r>
              <a:rPr lang="ja-JP" altLang="en-US" sz="12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年間（</a:t>
            </a:r>
            <a:r>
              <a:rPr lang="en-US" altLang="ja-JP" sz="12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1976</a:t>
            </a:r>
            <a:r>
              <a:rPr lang="ja-JP" altLang="en-US" sz="12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1985</a:t>
            </a:r>
            <a:r>
              <a:rPr lang="ja-JP" altLang="en-US" sz="12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）を比較すると、時間降水量</a:t>
            </a:r>
            <a:r>
              <a:rPr lang="en-US" altLang="ja-JP" sz="12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50</a:t>
            </a:r>
            <a:r>
              <a:rPr lang="ja-JP" altLang="en-US" sz="12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㎜以上および</a:t>
            </a:r>
            <a:r>
              <a:rPr lang="en-US" altLang="ja-JP" sz="12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80</a:t>
            </a:r>
            <a:r>
              <a:rPr lang="ja-JP" altLang="en-US" sz="12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㎜以上の局地的な大雨の平均年間発生回数は、</a:t>
            </a:r>
            <a:r>
              <a:rPr lang="ja-JP" altLang="en-US" sz="12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約</a:t>
            </a:r>
            <a:r>
              <a:rPr lang="en-US" altLang="ja-JP" sz="12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1.4</a:t>
            </a:r>
            <a:r>
              <a:rPr lang="ja-JP" altLang="en-US" sz="12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1.6</a:t>
            </a:r>
            <a:r>
              <a:rPr lang="ja-JP" altLang="en-US" sz="12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倍</a:t>
            </a:r>
            <a:r>
              <a:rPr lang="ja-JP" altLang="en-US" sz="12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12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増加しています。</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 name="直線コネクタ 3"/>
          <p:cNvCxnSpPr/>
          <p:nvPr/>
        </p:nvCxnSpPr>
        <p:spPr>
          <a:xfrm flipV="1">
            <a:off x="1497013" y="3173413"/>
            <a:ext cx="0" cy="2560637"/>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V="1">
            <a:off x="3790950" y="3068638"/>
            <a:ext cx="9525" cy="2663825"/>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46095" name="テキスト ボックス 10"/>
          <p:cNvSpPr txBox="1">
            <a:spLocks noChangeArrowheads="1"/>
          </p:cNvSpPr>
          <p:nvPr/>
        </p:nvSpPr>
        <p:spPr bwMode="auto">
          <a:xfrm>
            <a:off x="592138" y="3362325"/>
            <a:ext cx="842962"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algn="ctr" eaLnBrk="1" hangingPunct="1">
              <a:spcBef>
                <a:spcPct val="0"/>
              </a:spcBef>
              <a:buClrTx/>
              <a:buSzTx/>
              <a:buFontTx/>
              <a:buNone/>
            </a:pPr>
            <a:r>
              <a:rPr lang="en-US" altLang="ja-JP" sz="800" b="1">
                <a:solidFill>
                  <a:srgbClr val="0000FF"/>
                </a:solidFill>
                <a:latin typeface="Arial" pitchFamily="34" charset="0"/>
                <a:ea typeface="ＭＳ Ｐゴシック" pitchFamily="50" charset="-128"/>
              </a:rPr>
              <a:t>1976</a:t>
            </a:r>
            <a:r>
              <a:rPr lang="ja-JP" altLang="en-US" sz="800" b="1">
                <a:solidFill>
                  <a:srgbClr val="0000FF"/>
                </a:solidFill>
                <a:latin typeface="Arial" pitchFamily="34" charset="0"/>
                <a:ea typeface="ＭＳ Ｐゴシック" pitchFamily="50" charset="-128"/>
              </a:rPr>
              <a:t>～</a:t>
            </a:r>
            <a:r>
              <a:rPr lang="en-US" altLang="ja-JP" sz="800" b="1">
                <a:solidFill>
                  <a:srgbClr val="0000FF"/>
                </a:solidFill>
                <a:latin typeface="Arial" pitchFamily="34" charset="0"/>
                <a:ea typeface="ＭＳ Ｐゴシック" pitchFamily="50" charset="-128"/>
              </a:rPr>
              <a:t>1985</a:t>
            </a:r>
          </a:p>
          <a:p>
            <a:pPr algn="ctr" eaLnBrk="1" hangingPunct="1">
              <a:spcBef>
                <a:spcPct val="0"/>
              </a:spcBef>
              <a:buClrTx/>
              <a:buSzTx/>
              <a:buFontTx/>
              <a:buNone/>
            </a:pPr>
            <a:r>
              <a:rPr lang="ja-JP" altLang="en-US" sz="800" b="1">
                <a:solidFill>
                  <a:srgbClr val="0000FF"/>
                </a:solidFill>
                <a:latin typeface="Arial" pitchFamily="34" charset="0"/>
                <a:ea typeface="ＭＳ Ｐゴシック" pitchFamily="50" charset="-128"/>
              </a:rPr>
              <a:t>約</a:t>
            </a:r>
            <a:r>
              <a:rPr lang="en-US" altLang="ja-JP" sz="800" b="1">
                <a:solidFill>
                  <a:srgbClr val="0000FF"/>
                </a:solidFill>
                <a:latin typeface="Arial" pitchFamily="34" charset="0"/>
                <a:ea typeface="ＭＳ Ｐゴシック" pitchFamily="50" charset="-128"/>
              </a:rPr>
              <a:t>226</a:t>
            </a:r>
            <a:r>
              <a:rPr lang="ja-JP" altLang="en-US" sz="800" b="1">
                <a:solidFill>
                  <a:srgbClr val="0000FF"/>
                </a:solidFill>
                <a:latin typeface="Arial" pitchFamily="34" charset="0"/>
                <a:ea typeface="ＭＳ Ｐゴシック" pitchFamily="50" charset="-128"/>
              </a:rPr>
              <a:t>回／年</a:t>
            </a:r>
            <a:endParaRPr lang="en-US" altLang="ja-JP" sz="800" b="1">
              <a:solidFill>
                <a:srgbClr val="0000FF"/>
              </a:solidFill>
              <a:latin typeface="Arial" pitchFamily="34" charset="0"/>
              <a:ea typeface="ＭＳ Ｐゴシック" pitchFamily="50" charset="-128"/>
            </a:endParaRPr>
          </a:p>
          <a:p>
            <a:pPr eaLnBrk="1" hangingPunct="1">
              <a:spcBef>
                <a:spcPct val="0"/>
              </a:spcBef>
              <a:buClrTx/>
              <a:buSzTx/>
              <a:buFontTx/>
              <a:buNone/>
            </a:pPr>
            <a:endParaRPr lang="ja-JP" altLang="en-US" sz="600">
              <a:latin typeface="Arial" pitchFamily="34" charset="0"/>
              <a:ea typeface="ＭＳ Ｐゴシック" pitchFamily="50" charset="-128"/>
            </a:endParaRPr>
          </a:p>
        </p:txBody>
      </p:sp>
      <p:sp>
        <p:nvSpPr>
          <p:cNvPr id="46096" name="テキスト ボックス 32"/>
          <p:cNvSpPr txBox="1">
            <a:spLocks noChangeArrowheads="1"/>
          </p:cNvSpPr>
          <p:nvPr/>
        </p:nvSpPr>
        <p:spPr bwMode="auto">
          <a:xfrm>
            <a:off x="3822700" y="3362325"/>
            <a:ext cx="8429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algn="ctr" eaLnBrk="1" hangingPunct="1">
              <a:spcBef>
                <a:spcPct val="0"/>
              </a:spcBef>
              <a:buClrTx/>
              <a:buSzTx/>
              <a:buFontTx/>
              <a:buNone/>
            </a:pPr>
            <a:r>
              <a:rPr lang="en-US" altLang="ja-JP" sz="800" b="1">
                <a:solidFill>
                  <a:srgbClr val="0000FF"/>
                </a:solidFill>
                <a:latin typeface="Arial" pitchFamily="34" charset="0"/>
                <a:ea typeface="ＭＳ Ｐゴシック" pitchFamily="50" charset="-128"/>
              </a:rPr>
              <a:t>2009</a:t>
            </a:r>
            <a:r>
              <a:rPr lang="ja-JP" altLang="en-US" sz="800" b="1">
                <a:solidFill>
                  <a:srgbClr val="0000FF"/>
                </a:solidFill>
                <a:latin typeface="Arial" pitchFamily="34" charset="0"/>
                <a:ea typeface="ＭＳ Ｐゴシック" pitchFamily="50" charset="-128"/>
              </a:rPr>
              <a:t>～</a:t>
            </a:r>
            <a:r>
              <a:rPr lang="en-US" altLang="ja-JP" sz="800" b="1">
                <a:solidFill>
                  <a:srgbClr val="0000FF"/>
                </a:solidFill>
                <a:latin typeface="Arial" pitchFamily="34" charset="0"/>
                <a:ea typeface="ＭＳ Ｐゴシック" pitchFamily="50" charset="-128"/>
              </a:rPr>
              <a:t>2018</a:t>
            </a:r>
          </a:p>
          <a:p>
            <a:pPr algn="ctr" eaLnBrk="1" hangingPunct="1">
              <a:spcBef>
                <a:spcPct val="0"/>
              </a:spcBef>
              <a:buClrTx/>
              <a:buSzTx/>
              <a:buFontTx/>
              <a:buNone/>
            </a:pPr>
            <a:r>
              <a:rPr lang="ja-JP" altLang="en-US" sz="800" b="1">
                <a:solidFill>
                  <a:srgbClr val="0000FF"/>
                </a:solidFill>
                <a:latin typeface="Arial" pitchFamily="34" charset="0"/>
                <a:ea typeface="ＭＳ Ｐゴシック" pitchFamily="50" charset="-128"/>
              </a:rPr>
              <a:t>約</a:t>
            </a:r>
            <a:r>
              <a:rPr lang="en-US" altLang="ja-JP" sz="800" b="1">
                <a:solidFill>
                  <a:srgbClr val="0000FF"/>
                </a:solidFill>
                <a:latin typeface="Arial" pitchFamily="34" charset="0"/>
                <a:ea typeface="ＭＳ Ｐゴシック" pitchFamily="50" charset="-128"/>
              </a:rPr>
              <a:t>311</a:t>
            </a:r>
            <a:r>
              <a:rPr lang="ja-JP" altLang="en-US" sz="800" b="1">
                <a:solidFill>
                  <a:srgbClr val="0000FF"/>
                </a:solidFill>
                <a:latin typeface="Arial" pitchFamily="34" charset="0"/>
                <a:ea typeface="ＭＳ Ｐゴシック" pitchFamily="50" charset="-128"/>
              </a:rPr>
              <a:t>回／年</a:t>
            </a:r>
            <a:endParaRPr lang="en-US" altLang="ja-JP" sz="800" b="1">
              <a:solidFill>
                <a:srgbClr val="0000FF"/>
              </a:solidFill>
              <a:latin typeface="Arial" pitchFamily="34" charset="0"/>
              <a:ea typeface="ＭＳ Ｐゴシック" pitchFamily="50" charset="-128"/>
            </a:endParaRPr>
          </a:p>
          <a:p>
            <a:pPr eaLnBrk="1" hangingPunct="1">
              <a:spcBef>
                <a:spcPct val="0"/>
              </a:spcBef>
              <a:buClrTx/>
              <a:buSzTx/>
              <a:buFontTx/>
              <a:buNone/>
            </a:pPr>
            <a:endParaRPr lang="ja-JP" altLang="en-US" sz="600">
              <a:latin typeface="Arial" pitchFamily="34" charset="0"/>
              <a:ea typeface="ＭＳ Ｐゴシック" pitchFamily="50" charset="-128"/>
            </a:endParaRPr>
          </a:p>
        </p:txBody>
      </p:sp>
      <p:sp>
        <p:nvSpPr>
          <p:cNvPr id="35" name="右矢印 34"/>
          <p:cNvSpPr/>
          <p:nvPr/>
        </p:nvSpPr>
        <p:spPr bwMode="auto">
          <a:xfrm>
            <a:off x="6507163" y="3100388"/>
            <a:ext cx="2230437" cy="261937"/>
          </a:xfrm>
          <a:prstGeom prst="rightArrow">
            <a:avLst>
              <a:gd name="adj1" fmla="val 74668"/>
              <a:gd name="adj2" fmla="val 50000"/>
            </a:avLst>
          </a:prstGeom>
          <a:solidFill>
            <a:srgbClr val="FFC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b="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約</a:t>
            </a:r>
            <a:r>
              <a:rPr lang="en-US" altLang="ja-JP" sz="1100" b="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1.6</a:t>
            </a:r>
            <a:r>
              <a:rPr lang="ja-JP" altLang="en-US" sz="1100" b="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倍</a:t>
            </a:r>
          </a:p>
        </p:txBody>
      </p:sp>
      <p:cxnSp>
        <p:nvCxnSpPr>
          <p:cNvPr id="36" name="直線矢印コネクタ 35"/>
          <p:cNvCxnSpPr/>
          <p:nvPr/>
        </p:nvCxnSpPr>
        <p:spPr bwMode="auto">
          <a:xfrm flipV="1">
            <a:off x="5557838" y="3232150"/>
            <a:ext cx="949325" cy="4763"/>
          </a:xfrm>
          <a:prstGeom prst="straightConnector1">
            <a:avLst/>
          </a:prstGeom>
          <a:ln w="76200">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bwMode="auto">
          <a:xfrm flipV="1">
            <a:off x="8737600" y="3232150"/>
            <a:ext cx="1036638" cy="4763"/>
          </a:xfrm>
          <a:prstGeom prst="straightConnector1">
            <a:avLst/>
          </a:prstGeom>
          <a:ln w="76200">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6507163" y="3109913"/>
            <a:ext cx="0" cy="262890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8737600" y="3173413"/>
            <a:ext cx="0" cy="256540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46102" name="テキスト ボックス 39"/>
          <p:cNvSpPr txBox="1">
            <a:spLocks noChangeArrowheads="1"/>
          </p:cNvSpPr>
          <p:nvPr/>
        </p:nvSpPr>
        <p:spPr bwMode="auto">
          <a:xfrm>
            <a:off x="5622925" y="3435350"/>
            <a:ext cx="842963"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algn="ctr" eaLnBrk="1" hangingPunct="1">
              <a:spcBef>
                <a:spcPct val="0"/>
              </a:spcBef>
              <a:buClrTx/>
              <a:buSzTx/>
              <a:buFontTx/>
              <a:buNone/>
            </a:pPr>
            <a:r>
              <a:rPr lang="en-US" altLang="ja-JP" sz="800" b="1">
                <a:solidFill>
                  <a:srgbClr val="0000FF"/>
                </a:solidFill>
                <a:latin typeface="Arial" pitchFamily="34" charset="0"/>
                <a:ea typeface="ＭＳ Ｐゴシック" pitchFamily="50" charset="-128"/>
              </a:rPr>
              <a:t>1976</a:t>
            </a:r>
            <a:r>
              <a:rPr lang="ja-JP" altLang="en-US" sz="800" b="1">
                <a:solidFill>
                  <a:srgbClr val="0000FF"/>
                </a:solidFill>
                <a:latin typeface="Arial" pitchFamily="34" charset="0"/>
                <a:ea typeface="ＭＳ Ｐゴシック" pitchFamily="50" charset="-128"/>
              </a:rPr>
              <a:t>～</a:t>
            </a:r>
            <a:r>
              <a:rPr lang="en-US" altLang="ja-JP" sz="800" b="1">
                <a:solidFill>
                  <a:srgbClr val="0000FF"/>
                </a:solidFill>
                <a:latin typeface="Arial" pitchFamily="34" charset="0"/>
                <a:ea typeface="ＭＳ Ｐゴシック" pitchFamily="50" charset="-128"/>
              </a:rPr>
              <a:t>1985</a:t>
            </a:r>
          </a:p>
          <a:p>
            <a:pPr algn="ctr" eaLnBrk="1" hangingPunct="1">
              <a:spcBef>
                <a:spcPct val="0"/>
              </a:spcBef>
              <a:buClrTx/>
              <a:buSzTx/>
              <a:buFontTx/>
              <a:buNone/>
            </a:pPr>
            <a:r>
              <a:rPr lang="ja-JP" altLang="en-US" sz="800" b="1">
                <a:solidFill>
                  <a:srgbClr val="0000FF"/>
                </a:solidFill>
                <a:latin typeface="Arial" pitchFamily="34" charset="0"/>
                <a:ea typeface="ＭＳ Ｐゴシック" pitchFamily="50" charset="-128"/>
              </a:rPr>
              <a:t>約</a:t>
            </a:r>
            <a:r>
              <a:rPr lang="en-US" altLang="ja-JP" sz="800" b="1">
                <a:solidFill>
                  <a:srgbClr val="0000FF"/>
                </a:solidFill>
                <a:latin typeface="Arial" pitchFamily="34" charset="0"/>
                <a:ea typeface="ＭＳ Ｐゴシック" pitchFamily="50" charset="-128"/>
              </a:rPr>
              <a:t>14</a:t>
            </a:r>
            <a:r>
              <a:rPr lang="ja-JP" altLang="en-US" sz="800" b="1">
                <a:solidFill>
                  <a:srgbClr val="0000FF"/>
                </a:solidFill>
                <a:latin typeface="Arial" pitchFamily="34" charset="0"/>
                <a:ea typeface="ＭＳ Ｐゴシック" pitchFamily="50" charset="-128"/>
              </a:rPr>
              <a:t>回／年</a:t>
            </a:r>
            <a:endParaRPr lang="en-US" altLang="ja-JP" sz="800" b="1">
              <a:solidFill>
                <a:srgbClr val="0000FF"/>
              </a:solidFill>
              <a:latin typeface="Arial" pitchFamily="34" charset="0"/>
              <a:ea typeface="ＭＳ Ｐゴシック" pitchFamily="50" charset="-128"/>
            </a:endParaRPr>
          </a:p>
          <a:p>
            <a:pPr eaLnBrk="1" hangingPunct="1">
              <a:spcBef>
                <a:spcPct val="0"/>
              </a:spcBef>
              <a:buClrTx/>
              <a:buSzTx/>
              <a:buFontTx/>
              <a:buNone/>
            </a:pPr>
            <a:endParaRPr lang="ja-JP" altLang="en-US" sz="600">
              <a:latin typeface="Arial" pitchFamily="34" charset="0"/>
              <a:ea typeface="ＭＳ Ｐゴシック" pitchFamily="50" charset="-128"/>
            </a:endParaRPr>
          </a:p>
        </p:txBody>
      </p:sp>
      <p:sp>
        <p:nvSpPr>
          <p:cNvPr id="46103" name="テキスト ボックス 40"/>
          <p:cNvSpPr txBox="1">
            <a:spLocks noChangeArrowheads="1"/>
          </p:cNvSpPr>
          <p:nvPr/>
        </p:nvSpPr>
        <p:spPr bwMode="auto">
          <a:xfrm>
            <a:off x="8886825" y="3378200"/>
            <a:ext cx="8429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algn="ctr" eaLnBrk="1" hangingPunct="1">
              <a:spcBef>
                <a:spcPct val="0"/>
              </a:spcBef>
              <a:buClrTx/>
              <a:buSzTx/>
              <a:buFontTx/>
              <a:buNone/>
            </a:pPr>
            <a:r>
              <a:rPr lang="en-US" altLang="ja-JP" sz="800" b="1">
                <a:solidFill>
                  <a:srgbClr val="0000FF"/>
                </a:solidFill>
                <a:latin typeface="Arial" pitchFamily="34" charset="0"/>
                <a:ea typeface="ＭＳ Ｐゴシック" pitchFamily="50" charset="-128"/>
              </a:rPr>
              <a:t>2009</a:t>
            </a:r>
            <a:r>
              <a:rPr lang="ja-JP" altLang="en-US" sz="800" b="1">
                <a:solidFill>
                  <a:srgbClr val="0000FF"/>
                </a:solidFill>
                <a:latin typeface="Arial" pitchFamily="34" charset="0"/>
                <a:ea typeface="ＭＳ Ｐゴシック" pitchFamily="50" charset="-128"/>
              </a:rPr>
              <a:t>～</a:t>
            </a:r>
            <a:r>
              <a:rPr lang="en-US" altLang="ja-JP" sz="800" b="1">
                <a:solidFill>
                  <a:srgbClr val="0000FF"/>
                </a:solidFill>
                <a:latin typeface="Arial" pitchFamily="34" charset="0"/>
                <a:ea typeface="ＭＳ Ｐゴシック" pitchFamily="50" charset="-128"/>
              </a:rPr>
              <a:t>2018</a:t>
            </a:r>
          </a:p>
          <a:p>
            <a:pPr algn="ctr" eaLnBrk="1" hangingPunct="1">
              <a:spcBef>
                <a:spcPct val="0"/>
              </a:spcBef>
              <a:buClrTx/>
              <a:buSzTx/>
              <a:buFontTx/>
              <a:buNone/>
            </a:pPr>
            <a:r>
              <a:rPr lang="ja-JP" altLang="en-US" sz="800" b="1">
                <a:solidFill>
                  <a:srgbClr val="0000FF"/>
                </a:solidFill>
                <a:latin typeface="Arial" pitchFamily="34" charset="0"/>
                <a:ea typeface="ＭＳ Ｐゴシック" pitchFamily="50" charset="-128"/>
              </a:rPr>
              <a:t>約</a:t>
            </a:r>
            <a:r>
              <a:rPr lang="en-US" altLang="ja-JP" sz="800" b="1">
                <a:solidFill>
                  <a:srgbClr val="0000FF"/>
                </a:solidFill>
                <a:latin typeface="Arial" pitchFamily="34" charset="0"/>
                <a:ea typeface="ＭＳ Ｐゴシック" pitchFamily="50" charset="-128"/>
              </a:rPr>
              <a:t>23</a:t>
            </a:r>
            <a:r>
              <a:rPr lang="ja-JP" altLang="en-US" sz="800" b="1">
                <a:solidFill>
                  <a:srgbClr val="0000FF"/>
                </a:solidFill>
                <a:latin typeface="Arial" pitchFamily="34" charset="0"/>
                <a:ea typeface="ＭＳ Ｐゴシック" pitchFamily="50" charset="-128"/>
              </a:rPr>
              <a:t>回／年</a:t>
            </a:r>
            <a:endParaRPr lang="en-US" altLang="ja-JP" sz="800" b="1">
              <a:solidFill>
                <a:srgbClr val="0000FF"/>
              </a:solidFill>
              <a:latin typeface="Arial" pitchFamily="34" charset="0"/>
              <a:ea typeface="ＭＳ Ｐゴシック" pitchFamily="50" charset="-128"/>
            </a:endParaRPr>
          </a:p>
          <a:p>
            <a:pPr eaLnBrk="1" hangingPunct="1">
              <a:spcBef>
                <a:spcPct val="0"/>
              </a:spcBef>
              <a:buClrTx/>
              <a:buSzTx/>
              <a:buFontTx/>
              <a:buNone/>
            </a:pPr>
            <a:endParaRPr lang="ja-JP" altLang="en-US" sz="600">
              <a:latin typeface="Arial" pitchFamily="34" charset="0"/>
              <a:ea typeface="ＭＳ Ｐゴシック" pitchFamily="50" charset="-128"/>
            </a:endParaRPr>
          </a:p>
        </p:txBody>
      </p:sp>
      <p:sp>
        <p:nvSpPr>
          <p:cNvPr id="46104" name="タイトル 2"/>
          <p:cNvSpPr txBox="1">
            <a:spLocks/>
          </p:cNvSpPr>
          <p:nvPr/>
        </p:nvSpPr>
        <p:spPr bwMode="auto">
          <a:xfrm>
            <a:off x="128588" y="115888"/>
            <a:ext cx="9648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6000" bIns="18000" anchor="b"/>
          <a:lstStyle>
            <a:lvl1pPr eaLnBrk="0" hangingPunct="0">
              <a:spcBef>
                <a:spcPct val="20000"/>
              </a:spcBef>
              <a:buClr>
                <a:srgbClr val="9EA0A1"/>
              </a:buClr>
              <a:buSzPct val="110000"/>
              <a:buFont typeface="Wingdings" pitchFamily="2" charset="2"/>
              <a:buChar char="n"/>
              <a:tabLst>
                <a:tab pos="2695575" algn="l"/>
              </a:tabLst>
              <a:defRPr kumimoji="1" sz="1400">
                <a:solidFill>
                  <a:schemeClr val="tx1"/>
                </a:solidFill>
                <a:latin typeface="Meiryo UI" pitchFamily="50" charset="-128"/>
                <a:ea typeface="Meiryo UI" pitchFamily="50" charset="-128"/>
              </a:defRPr>
            </a:lvl1pPr>
            <a:lvl2pPr marL="358775" indent="-185738" eaLnBrk="0" hangingPunct="0">
              <a:spcBef>
                <a:spcPct val="20000"/>
              </a:spcBef>
              <a:buClr>
                <a:srgbClr val="9EA0A1"/>
              </a:buClr>
              <a:buSzPct val="120000"/>
              <a:buFont typeface="Arial" pitchFamily="34" charset="0"/>
              <a:buChar char="»"/>
              <a:tabLst>
                <a:tab pos="2695575" algn="l"/>
              </a:tabLst>
              <a:defRPr kumimoji="1" sz="1400">
                <a:solidFill>
                  <a:schemeClr val="tx1"/>
                </a:solidFill>
                <a:latin typeface="Meiryo UI" pitchFamily="50" charset="-128"/>
                <a:ea typeface="Meiryo UI" pitchFamily="50" charset="-128"/>
              </a:defRPr>
            </a:lvl2pPr>
            <a:lvl3pPr marL="531813" indent="-173038" eaLnBrk="0" hangingPunct="0">
              <a:spcBef>
                <a:spcPct val="20000"/>
              </a:spcBef>
              <a:buClr>
                <a:srgbClr val="9EA0A1"/>
              </a:buClr>
              <a:buFont typeface="Arial" pitchFamily="34" charset="0"/>
              <a:buChar char="-"/>
              <a:tabLst>
                <a:tab pos="2695575" algn="l"/>
              </a:tabLst>
              <a:defRPr kumimoji="1" sz="1400">
                <a:solidFill>
                  <a:schemeClr val="tx1"/>
                </a:solidFill>
                <a:latin typeface="Meiryo UI" pitchFamily="50" charset="-128"/>
                <a:ea typeface="Meiryo UI" pitchFamily="50" charset="-128"/>
              </a:defRPr>
            </a:lvl3pPr>
            <a:lvl4pPr marL="717550" indent="-185738" eaLnBrk="0" hangingPunct="0">
              <a:spcBef>
                <a:spcPct val="20000"/>
              </a:spcBef>
              <a:buClr>
                <a:srgbClr val="9EA0A1"/>
              </a:buClr>
              <a:buFont typeface="Arial" pitchFamily="34" charset="0"/>
              <a:buChar char="-"/>
              <a:tabLst>
                <a:tab pos="2695575" algn="l"/>
              </a:tabLst>
              <a:defRPr kumimoji="1" sz="1400">
                <a:solidFill>
                  <a:schemeClr val="tx1"/>
                </a:solidFill>
                <a:latin typeface="Meiryo UI" pitchFamily="50" charset="-128"/>
                <a:ea typeface="Meiryo UI" pitchFamily="50" charset="-128"/>
              </a:defRPr>
            </a:lvl4pPr>
            <a:lvl5pPr marL="890588" indent="-173038" eaLnBrk="0" hangingPunct="0">
              <a:spcBef>
                <a:spcPct val="20000"/>
              </a:spcBef>
              <a:buClr>
                <a:srgbClr val="9EA0A1"/>
              </a:buClr>
              <a:buFont typeface="Arial" pitchFamily="34" charset="0"/>
              <a:buChar char="-"/>
              <a:tabLst>
                <a:tab pos="2695575" algn="l"/>
              </a:tabLst>
              <a:defRPr kumimoji="1" sz="1400">
                <a:solidFill>
                  <a:schemeClr val="tx1"/>
                </a:solidFill>
                <a:latin typeface="Meiryo UI" pitchFamily="50" charset="-128"/>
                <a:ea typeface="Meiryo UI" pitchFamily="50" charset="-128"/>
              </a:defRPr>
            </a:lvl5pPr>
            <a:lvl6pPr marL="1347788" indent="-173038" eaLnBrk="0" fontAlgn="base" hangingPunct="0">
              <a:spcBef>
                <a:spcPct val="20000"/>
              </a:spcBef>
              <a:spcAft>
                <a:spcPct val="0"/>
              </a:spcAft>
              <a:buClr>
                <a:srgbClr val="9EA0A1"/>
              </a:buClr>
              <a:buFont typeface="Arial" pitchFamily="34" charset="0"/>
              <a:buChar char="-"/>
              <a:tabLst>
                <a:tab pos="2695575" algn="l"/>
              </a:tabLst>
              <a:defRPr kumimoji="1" sz="1400">
                <a:solidFill>
                  <a:schemeClr val="tx1"/>
                </a:solidFill>
                <a:latin typeface="Meiryo UI" pitchFamily="50" charset="-128"/>
                <a:ea typeface="Meiryo UI" pitchFamily="50" charset="-128"/>
              </a:defRPr>
            </a:lvl6pPr>
            <a:lvl7pPr marL="1804988" indent="-173038" eaLnBrk="0" fontAlgn="base" hangingPunct="0">
              <a:spcBef>
                <a:spcPct val="20000"/>
              </a:spcBef>
              <a:spcAft>
                <a:spcPct val="0"/>
              </a:spcAft>
              <a:buClr>
                <a:srgbClr val="9EA0A1"/>
              </a:buClr>
              <a:buFont typeface="Arial" pitchFamily="34" charset="0"/>
              <a:buChar char="-"/>
              <a:tabLst>
                <a:tab pos="2695575" algn="l"/>
              </a:tabLst>
              <a:defRPr kumimoji="1" sz="1400">
                <a:solidFill>
                  <a:schemeClr val="tx1"/>
                </a:solidFill>
                <a:latin typeface="Meiryo UI" pitchFamily="50" charset="-128"/>
                <a:ea typeface="Meiryo UI" pitchFamily="50" charset="-128"/>
              </a:defRPr>
            </a:lvl7pPr>
            <a:lvl8pPr marL="2262188" indent="-173038" eaLnBrk="0" fontAlgn="base" hangingPunct="0">
              <a:spcBef>
                <a:spcPct val="20000"/>
              </a:spcBef>
              <a:spcAft>
                <a:spcPct val="0"/>
              </a:spcAft>
              <a:buClr>
                <a:srgbClr val="9EA0A1"/>
              </a:buClr>
              <a:buFont typeface="Arial" pitchFamily="34" charset="0"/>
              <a:buChar char="-"/>
              <a:tabLst>
                <a:tab pos="2695575" algn="l"/>
              </a:tabLst>
              <a:defRPr kumimoji="1" sz="1400">
                <a:solidFill>
                  <a:schemeClr val="tx1"/>
                </a:solidFill>
                <a:latin typeface="Meiryo UI" pitchFamily="50" charset="-128"/>
                <a:ea typeface="Meiryo UI" pitchFamily="50" charset="-128"/>
              </a:defRPr>
            </a:lvl8pPr>
            <a:lvl9pPr marL="2719388" indent="-173038" eaLnBrk="0" fontAlgn="base" hangingPunct="0">
              <a:spcBef>
                <a:spcPct val="20000"/>
              </a:spcBef>
              <a:spcAft>
                <a:spcPct val="0"/>
              </a:spcAft>
              <a:buClr>
                <a:srgbClr val="9EA0A1"/>
              </a:buClr>
              <a:buFont typeface="Arial" pitchFamily="34" charset="0"/>
              <a:buChar char="-"/>
              <a:tabLst>
                <a:tab pos="2695575" algn="l"/>
              </a:tabLst>
              <a:defRPr kumimoji="1" sz="1400">
                <a:solidFill>
                  <a:schemeClr val="tx1"/>
                </a:solidFill>
                <a:latin typeface="Meiryo UI" pitchFamily="50" charset="-128"/>
                <a:ea typeface="Meiryo UI" pitchFamily="50" charset="-128"/>
              </a:defRPr>
            </a:lvl9pPr>
          </a:lstStyle>
          <a:p>
            <a:pPr eaLnBrk="1" hangingPunct="1">
              <a:spcBef>
                <a:spcPct val="0"/>
              </a:spcBef>
              <a:buClrTx/>
              <a:buSzTx/>
              <a:buFontTx/>
              <a:buNone/>
            </a:pPr>
            <a:r>
              <a:rPr lang="en-US" altLang="ja-JP" sz="2000" b="1" dirty="0" smtClean="0">
                <a:solidFill>
                  <a:srgbClr val="000000"/>
                </a:solidFill>
              </a:rPr>
              <a:t>(1)</a:t>
            </a:r>
            <a:r>
              <a:rPr lang="ja-JP" altLang="en-US" sz="2000" b="1" dirty="0" smtClean="0">
                <a:solidFill>
                  <a:srgbClr val="000000"/>
                </a:solidFill>
              </a:rPr>
              <a:t>　増加する集中豪雨</a:t>
            </a:r>
            <a:endParaRPr lang="en-US" altLang="ja-JP" sz="2000" b="1" dirty="0" smtClean="0">
              <a:solidFill>
                <a:srgbClr val="000000"/>
              </a:solidFill>
            </a:endParaRPr>
          </a:p>
          <a:p>
            <a:pPr eaLnBrk="1" hangingPunct="1">
              <a:spcBef>
                <a:spcPct val="0"/>
              </a:spcBef>
              <a:buClrTx/>
              <a:buSzTx/>
              <a:buFontTx/>
              <a:buNone/>
            </a:pPr>
            <a:r>
              <a:rPr lang="ja-JP" altLang="en-US" sz="2000" b="1" dirty="0" smtClean="0">
                <a:solidFill>
                  <a:srgbClr val="000000"/>
                </a:solidFill>
                <a:latin typeface="メイリオ" pitchFamily="50" charset="-128"/>
                <a:ea typeface="メイリオ" pitchFamily="50" charset="-128"/>
              </a:rPr>
              <a:t>　①「猛烈な雨」「非常に激しい雨」の増加</a:t>
            </a:r>
            <a:endParaRPr lang="en-US" altLang="ja-JP" sz="2000" b="1" dirty="0" smtClean="0">
              <a:solidFill>
                <a:srgbClr val="000000"/>
              </a:solidFill>
              <a:latin typeface="メイリオ" pitchFamily="50" charset="-128"/>
              <a:ea typeface="メイリオ" pitchFamily="50" charset="-128"/>
            </a:endParaRPr>
          </a:p>
        </p:txBody>
      </p:sp>
      <p:sp>
        <p:nvSpPr>
          <p:cNvPr id="46105" name="テキスト ボックス 1"/>
          <p:cNvSpPr txBox="1">
            <a:spLocks noChangeArrowheads="1"/>
          </p:cNvSpPr>
          <p:nvPr/>
        </p:nvSpPr>
        <p:spPr bwMode="auto">
          <a:xfrm>
            <a:off x="292100" y="836613"/>
            <a:ext cx="5759450" cy="504825"/>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eaLnBrk="1" hangingPunct="1">
              <a:spcBef>
                <a:spcPct val="0"/>
              </a:spcBef>
              <a:buClrTx/>
              <a:buSzTx/>
              <a:buFontTx/>
              <a:buNone/>
            </a:pPr>
            <a:r>
              <a:rPr lang="ja-JP" altLang="en-US" sz="2400" b="1">
                <a:solidFill>
                  <a:srgbClr val="FFFFFF"/>
                </a:solidFill>
              </a:rPr>
              <a:t>近年の水災に関する動向</a:t>
            </a:r>
            <a:endParaRPr lang="en-US" altLang="ja-JP" sz="2400" b="1">
              <a:solidFill>
                <a:srgbClr val="FFFFFF"/>
              </a:solidFill>
            </a:endParaRPr>
          </a:p>
        </p:txBody>
      </p:sp>
    </p:spTree>
    <p:extLst>
      <p:ext uri="{BB962C8B-B14F-4D97-AF65-F5344CB8AC3E}">
        <p14:creationId xmlns:p14="http://schemas.microsoft.com/office/powerpoint/2010/main" val="24972205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3F80F63-AB63-4E02-A83F-F92513F77BE6}" type="slidenum">
              <a:rPr lang="en-US" altLang="ja-JP" smtClean="0"/>
              <a:pPr>
                <a:defRPr/>
              </a:pPr>
              <a:t>40</a:t>
            </a:fld>
            <a:endParaRPr lang="ja-JP" altLang="en-US"/>
          </a:p>
        </p:txBody>
      </p:sp>
      <p:sp>
        <p:nvSpPr>
          <p:cNvPr id="4" name="タイトル 1"/>
          <p:cNvSpPr txBox="1">
            <a:spLocks noGrp="1"/>
          </p:cNvSpPr>
          <p:nvPr>
            <p:ph type="ctrTitle"/>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36000" rIns="91440" bIns="18000" numCol="1" anchor="b" anchorCtr="0" compatLnSpc="1">
            <a:prstTxWarp prst="textNoShape">
              <a:avLst/>
            </a:prstTxWarp>
          </a:bodyPr>
          <a:lstStyle>
            <a:lvl1pPr algn="l" rtl="0" eaLnBrk="0" fontAlgn="base" hangingPunct="0">
              <a:spcBef>
                <a:spcPct val="0"/>
              </a:spcBef>
              <a:spcAft>
                <a:spcPct val="0"/>
              </a:spcAft>
              <a:defRPr kumimoji="1" lang="ja-JP" altLang="en-US" sz="2400" b="1" kern="1200">
                <a:solidFill>
                  <a:srgbClr val="000000"/>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400" b="1">
                <a:solidFill>
                  <a:srgbClr val="000000"/>
                </a:solidFill>
                <a:latin typeface="Arial" charset="0"/>
                <a:ea typeface="メイリオ" pitchFamily="50" charset="-128"/>
                <a:cs typeface="メイリオ" pitchFamily="50" charset="-128"/>
              </a:defRPr>
            </a:lvl2pPr>
            <a:lvl3pPr algn="l" rtl="0" eaLnBrk="0" fontAlgn="base" hangingPunct="0">
              <a:spcBef>
                <a:spcPct val="0"/>
              </a:spcBef>
              <a:spcAft>
                <a:spcPct val="0"/>
              </a:spcAft>
              <a:defRPr kumimoji="1" sz="2400" b="1">
                <a:solidFill>
                  <a:srgbClr val="000000"/>
                </a:solidFill>
                <a:latin typeface="Arial" charset="0"/>
                <a:ea typeface="メイリオ" pitchFamily="50" charset="-128"/>
                <a:cs typeface="メイリオ" pitchFamily="50" charset="-128"/>
              </a:defRPr>
            </a:lvl3pPr>
            <a:lvl4pPr algn="l" rtl="0" eaLnBrk="0" fontAlgn="base" hangingPunct="0">
              <a:spcBef>
                <a:spcPct val="0"/>
              </a:spcBef>
              <a:spcAft>
                <a:spcPct val="0"/>
              </a:spcAft>
              <a:defRPr kumimoji="1" sz="2400" b="1">
                <a:solidFill>
                  <a:srgbClr val="000000"/>
                </a:solidFill>
                <a:latin typeface="Arial" charset="0"/>
                <a:ea typeface="メイリオ" pitchFamily="50" charset="-128"/>
                <a:cs typeface="メイリオ" pitchFamily="50" charset="-128"/>
              </a:defRPr>
            </a:lvl4pPr>
            <a:lvl5pPr algn="l" rtl="0" eaLnBrk="0" fontAlgn="base" hangingPunct="0">
              <a:spcBef>
                <a:spcPct val="0"/>
              </a:spcBef>
              <a:spcAft>
                <a:spcPct val="0"/>
              </a:spcAft>
              <a:defRPr kumimoji="1" sz="2400" b="1">
                <a:solidFill>
                  <a:srgbClr val="000000"/>
                </a:solidFill>
                <a:latin typeface="Arial" charset="0"/>
                <a:ea typeface="メイリオ" pitchFamily="50" charset="-128"/>
                <a:cs typeface="メイリオ" pitchFamily="50" charset="-128"/>
              </a:defRPr>
            </a:lvl5pPr>
            <a:lvl6pPr marL="457200" algn="l" rtl="0" eaLnBrk="1" fontAlgn="base" hangingPunct="1">
              <a:spcBef>
                <a:spcPct val="0"/>
              </a:spcBef>
              <a:spcAft>
                <a:spcPct val="0"/>
              </a:spcAft>
              <a:defRPr kumimoji="1" sz="2400" b="1">
                <a:solidFill>
                  <a:srgbClr val="000000"/>
                </a:solidFill>
                <a:latin typeface="Arial" charset="0"/>
                <a:ea typeface="ＭＳ Ｐゴシック" charset="-128"/>
              </a:defRPr>
            </a:lvl6pPr>
            <a:lvl7pPr marL="914400" algn="l" rtl="0" eaLnBrk="1" fontAlgn="base" hangingPunct="1">
              <a:spcBef>
                <a:spcPct val="0"/>
              </a:spcBef>
              <a:spcAft>
                <a:spcPct val="0"/>
              </a:spcAft>
              <a:defRPr kumimoji="1" sz="2400" b="1">
                <a:solidFill>
                  <a:srgbClr val="000000"/>
                </a:solidFill>
                <a:latin typeface="Arial" charset="0"/>
                <a:ea typeface="ＭＳ Ｐゴシック" charset="-128"/>
              </a:defRPr>
            </a:lvl7pPr>
            <a:lvl8pPr marL="1371600" algn="l" rtl="0" eaLnBrk="1" fontAlgn="base" hangingPunct="1">
              <a:spcBef>
                <a:spcPct val="0"/>
              </a:spcBef>
              <a:spcAft>
                <a:spcPct val="0"/>
              </a:spcAft>
              <a:defRPr kumimoji="1" sz="2400" b="1">
                <a:solidFill>
                  <a:srgbClr val="000000"/>
                </a:solidFill>
                <a:latin typeface="Arial" charset="0"/>
                <a:ea typeface="ＭＳ Ｐゴシック" charset="-128"/>
              </a:defRPr>
            </a:lvl8pPr>
            <a:lvl9pPr marL="1828800" algn="l" rtl="0" eaLnBrk="1" fontAlgn="base" hangingPunct="1">
              <a:spcBef>
                <a:spcPct val="0"/>
              </a:spcBef>
              <a:spcAft>
                <a:spcPct val="0"/>
              </a:spcAft>
              <a:defRPr kumimoji="1" sz="2400" b="1">
                <a:solidFill>
                  <a:srgbClr val="000000"/>
                </a:solidFill>
                <a:latin typeface="Arial" charset="0"/>
                <a:ea typeface="ＭＳ Ｐゴシック" charset="-128"/>
              </a:defRPr>
            </a:lvl9pPr>
          </a:lstStyle>
          <a:p>
            <a:r>
              <a:rPr lang="en-US" altLang="ja-JP" sz="1800" dirty="0"/>
              <a:t>4</a:t>
            </a:r>
            <a:r>
              <a:rPr lang="ja-JP" altLang="en-US" sz="1800" dirty="0" err="1"/>
              <a:t>．</a:t>
            </a:r>
            <a:r>
              <a:rPr lang="ja-JP" altLang="en-US" sz="1800" dirty="0"/>
              <a:t>重要業務を守るためのタイムライン・対策の考え方</a:t>
            </a:r>
            <a:r>
              <a:rPr lang="ja-JP" altLang="en-US" sz="1800" dirty="0" smtClean="0"/>
              <a:t/>
            </a:r>
            <a:br>
              <a:rPr lang="ja-JP" altLang="en-US" sz="1800" dirty="0" smtClean="0"/>
            </a:br>
            <a:r>
              <a:rPr lang="ja-JP" altLang="en-US" sz="1600" dirty="0" smtClean="0"/>
              <a:t>　②リスクアセスメント</a:t>
            </a:r>
            <a:endParaRPr lang="en-US" altLang="ja-JP" sz="1400" dirty="0"/>
          </a:p>
        </p:txBody>
      </p:sp>
      <p:sp>
        <p:nvSpPr>
          <p:cNvPr id="5" name="正方形/長方形 4"/>
          <p:cNvSpPr/>
          <p:nvPr/>
        </p:nvSpPr>
        <p:spPr>
          <a:xfrm>
            <a:off x="128711" y="836712"/>
            <a:ext cx="9648825" cy="2016224"/>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ja-JP" altLang="en-US" dirty="0" smtClean="0">
                <a:solidFill>
                  <a:schemeClr val="tx1"/>
                </a:solidFill>
                <a:latin typeface="Meiryo UI" panose="020B0604030504040204" pitchFamily="50" charset="-128"/>
                <a:ea typeface="Meiryo UI" panose="020B0604030504040204" pitchFamily="50" charset="-128"/>
              </a:rPr>
              <a:t>　重要業務が決まったら、この重要業務に必要な経営資源（キーパーソン、事務所、工程、物流、梱包材量、原料・部品、ライフライン、データ、情報システムなど）を特定します</a:t>
            </a:r>
            <a:r>
              <a:rPr lang="ja-JP" altLang="en-US" dirty="0">
                <a:solidFill>
                  <a:schemeClr val="tx1"/>
                </a:solidFill>
                <a:latin typeface="Meiryo UI" panose="020B0604030504040204" pitchFamily="50" charset="-128"/>
                <a:ea typeface="Meiryo UI" panose="020B0604030504040204" pitchFamily="50" charset="-128"/>
              </a:rPr>
              <a:t>。</a:t>
            </a:r>
            <a:endParaRPr lang="en-US" altLang="ja-JP" dirty="0" smtClean="0">
              <a:solidFill>
                <a:schemeClr val="tx1"/>
              </a:solidFill>
              <a:latin typeface="Meiryo UI" panose="020B0604030504040204" pitchFamily="50" charset="-128"/>
              <a:ea typeface="Meiryo UI" panose="020B0604030504040204" pitchFamily="50" charset="-128"/>
            </a:endParaRPr>
          </a:p>
          <a:p>
            <a:pPr algn="l"/>
            <a:endParaRPr lang="en-US" altLang="ja-JP" dirty="0">
              <a:solidFill>
                <a:schemeClr val="tx1"/>
              </a:solidFill>
              <a:latin typeface="Meiryo UI" panose="020B0604030504040204" pitchFamily="50" charset="-128"/>
              <a:ea typeface="Meiryo UI" panose="020B0604030504040204" pitchFamily="50" charset="-128"/>
            </a:endParaRPr>
          </a:p>
          <a:p>
            <a:pPr algn="l"/>
            <a:r>
              <a:rPr lang="ja-JP" altLang="en-US" dirty="0" smtClean="0">
                <a:solidFill>
                  <a:schemeClr val="tx1"/>
                </a:solidFill>
                <a:latin typeface="Meiryo UI" panose="020B0604030504040204" pitchFamily="50" charset="-128"/>
                <a:ea typeface="Meiryo UI" panose="020B0604030504040204" pitchFamily="50" charset="-128"/>
              </a:rPr>
              <a:t>　また、水災を想定して、重要業務に係る経営資源への影響の見積を行い、ボトルネックを検討します</a:t>
            </a:r>
            <a:r>
              <a:rPr lang="ja-JP" altLang="en-US" dirty="0">
                <a:solidFill>
                  <a:schemeClr val="tx1"/>
                </a:solidFill>
                <a:latin typeface="Meiryo UI" panose="020B0604030504040204" pitchFamily="50" charset="-128"/>
                <a:ea typeface="Meiryo UI" panose="020B0604030504040204" pitchFamily="50" charset="-128"/>
              </a:rPr>
              <a:t>。</a:t>
            </a:r>
            <a:endParaRPr lang="en-US" altLang="ja-JP" dirty="0" smtClean="0">
              <a:solidFill>
                <a:schemeClr val="tx1"/>
              </a:solidFill>
              <a:latin typeface="Meiryo UI" panose="020B0604030504040204" pitchFamily="50" charset="-128"/>
              <a:ea typeface="Meiryo UI" panose="020B0604030504040204" pitchFamily="50" charset="-128"/>
            </a:endParaRPr>
          </a:p>
          <a:p>
            <a:pPr algn="l"/>
            <a:r>
              <a:rPr lang="ja-JP" altLang="en-US" dirty="0" smtClean="0">
                <a:solidFill>
                  <a:schemeClr val="tx1"/>
                </a:solidFill>
                <a:latin typeface="Meiryo UI" panose="020B0604030504040204" pitchFamily="50" charset="-128"/>
                <a:ea typeface="Meiryo UI" panose="020B0604030504040204" pitchFamily="50" charset="-128"/>
              </a:rPr>
              <a:t>　特に洪水については、同一河川の流域に存在する経営資源の場合は、同時に被害を受ける可能性があるため注意してボトルネックを</a:t>
            </a:r>
            <a:r>
              <a:rPr lang="ja-JP" altLang="en-US" dirty="0">
                <a:solidFill>
                  <a:schemeClr val="tx1"/>
                </a:solidFill>
                <a:latin typeface="Meiryo UI" panose="020B0604030504040204" pitchFamily="50" charset="-128"/>
                <a:ea typeface="Meiryo UI" panose="020B0604030504040204" pitchFamily="50" charset="-128"/>
              </a:rPr>
              <a:t>検討</a:t>
            </a:r>
            <a:r>
              <a:rPr lang="ja-JP" altLang="en-US" dirty="0" smtClean="0">
                <a:solidFill>
                  <a:schemeClr val="tx1"/>
                </a:solidFill>
                <a:latin typeface="Meiryo UI" panose="020B0604030504040204" pitchFamily="50" charset="-128"/>
                <a:ea typeface="Meiryo UI" panose="020B0604030504040204" pitchFamily="50" charset="-128"/>
              </a:rPr>
              <a:t>することが必要です</a:t>
            </a:r>
            <a:r>
              <a:rPr lang="ja-JP" altLang="en-US" dirty="0">
                <a:solidFill>
                  <a:schemeClr val="tx1"/>
                </a:solidFill>
                <a:latin typeface="Meiryo UI" panose="020B0604030504040204" pitchFamily="50" charset="-128"/>
                <a:ea typeface="Meiryo UI" panose="020B0604030504040204" pitchFamily="50" charset="-128"/>
              </a:rPr>
              <a:t>。</a:t>
            </a:r>
            <a:endParaRPr lang="en-US" altLang="ja-JP" dirty="0" smtClean="0">
              <a:solidFill>
                <a:schemeClr val="tx1"/>
              </a:solidFill>
              <a:latin typeface="Meiryo UI" panose="020B0604030504040204" pitchFamily="50" charset="-128"/>
              <a:ea typeface="Meiryo UI" panose="020B0604030504040204" pitchFamily="50" charset="-128"/>
            </a:endParaRPr>
          </a:p>
        </p:txBody>
      </p:sp>
      <p:graphicFrame>
        <p:nvGraphicFramePr>
          <p:cNvPr id="8" name="表 7"/>
          <p:cNvGraphicFramePr>
            <a:graphicFrameLocks noGrp="1"/>
          </p:cNvGraphicFramePr>
          <p:nvPr>
            <p:extLst/>
          </p:nvPr>
        </p:nvGraphicFramePr>
        <p:xfrm>
          <a:off x="354979" y="2996952"/>
          <a:ext cx="2509789" cy="1280160"/>
        </p:xfrm>
        <a:graphic>
          <a:graphicData uri="http://schemas.openxmlformats.org/drawingml/2006/table">
            <a:tbl>
              <a:tblPr firstRow="1" bandRow="1">
                <a:tableStyleId>{5940675A-B579-460E-94D1-54222C63F5DA}</a:tableStyleId>
              </a:tblPr>
              <a:tblGrid>
                <a:gridCol w="411931">
                  <a:extLst>
                    <a:ext uri="{9D8B030D-6E8A-4147-A177-3AD203B41FA5}">
                      <a16:colId xmlns:a16="http://schemas.microsoft.com/office/drawing/2014/main" val="20000"/>
                    </a:ext>
                  </a:extLst>
                </a:gridCol>
                <a:gridCol w="2097858">
                  <a:extLst>
                    <a:ext uri="{9D8B030D-6E8A-4147-A177-3AD203B41FA5}">
                      <a16:colId xmlns:a16="http://schemas.microsoft.com/office/drawing/2014/main" val="20001"/>
                    </a:ext>
                  </a:extLst>
                </a:gridCol>
              </a:tblGrid>
              <a:tr h="0">
                <a:tc rowSpan="6">
                  <a:txBody>
                    <a:bodyPr/>
                    <a:lstStyle/>
                    <a:p>
                      <a:pPr algn="ctr"/>
                      <a:r>
                        <a:rPr kumimoji="1" lang="ja-JP" altLang="en-US" sz="1400" b="1" dirty="0" smtClean="0">
                          <a:latin typeface="Meiryo UI" panose="020B0604030504040204" pitchFamily="50" charset="-128"/>
                          <a:ea typeface="Meiryo UI" panose="020B0604030504040204" pitchFamily="50" charset="-128"/>
                        </a:rPr>
                        <a:t>重要業務①</a:t>
                      </a:r>
                      <a:endParaRPr kumimoji="1" lang="ja-JP" altLang="en-US" sz="1400" b="1" dirty="0">
                        <a:latin typeface="Meiryo UI" panose="020B0604030504040204" pitchFamily="50" charset="-128"/>
                        <a:ea typeface="Meiryo UI" panose="020B0604030504040204" pitchFamily="50" charset="-128"/>
                      </a:endParaRPr>
                    </a:p>
                  </a:txBody>
                  <a:tcPr marL="36000" marR="36000" marT="36000" marB="36000" vert="eaVert" anchor="ctr"/>
                </a:tc>
                <a:tc>
                  <a:txBody>
                    <a:bodyPr/>
                    <a:lstStyle/>
                    <a:p>
                      <a:pPr algn="ctr"/>
                      <a:r>
                        <a:rPr kumimoji="1" lang="ja-JP" altLang="en-US" sz="1400" b="1" dirty="0" smtClean="0">
                          <a:latin typeface="Meiryo UI" panose="020B0604030504040204" pitchFamily="50" charset="-128"/>
                          <a:ea typeface="Meiryo UI" panose="020B0604030504040204" pitchFamily="50" charset="-128"/>
                        </a:rPr>
                        <a:t>経営資源</a:t>
                      </a:r>
                      <a:endParaRPr kumimoji="1" lang="ja-JP" altLang="en-US" sz="1400" b="1" dirty="0">
                        <a:latin typeface="Meiryo UI" panose="020B0604030504040204" pitchFamily="50" charset="-128"/>
                        <a:ea typeface="Meiryo UI" panose="020B0604030504040204" pitchFamily="50" charset="-128"/>
                      </a:endParaRPr>
                    </a:p>
                  </a:txBody>
                  <a:tcPr marL="36000" marR="36000" marT="0" marB="0"/>
                </a:tc>
                <a:extLst>
                  <a:ext uri="{0D108BD9-81ED-4DB2-BD59-A6C34878D82A}">
                    <a16:rowId xmlns:a16="http://schemas.microsoft.com/office/drawing/2014/main" val="10000"/>
                  </a:ext>
                </a:extLst>
              </a:tr>
              <a:tr h="0">
                <a:tc vMerge="1">
                  <a:txBody>
                    <a:bodyPr/>
                    <a:lstStyle/>
                    <a:p>
                      <a:endParaRPr kumimoji="1" lang="ja-JP"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latin typeface="Meiryo UI" panose="020B0604030504040204" pitchFamily="50" charset="-128"/>
                          <a:ea typeface="Meiryo UI" panose="020B0604030504040204" pitchFamily="50" charset="-128"/>
                        </a:rPr>
                        <a:t>キーパーソン</a:t>
                      </a:r>
                    </a:p>
                  </a:txBody>
                  <a:tcPr marL="36000" marR="36000" marT="0" marB="0"/>
                </a:tc>
                <a:extLst>
                  <a:ext uri="{0D108BD9-81ED-4DB2-BD59-A6C34878D82A}">
                    <a16:rowId xmlns:a16="http://schemas.microsoft.com/office/drawing/2014/main" val="10001"/>
                  </a:ext>
                </a:extLst>
              </a:tr>
              <a:tr h="0">
                <a:tc vMerge="1">
                  <a:txBody>
                    <a:bodyPr/>
                    <a:lstStyle/>
                    <a:p>
                      <a:endParaRPr kumimoji="1" lang="ja-JP" altLang="en-US" dirty="0"/>
                    </a:p>
                  </a:txBody>
                  <a:tcPr/>
                </a:tc>
                <a:tc>
                  <a:txBody>
                    <a:bodyPr/>
                    <a:lstStyle/>
                    <a:p>
                      <a:r>
                        <a:rPr kumimoji="1" lang="ja-JP" altLang="en-US" sz="1400" dirty="0" smtClean="0">
                          <a:latin typeface="Meiryo UI" panose="020B0604030504040204" pitchFamily="50" charset="-128"/>
                          <a:ea typeface="Meiryo UI" panose="020B0604030504040204" pitchFamily="50" charset="-128"/>
                        </a:rPr>
                        <a:t>事務所</a:t>
                      </a:r>
                      <a:endParaRPr kumimoji="1" lang="ja-JP" altLang="en-US" sz="1400" dirty="0">
                        <a:latin typeface="Meiryo UI" panose="020B0604030504040204" pitchFamily="50" charset="-128"/>
                        <a:ea typeface="Meiryo UI" panose="020B0604030504040204" pitchFamily="50" charset="-128"/>
                      </a:endParaRPr>
                    </a:p>
                  </a:txBody>
                  <a:tcPr marL="36000" marR="36000" marT="0" marB="0"/>
                </a:tc>
                <a:extLst>
                  <a:ext uri="{0D108BD9-81ED-4DB2-BD59-A6C34878D82A}">
                    <a16:rowId xmlns:a16="http://schemas.microsoft.com/office/drawing/2014/main" val="10002"/>
                  </a:ext>
                </a:extLst>
              </a:tr>
              <a:tr h="0">
                <a:tc vMerge="1">
                  <a:txBody>
                    <a:bodyPr/>
                    <a:lstStyle/>
                    <a:p>
                      <a:endParaRPr kumimoji="1" lang="ja-JP" altLang="en-US" dirty="0"/>
                    </a:p>
                  </a:txBody>
                  <a:tcPr/>
                </a:tc>
                <a:tc>
                  <a:txBody>
                    <a:bodyPr/>
                    <a:lstStyle/>
                    <a:p>
                      <a:r>
                        <a:rPr kumimoji="1" lang="ja-JP" altLang="en-US" sz="1400" dirty="0" smtClean="0">
                          <a:latin typeface="Meiryo UI" panose="020B0604030504040204" pitchFamily="50" charset="-128"/>
                          <a:ea typeface="Meiryo UI" panose="020B0604030504040204" pitchFamily="50" charset="-128"/>
                        </a:rPr>
                        <a:t>工程</a:t>
                      </a:r>
                      <a:endParaRPr kumimoji="1" lang="ja-JP" altLang="en-US" sz="1400" dirty="0">
                        <a:latin typeface="Meiryo UI" panose="020B0604030504040204" pitchFamily="50" charset="-128"/>
                        <a:ea typeface="Meiryo UI" panose="020B0604030504040204" pitchFamily="50" charset="-128"/>
                      </a:endParaRPr>
                    </a:p>
                  </a:txBody>
                  <a:tcPr marL="36000" marR="36000" marT="0" marB="0"/>
                </a:tc>
                <a:extLst>
                  <a:ext uri="{0D108BD9-81ED-4DB2-BD59-A6C34878D82A}">
                    <a16:rowId xmlns:a16="http://schemas.microsoft.com/office/drawing/2014/main" val="10003"/>
                  </a:ext>
                </a:extLst>
              </a:tr>
              <a:tr h="0">
                <a:tc vMerge="1">
                  <a:txBody>
                    <a:bodyPr/>
                    <a:lstStyle/>
                    <a:p>
                      <a:endParaRPr kumimoji="1" lang="ja-JP" altLang="en-US" dirty="0"/>
                    </a:p>
                  </a:txBody>
                  <a:tcPr/>
                </a:tc>
                <a:tc>
                  <a:txBody>
                    <a:bodyPr/>
                    <a:lstStyle/>
                    <a:p>
                      <a:r>
                        <a:rPr kumimoji="1" lang="ja-JP" altLang="en-US" sz="1400" dirty="0" smtClean="0">
                          <a:latin typeface="Meiryo UI" panose="020B0604030504040204" pitchFamily="50" charset="-128"/>
                          <a:ea typeface="Meiryo UI" panose="020B0604030504040204" pitchFamily="50" charset="-128"/>
                        </a:rPr>
                        <a:t>物流</a:t>
                      </a:r>
                      <a:endParaRPr kumimoji="1" lang="ja-JP" altLang="en-US" sz="1400" dirty="0">
                        <a:latin typeface="Meiryo UI" panose="020B0604030504040204" pitchFamily="50" charset="-128"/>
                        <a:ea typeface="Meiryo UI" panose="020B0604030504040204" pitchFamily="50" charset="-128"/>
                      </a:endParaRPr>
                    </a:p>
                  </a:txBody>
                  <a:tcPr marL="36000" marR="36000" marT="0" marB="0"/>
                </a:tc>
                <a:extLst>
                  <a:ext uri="{0D108BD9-81ED-4DB2-BD59-A6C34878D82A}">
                    <a16:rowId xmlns:a16="http://schemas.microsoft.com/office/drawing/2014/main" val="10004"/>
                  </a:ext>
                </a:extLst>
              </a:tr>
              <a:tr h="0">
                <a:tc vMerge="1">
                  <a:txBody>
                    <a:bodyPr/>
                    <a:lstStyle/>
                    <a:p>
                      <a:endParaRPr kumimoji="1" lang="ja-JP" altLang="en-US" dirty="0"/>
                    </a:p>
                  </a:txBody>
                  <a:tcPr/>
                </a:tc>
                <a:tc>
                  <a:txBody>
                    <a:bodyPr/>
                    <a:lstStyle/>
                    <a:p>
                      <a:r>
                        <a:rPr kumimoji="1" lang="ja-JP" altLang="en-US" sz="1400" dirty="0" smtClean="0">
                          <a:latin typeface="Meiryo UI" panose="020B0604030504040204" pitchFamily="50" charset="-128"/>
                          <a:ea typeface="Meiryo UI" panose="020B0604030504040204" pitchFamily="50" charset="-128"/>
                        </a:rPr>
                        <a:t>・・・・・</a:t>
                      </a:r>
                      <a:endParaRPr kumimoji="1" lang="ja-JP" altLang="en-US" sz="1400" dirty="0">
                        <a:latin typeface="Meiryo UI" panose="020B0604030504040204" pitchFamily="50" charset="-128"/>
                        <a:ea typeface="Meiryo UI" panose="020B0604030504040204" pitchFamily="50" charset="-128"/>
                      </a:endParaRPr>
                    </a:p>
                  </a:txBody>
                  <a:tcPr marL="36000" marR="36000" marT="0" marB="0"/>
                </a:tc>
                <a:extLst>
                  <a:ext uri="{0D108BD9-81ED-4DB2-BD59-A6C34878D82A}">
                    <a16:rowId xmlns:a16="http://schemas.microsoft.com/office/drawing/2014/main" val="10005"/>
                  </a:ext>
                </a:extLst>
              </a:tr>
            </a:tbl>
          </a:graphicData>
        </a:graphic>
      </p:graphicFrame>
      <p:sp>
        <p:nvSpPr>
          <p:cNvPr id="9" name="テキスト ボックス 8"/>
          <p:cNvSpPr txBox="1"/>
          <p:nvPr/>
        </p:nvSpPr>
        <p:spPr>
          <a:xfrm>
            <a:off x="2792760" y="3573016"/>
            <a:ext cx="720080" cy="576064"/>
          </a:xfrm>
          <a:prstGeom prst="rect">
            <a:avLst/>
          </a:prstGeom>
          <a:noFill/>
          <a:ln w="12700">
            <a:noFill/>
          </a:ln>
        </p:spPr>
        <p:txBody>
          <a:bodyPr wrap="none" tIns="0" bIns="0" rtlCol="0">
            <a:noAutofit/>
          </a:bodyPr>
          <a:lstStyle/>
          <a:p>
            <a:pPr algn="ctr"/>
            <a:r>
              <a:rPr lang="en-US" altLang="ja-JP" sz="3200" dirty="0">
                <a:latin typeface="Meiryo UI" panose="020B0604030504040204" pitchFamily="50" charset="-128"/>
                <a:ea typeface="Meiryo UI" panose="020B0604030504040204" pitchFamily="50" charset="-128"/>
                <a:cs typeface="Meiryo UI" panose="020B0604030504040204" pitchFamily="50" charset="-128"/>
              </a:rPr>
              <a:t>×</a:t>
            </a:r>
            <a:endParaRPr kumimoji="1" lang="ja-JP" altLang="en-US" sz="3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正方形/長方形 9"/>
          <p:cNvSpPr/>
          <p:nvPr/>
        </p:nvSpPr>
        <p:spPr>
          <a:xfrm>
            <a:off x="3440832" y="2996952"/>
            <a:ext cx="1800200" cy="1224136"/>
          </a:xfrm>
          <a:prstGeom prst="rect">
            <a:avLst/>
          </a:prstGeom>
          <a:noFill/>
          <a:ln w="9525">
            <a:solidFill>
              <a:srgbClr val="73767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rgbClr val="000000"/>
                </a:solidFill>
                <a:latin typeface="Meiryo UI" panose="020B0604030504040204" pitchFamily="50" charset="-128"/>
                <a:ea typeface="Meiryo UI" panose="020B0604030504040204" pitchFamily="50" charset="-128"/>
              </a:rPr>
              <a:t>水災による経営資源への影響</a:t>
            </a:r>
            <a:endParaRPr lang="en-US" altLang="ja-JP" sz="1400" dirty="0" smtClean="0">
              <a:solidFill>
                <a:srgbClr val="000000"/>
              </a:solidFill>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5457056" y="3581648"/>
            <a:ext cx="720080" cy="576064"/>
          </a:xfrm>
          <a:prstGeom prst="rect">
            <a:avLst/>
          </a:prstGeom>
          <a:noFill/>
          <a:ln w="12700">
            <a:noFill/>
          </a:ln>
        </p:spPr>
        <p:txBody>
          <a:bodyPr wrap="none" tIns="0" bIns="0" rtlCol="0">
            <a:noAutofit/>
          </a:bodyPr>
          <a:lstStyle/>
          <a:p>
            <a:pPr algn="ctr"/>
            <a:r>
              <a:rPr lang="ja-JP" altLang="en-US" sz="3200" dirty="0" smtClean="0">
                <a:latin typeface="Meiryo UI" panose="020B0604030504040204" pitchFamily="50" charset="-128"/>
                <a:ea typeface="Meiryo UI" panose="020B0604030504040204" pitchFamily="50" charset="-128"/>
                <a:cs typeface="Meiryo UI" panose="020B0604030504040204" pitchFamily="50" charset="-128"/>
              </a:rPr>
              <a:t>→</a:t>
            </a:r>
            <a:endParaRPr kumimoji="1" lang="ja-JP" altLang="en-US" sz="3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正方形/長方形 11"/>
          <p:cNvSpPr/>
          <p:nvPr/>
        </p:nvSpPr>
        <p:spPr>
          <a:xfrm>
            <a:off x="6177136" y="2996952"/>
            <a:ext cx="2448272" cy="1224136"/>
          </a:xfrm>
          <a:prstGeom prst="rect">
            <a:avLst/>
          </a:prstGeom>
          <a:noFill/>
          <a:ln w="9525">
            <a:solidFill>
              <a:srgbClr val="73767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rgbClr val="000000"/>
                </a:solidFill>
                <a:latin typeface="Meiryo UI" panose="020B0604030504040204" pitchFamily="50" charset="-128"/>
                <a:ea typeface="Meiryo UI" panose="020B0604030504040204" pitchFamily="50" charset="-128"/>
              </a:rPr>
              <a:t>・</a:t>
            </a:r>
            <a:r>
              <a:rPr lang="ja-JP" altLang="en-US" sz="1400" dirty="0" smtClean="0">
                <a:solidFill>
                  <a:srgbClr val="000000"/>
                </a:solidFill>
                <a:latin typeface="Meiryo UI" panose="020B0604030504040204" pitchFamily="50" charset="-128"/>
                <a:ea typeface="Meiryo UI" panose="020B0604030504040204" pitchFamily="50" charset="-128"/>
              </a:rPr>
              <a:t>被害を受ける経営資源の特定</a:t>
            </a:r>
            <a:endParaRPr lang="en-US" altLang="ja-JP" sz="1400" dirty="0" smtClean="0">
              <a:solidFill>
                <a:srgbClr val="000000"/>
              </a:solidFill>
              <a:latin typeface="Meiryo UI" panose="020B0604030504040204" pitchFamily="50" charset="-128"/>
              <a:ea typeface="Meiryo UI" panose="020B0604030504040204" pitchFamily="50" charset="-128"/>
            </a:endParaRPr>
          </a:p>
          <a:p>
            <a:r>
              <a:rPr lang="ja-JP" altLang="en-US" sz="1400" dirty="0" smtClean="0">
                <a:solidFill>
                  <a:srgbClr val="000000"/>
                </a:solidFill>
                <a:latin typeface="Meiryo UI" panose="020B0604030504040204" pitchFamily="50" charset="-128"/>
                <a:ea typeface="Meiryo UI" panose="020B0604030504040204" pitchFamily="50" charset="-128"/>
              </a:rPr>
              <a:t>・ボトルネックの特定</a:t>
            </a:r>
            <a:endParaRPr lang="en-US" altLang="ja-JP" sz="1400" dirty="0" smtClean="0">
              <a:solidFill>
                <a:srgbClr val="000000"/>
              </a:solidFill>
              <a:latin typeface="Meiryo UI" panose="020B0604030504040204" pitchFamily="50" charset="-128"/>
              <a:ea typeface="Meiryo UI" panose="020B0604030504040204" pitchFamily="50" charset="-128"/>
            </a:endParaRPr>
          </a:p>
        </p:txBody>
      </p:sp>
      <p:graphicFrame>
        <p:nvGraphicFramePr>
          <p:cNvPr id="13" name="表 12"/>
          <p:cNvGraphicFramePr>
            <a:graphicFrameLocks noGrp="1"/>
          </p:cNvGraphicFramePr>
          <p:nvPr>
            <p:extLst/>
          </p:nvPr>
        </p:nvGraphicFramePr>
        <p:xfrm>
          <a:off x="344488" y="4437112"/>
          <a:ext cx="2509789" cy="1280160"/>
        </p:xfrm>
        <a:graphic>
          <a:graphicData uri="http://schemas.openxmlformats.org/drawingml/2006/table">
            <a:tbl>
              <a:tblPr firstRow="1" bandRow="1">
                <a:tableStyleId>{5940675A-B579-460E-94D1-54222C63F5DA}</a:tableStyleId>
              </a:tblPr>
              <a:tblGrid>
                <a:gridCol w="411931">
                  <a:extLst>
                    <a:ext uri="{9D8B030D-6E8A-4147-A177-3AD203B41FA5}">
                      <a16:colId xmlns:a16="http://schemas.microsoft.com/office/drawing/2014/main" val="20000"/>
                    </a:ext>
                  </a:extLst>
                </a:gridCol>
                <a:gridCol w="2097858">
                  <a:extLst>
                    <a:ext uri="{9D8B030D-6E8A-4147-A177-3AD203B41FA5}">
                      <a16:colId xmlns:a16="http://schemas.microsoft.com/office/drawing/2014/main" val="20001"/>
                    </a:ext>
                  </a:extLst>
                </a:gridCol>
              </a:tblGrid>
              <a:tr h="0">
                <a:tc rowSpan="6">
                  <a:txBody>
                    <a:bodyPr/>
                    <a:lstStyle/>
                    <a:p>
                      <a:pPr algn="ctr"/>
                      <a:r>
                        <a:rPr kumimoji="1" lang="ja-JP" altLang="en-US" sz="1400" b="1" dirty="0" smtClean="0">
                          <a:latin typeface="Meiryo UI" panose="020B0604030504040204" pitchFamily="50" charset="-128"/>
                          <a:ea typeface="Meiryo UI" panose="020B0604030504040204" pitchFamily="50" charset="-128"/>
                        </a:rPr>
                        <a:t>重要業務②</a:t>
                      </a:r>
                      <a:endParaRPr kumimoji="1" lang="ja-JP" altLang="en-US" sz="1400" b="1" dirty="0">
                        <a:latin typeface="Meiryo UI" panose="020B0604030504040204" pitchFamily="50" charset="-128"/>
                        <a:ea typeface="Meiryo UI" panose="020B0604030504040204" pitchFamily="50" charset="-128"/>
                      </a:endParaRPr>
                    </a:p>
                  </a:txBody>
                  <a:tcPr marL="36000" marR="36000" marT="36000" marB="36000" vert="eaVert" anchor="ctr"/>
                </a:tc>
                <a:tc>
                  <a:txBody>
                    <a:bodyPr/>
                    <a:lstStyle/>
                    <a:p>
                      <a:pPr algn="ctr"/>
                      <a:r>
                        <a:rPr kumimoji="1" lang="ja-JP" altLang="en-US" sz="1400" b="1" dirty="0" smtClean="0">
                          <a:latin typeface="Meiryo UI" panose="020B0604030504040204" pitchFamily="50" charset="-128"/>
                          <a:ea typeface="Meiryo UI" panose="020B0604030504040204" pitchFamily="50" charset="-128"/>
                        </a:rPr>
                        <a:t>経営資源</a:t>
                      </a:r>
                      <a:endParaRPr kumimoji="1" lang="ja-JP" altLang="en-US" sz="1400" b="1" dirty="0">
                        <a:latin typeface="Meiryo UI" panose="020B0604030504040204" pitchFamily="50" charset="-128"/>
                        <a:ea typeface="Meiryo UI" panose="020B0604030504040204" pitchFamily="50" charset="-128"/>
                      </a:endParaRPr>
                    </a:p>
                  </a:txBody>
                  <a:tcPr marL="36000" marR="36000" marT="0" marB="0"/>
                </a:tc>
                <a:extLst>
                  <a:ext uri="{0D108BD9-81ED-4DB2-BD59-A6C34878D82A}">
                    <a16:rowId xmlns:a16="http://schemas.microsoft.com/office/drawing/2014/main" val="10000"/>
                  </a:ext>
                </a:extLst>
              </a:tr>
              <a:tr h="0">
                <a:tc vMerge="1">
                  <a:txBody>
                    <a:bodyPr/>
                    <a:lstStyle/>
                    <a:p>
                      <a:endParaRPr kumimoji="1" lang="ja-JP"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latin typeface="Meiryo UI" panose="020B0604030504040204" pitchFamily="50" charset="-128"/>
                          <a:ea typeface="Meiryo UI" panose="020B0604030504040204" pitchFamily="50" charset="-128"/>
                        </a:rPr>
                        <a:t>キーパーソン</a:t>
                      </a:r>
                    </a:p>
                  </a:txBody>
                  <a:tcPr marL="36000" marR="36000" marT="0" marB="0"/>
                </a:tc>
                <a:extLst>
                  <a:ext uri="{0D108BD9-81ED-4DB2-BD59-A6C34878D82A}">
                    <a16:rowId xmlns:a16="http://schemas.microsoft.com/office/drawing/2014/main" val="10001"/>
                  </a:ext>
                </a:extLst>
              </a:tr>
              <a:tr h="0">
                <a:tc vMerge="1">
                  <a:txBody>
                    <a:bodyPr/>
                    <a:lstStyle/>
                    <a:p>
                      <a:endParaRPr kumimoji="1" lang="ja-JP" altLang="en-US" dirty="0"/>
                    </a:p>
                  </a:txBody>
                  <a:tcPr/>
                </a:tc>
                <a:tc>
                  <a:txBody>
                    <a:bodyPr/>
                    <a:lstStyle/>
                    <a:p>
                      <a:r>
                        <a:rPr kumimoji="1" lang="ja-JP" altLang="en-US" sz="1400" dirty="0" smtClean="0">
                          <a:latin typeface="Meiryo UI" panose="020B0604030504040204" pitchFamily="50" charset="-128"/>
                          <a:ea typeface="Meiryo UI" panose="020B0604030504040204" pitchFamily="50" charset="-128"/>
                        </a:rPr>
                        <a:t>事務所</a:t>
                      </a:r>
                      <a:endParaRPr kumimoji="1" lang="ja-JP" altLang="en-US" sz="1400" dirty="0">
                        <a:latin typeface="Meiryo UI" panose="020B0604030504040204" pitchFamily="50" charset="-128"/>
                        <a:ea typeface="Meiryo UI" panose="020B0604030504040204" pitchFamily="50" charset="-128"/>
                      </a:endParaRPr>
                    </a:p>
                  </a:txBody>
                  <a:tcPr marL="36000" marR="36000" marT="0" marB="0"/>
                </a:tc>
                <a:extLst>
                  <a:ext uri="{0D108BD9-81ED-4DB2-BD59-A6C34878D82A}">
                    <a16:rowId xmlns:a16="http://schemas.microsoft.com/office/drawing/2014/main" val="10002"/>
                  </a:ext>
                </a:extLst>
              </a:tr>
              <a:tr h="0">
                <a:tc vMerge="1">
                  <a:txBody>
                    <a:bodyPr/>
                    <a:lstStyle/>
                    <a:p>
                      <a:endParaRPr kumimoji="1" lang="ja-JP" altLang="en-US" dirty="0"/>
                    </a:p>
                  </a:txBody>
                  <a:tcPr/>
                </a:tc>
                <a:tc>
                  <a:txBody>
                    <a:bodyPr/>
                    <a:lstStyle/>
                    <a:p>
                      <a:r>
                        <a:rPr kumimoji="1" lang="ja-JP" altLang="en-US" sz="1400" dirty="0" smtClean="0">
                          <a:latin typeface="Meiryo UI" panose="020B0604030504040204" pitchFamily="50" charset="-128"/>
                          <a:ea typeface="Meiryo UI" panose="020B0604030504040204" pitchFamily="50" charset="-128"/>
                        </a:rPr>
                        <a:t>工程</a:t>
                      </a:r>
                      <a:endParaRPr kumimoji="1" lang="ja-JP" altLang="en-US" sz="1400" dirty="0">
                        <a:latin typeface="Meiryo UI" panose="020B0604030504040204" pitchFamily="50" charset="-128"/>
                        <a:ea typeface="Meiryo UI" panose="020B0604030504040204" pitchFamily="50" charset="-128"/>
                      </a:endParaRPr>
                    </a:p>
                  </a:txBody>
                  <a:tcPr marL="36000" marR="36000" marT="0" marB="0"/>
                </a:tc>
                <a:extLst>
                  <a:ext uri="{0D108BD9-81ED-4DB2-BD59-A6C34878D82A}">
                    <a16:rowId xmlns:a16="http://schemas.microsoft.com/office/drawing/2014/main" val="10003"/>
                  </a:ext>
                </a:extLst>
              </a:tr>
              <a:tr h="0">
                <a:tc vMerge="1">
                  <a:txBody>
                    <a:bodyPr/>
                    <a:lstStyle/>
                    <a:p>
                      <a:endParaRPr kumimoji="1" lang="ja-JP" altLang="en-US" dirty="0"/>
                    </a:p>
                  </a:txBody>
                  <a:tcPr/>
                </a:tc>
                <a:tc>
                  <a:txBody>
                    <a:bodyPr/>
                    <a:lstStyle/>
                    <a:p>
                      <a:r>
                        <a:rPr kumimoji="1" lang="ja-JP" altLang="en-US" sz="1400" dirty="0" smtClean="0">
                          <a:latin typeface="Meiryo UI" panose="020B0604030504040204" pitchFamily="50" charset="-128"/>
                          <a:ea typeface="Meiryo UI" panose="020B0604030504040204" pitchFamily="50" charset="-128"/>
                        </a:rPr>
                        <a:t>物流</a:t>
                      </a:r>
                      <a:endParaRPr kumimoji="1" lang="ja-JP" altLang="en-US" sz="1400" dirty="0">
                        <a:latin typeface="Meiryo UI" panose="020B0604030504040204" pitchFamily="50" charset="-128"/>
                        <a:ea typeface="Meiryo UI" panose="020B0604030504040204" pitchFamily="50" charset="-128"/>
                      </a:endParaRPr>
                    </a:p>
                  </a:txBody>
                  <a:tcPr marL="36000" marR="36000" marT="0" marB="0"/>
                </a:tc>
                <a:extLst>
                  <a:ext uri="{0D108BD9-81ED-4DB2-BD59-A6C34878D82A}">
                    <a16:rowId xmlns:a16="http://schemas.microsoft.com/office/drawing/2014/main" val="10004"/>
                  </a:ext>
                </a:extLst>
              </a:tr>
              <a:tr h="0">
                <a:tc vMerge="1">
                  <a:txBody>
                    <a:bodyPr/>
                    <a:lstStyle/>
                    <a:p>
                      <a:endParaRPr kumimoji="1" lang="ja-JP" altLang="en-US" dirty="0"/>
                    </a:p>
                  </a:txBody>
                  <a:tcPr/>
                </a:tc>
                <a:tc>
                  <a:txBody>
                    <a:bodyPr/>
                    <a:lstStyle/>
                    <a:p>
                      <a:r>
                        <a:rPr kumimoji="1" lang="ja-JP" altLang="en-US" sz="1400" dirty="0" smtClean="0">
                          <a:latin typeface="Meiryo UI" panose="020B0604030504040204" pitchFamily="50" charset="-128"/>
                          <a:ea typeface="Meiryo UI" panose="020B0604030504040204" pitchFamily="50" charset="-128"/>
                        </a:rPr>
                        <a:t>・・・・・</a:t>
                      </a:r>
                      <a:endParaRPr kumimoji="1" lang="ja-JP" altLang="en-US" sz="1400" dirty="0">
                        <a:latin typeface="Meiryo UI" panose="020B0604030504040204" pitchFamily="50" charset="-128"/>
                        <a:ea typeface="Meiryo UI" panose="020B0604030504040204" pitchFamily="50" charset="-128"/>
                      </a:endParaRPr>
                    </a:p>
                  </a:txBody>
                  <a:tcPr marL="36000" marR="36000" marT="0" marB="0"/>
                </a:tc>
                <a:extLst>
                  <a:ext uri="{0D108BD9-81ED-4DB2-BD59-A6C34878D82A}">
                    <a16:rowId xmlns:a16="http://schemas.microsoft.com/office/drawing/2014/main" val="10005"/>
                  </a:ext>
                </a:extLst>
              </a:tr>
            </a:tbl>
          </a:graphicData>
        </a:graphic>
      </p:graphicFrame>
      <p:sp>
        <p:nvSpPr>
          <p:cNvPr id="14" name="テキスト ボックス 13"/>
          <p:cNvSpPr txBox="1"/>
          <p:nvPr/>
        </p:nvSpPr>
        <p:spPr>
          <a:xfrm>
            <a:off x="2782269" y="5013176"/>
            <a:ext cx="720080" cy="576064"/>
          </a:xfrm>
          <a:prstGeom prst="rect">
            <a:avLst/>
          </a:prstGeom>
          <a:noFill/>
          <a:ln w="12700">
            <a:noFill/>
          </a:ln>
        </p:spPr>
        <p:txBody>
          <a:bodyPr wrap="none" tIns="0" bIns="0" rtlCol="0">
            <a:noAutofit/>
          </a:bodyPr>
          <a:lstStyle/>
          <a:p>
            <a:pPr algn="ctr"/>
            <a:r>
              <a:rPr lang="en-US" altLang="ja-JP" sz="3200" dirty="0">
                <a:latin typeface="Meiryo UI" panose="020B0604030504040204" pitchFamily="50" charset="-128"/>
                <a:ea typeface="Meiryo UI" panose="020B0604030504040204" pitchFamily="50" charset="-128"/>
                <a:cs typeface="Meiryo UI" panose="020B0604030504040204" pitchFamily="50" charset="-128"/>
              </a:rPr>
              <a:t>×</a:t>
            </a:r>
            <a:endParaRPr kumimoji="1" lang="ja-JP" altLang="en-US" sz="3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正方形/長方形 14"/>
          <p:cNvSpPr/>
          <p:nvPr/>
        </p:nvSpPr>
        <p:spPr>
          <a:xfrm>
            <a:off x="3430341" y="4509120"/>
            <a:ext cx="1800200" cy="1224136"/>
          </a:xfrm>
          <a:prstGeom prst="rect">
            <a:avLst/>
          </a:prstGeom>
          <a:noFill/>
          <a:ln w="9525">
            <a:solidFill>
              <a:srgbClr val="73767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rgbClr val="000000"/>
                </a:solidFill>
                <a:latin typeface="Meiryo UI" panose="020B0604030504040204" pitchFamily="50" charset="-128"/>
                <a:ea typeface="Meiryo UI" panose="020B0604030504040204" pitchFamily="50" charset="-128"/>
              </a:rPr>
              <a:t>水災による経営資源への影響</a:t>
            </a:r>
            <a:endParaRPr lang="en-US" altLang="ja-JP" sz="1400" dirty="0" smtClean="0">
              <a:solidFill>
                <a:srgbClr val="000000"/>
              </a:solidFill>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5446565" y="5021808"/>
            <a:ext cx="720080" cy="576064"/>
          </a:xfrm>
          <a:prstGeom prst="rect">
            <a:avLst/>
          </a:prstGeom>
          <a:noFill/>
          <a:ln w="12700">
            <a:noFill/>
          </a:ln>
        </p:spPr>
        <p:txBody>
          <a:bodyPr wrap="none" tIns="0" bIns="0" rtlCol="0">
            <a:noAutofit/>
          </a:bodyPr>
          <a:lstStyle/>
          <a:p>
            <a:pPr algn="ctr"/>
            <a:r>
              <a:rPr lang="ja-JP" altLang="en-US" sz="3200" dirty="0" smtClean="0">
                <a:latin typeface="Meiryo UI" panose="020B0604030504040204" pitchFamily="50" charset="-128"/>
                <a:ea typeface="Meiryo UI" panose="020B0604030504040204" pitchFamily="50" charset="-128"/>
                <a:cs typeface="Meiryo UI" panose="020B0604030504040204" pitchFamily="50" charset="-128"/>
              </a:rPr>
              <a:t>→</a:t>
            </a:r>
            <a:endParaRPr kumimoji="1" lang="ja-JP" altLang="en-US" sz="3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正方形/長方形 16"/>
          <p:cNvSpPr/>
          <p:nvPr/>
        </p:nvSpPr>
        <p:spPr>
          <a:xfrm>
            <a:off x="6166645" y="4437112"/>
            <a:ext cx="2448272" cy="1224136"/>
          </a:xfrm>
          <a:prstGeom prst="rect">
            <a:avLst/>
          </a:prstGeom>
          <a:noFill/>
          <a:ln w="9525">
            <a:solidFill>
              <a:srgbClr val="73767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rgbClr val="000000"/>
                </a:solidFill>
                <a:latin typeface="Meiryo UI" panose="020B0604030504040204" pitchFamily="50" charset="-128"/>
                <a:ea typeface="Meiryo UI" panose="020B0604030504040204" pitchFamily="50" charset="-128"/>
              </a:rPr>
              <a:t>・</a:t>
            </a:r>
            <a:r>
              <a:rPr lang="ja-JP" altLang="en-US" sz="1400" dirty="0" smtClean="0">
                <a:solidFill>
                  <a:srgbClr val="000000"/>
                </a:solidFill>
                <a:latin typeface="Meiryo UI" panose="020B0604030504040204" pitchFamily="50" charset="-128"/>
                <a:ea typeface="Meiryo UI" panose="020B0604030504040204" pitchFamily="50" charset="-128"/>
              </a:rPr>
              <a:t>被害を受ける経営資源の特定</a:t>
            </a:r>
            <a:endParaRPr lang="en-US" altLang="ja-JP" sz="1400" dirty="0" smtClean="0">
              <a:solidFill>
                <a:srgbClr val="000000"/>
              </a:solidFill>
              <a:latin typeface="Meiryo UI" panose="020B0604030504040204" pitchFamily="50" charset="-128"/>
              <a:ea typeface="Meiryo UI" panose="020B0604030504040204" pitchFamily="50" charset="-128"/>
            </a:endParaRPr>
          </a:p>
          <a:p>
            <a:r>
              <a:rPr lang="ja-JP" altLang="en-US" sz="1400" dirty="0" smtClean="0">
                <a:solidFill>
                  <a:srgbClr val="000000"/>
                </a:solidFill>
                <a:latin typeface="Meiryo UI" panose="020B0604030504040204" pitchFamily="50" charset="-128"/>
                <a:ea typeface="Meiryo UI" panose="020B0604030504040204" pitchFamily="50" charset="-128"/>
              </a:rPr>
              <a:t>・ボトルネックの特定</a:t>
            </a:r>
            <a:endParaRPr lang="en-US" altLang="ja-JP" sz="1400" dirty="0" smtClean="0">
              <a:solidFill>
                <a:srgbClr val="00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605634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3F80F63-AB63-4E02-A83F-F92513F77BE6}" type="slidenum">
              <a:rPr lang="en-US" altLang="ja-JP" smtClean="0"/>
              <a:pPr>
                <a:defRPr/>
              </a:pPr>
              <a:t>41</a:t>
            </a:fld>
            <a:endParaRPr lang="ja-JP" altLang="en-US"/>
          </a:p>
        </p:txBody>
      </p:sp>
      <p:sp>
        <p:nvSpPr>
          <p:cNvPr id="4" name="タイトル 1"/>
          <p:cNvSpPr txBox="1">
            <a:spLocks noGrp="1"/>
          </p:cNvSpPr>
          <p:nvPr>
            <p:ph type="ctrTitle"/>
          </p:nvPr>
        </p:nvSpPr>
        <p:spPr bwMode="auto">
          <a:xfrm>
            <a:off x="128589" y="115888"/>
            <a:ext cx="9648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36000" rIns="91440" bIns="18000" numCol="1" anchor="b" anchorCtr="0" compatLnSpc="1">
            <a:prstTxWarp prst="textNoShape">
              <a:avLst/>
            </a:prstTxWarp>
          </a:bodyPr>
          <a:lstStyle>
            <a:lvl1pPr algn="l" rtl="0" eaLnBrk="0" fontAlgn="base" hangingPunct="0">
              <a:spcBef>
                <a:spcPct val="0"/>
              </a:spcBef>
              <a:spcAft>
                <a:spcPct val="0"/>
              </a:spcAft>
              <a:defRPr kumimoji="1" lang="ja-JP" altLang="en-US" sz="2400" b="1" kern="1200">
                <a:solidFill>
                  <a:srgbClr val="000000"/>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400" b="1">
                <a:solidFill>
                  <a:srgbClr val="000000"/>
                </a:solidFill>
                <a:latin typeface="Arial" charset="0"/>
                <a:ea typeface="メイリオ" pitchFamily="50" charset="-128"/>
                <a:cs typeface="メイリオ" pitchFamily="50" charset="-128"/>
              </a:defRPr>
            </a:lvl2pPr>
            <a:lvl3pPr algn="l" rtl="0" eaLnBrk="0" fontAlgn="base" hangingPunct="0">
              <a:spcBef>
                <a:spcPct val="0"/>
              </a:spcBef>
              <a:spcAft>
                <a:spcPct val="0"/>
              </a:spcAft>
              <a:defRPr kumimoji="1" sz="2400" b="1">
                <a:solidFill>
                  <a:srgbClr val="000000"/>
                </a:solidFill>
                <a:latin typeface="Arial" charset="0"/>
                <a:ea typeface="メイリオ" pitchFamily="50" charset="-128"/>
                <a:cs typeface="メイリオ" pitchFamily="50" charset="-128"/>
              </a:defRPr>
            </a:lvl3pPr>
            <a:lvl4pPr algn="l" rtl="0" eaLnBrk="0" fontAlgn="base" hangingPunct="0">
              <a:spcBef>
                <a:spcPct val="0"/>
              </a:spcBef>
              <a:spcAft>
                <a:spcPct val="0"/>
              </a:spcAft>
              <a:defRPr kumimoji="1" sz="2400" b="1">
                <a:solidFill>
                  <a:srgbClr val="000000"/>
                </a:solidFill>
                <a:latin typeface="Arial" charset="0"/>
                <a:ea typeface="メイリオ" pitchFamily="50" charset="-128"/>
                <a:cs typeface="メイリオ" pitchFamily="50" charset="-128"/>
              </a:defRPr>
            </a:lvl4pPr>
            <a:lvl5pPr algn="l" rtl="0" eaLnBrk="0" fontAlgn="base" hangingPunct="0">
              <a:spcBef>
                <a:spcPct val="0"/>
              </a:spcBef>
              <a:spcAft>
                <a:spcPct val="0"/>
              </a:spcAft>
              <a:defRPr kumimoji="1" sz="2400" b="1">
                <a:solidFill>
                  <a:srgbClr val="000000"/>
                </a:solidFill>
                <a:latin typeface="Arial" charset="0"/>
                <a:ea typeface="メイリオ" pitchFamily="50" charset="-128"/>
                <a:cs typeface="メイリオ" pitchFamily="50" charset="-128"/>
              </a:defRPr>
            </a:lvl5pPr>
            <a:lvl6pPr marL="457200" algn="l" rtl="0" eaLnBrk="1" fontAlgn="base" hangingPunct="1">
              <a:spcBef>
                <a:spcPct val="0"/>
              </a:spcBef>
              <a:spcAft>
                <a:spcPct val="0"/>
              </a:spcAft>
              <a:defRPr kumimoji="1" sz="2400" b="1">
                <a:solidFill>
                  <a:srgbClr val="000000"/>
                </a:solidFill>
                <a:latin typeface="Arial" charset="0"/>
                <a:ea typeface="ＭＳ Ｐゴシック" charset="-128"/>
              </a:defRPr>
            </a:lvl6pPr>
            <a:lvl7pPr marL="914400" algn="l" rtl="0" eaLnBrk="1" fontAlgn="base" hangingPunct="1">
              <a:spcBef>
                <a:spcPct val="0"/>
              </a:spcBef>
              <a:spcAft>
                <a:spcPct val="0"/>
              </a:spcAft>
              <a:defRPr kumimoji="1" sz="2400" b="1">
                <a:solidFill>
                  <a:srgbClr val="000000"/>
                </a:solidFill>
                <a:latin typeface="Arial" charset="0"/>
                <a:ea typeface="ＭＳ Ｐゴシック" charset="-128"/>
              </a:defRPr>
            </a:lvl7pPr>
            <a:lvl8pPr marL="1371600" algn="l" rtl="0" eaLnBrk="1" fontAlgn="base" hangingPunct="1">
              <a:spcBef>
                <a:spcPct val="0"/>
              </a:spcBef>
              <a:spcAft>
                <a:spcPct val="0"/>
              </a:spcAft>
              <a:defRPr kumimoji="1" sz="2400" b="1">
                <a:solidFill>
                  <a:srgbClr val="000000"/>
                </a:solidFill>
                <a:latin typeface="Arial" charset="0"/>
                <a:ea typeface="ＭＳ Ｐゴシック" charset="-128"/>
              </a:defRPr>
            </a:lvl8pPr>
            <a:lvl9pPr marL="1828800" algn="l" rtl="0" eaLnBrk="1" fontAlgn="base" hangingPunct="1">
              <a:spcBef>
                <a:spcPct val="0"/>
              </a:spcBef>
              <a:spcAft>
                <a:spcPct val="0"/>
              </a:spcAft>
              <a:defRPr kumimoji="1" sz="2400" b="1">
                <a:solidFill>
                  <a:srgbClr val="000000"/>
                </a:solidFill>
                <a:latin typeface="Arial" charset="0"/>
                <a:ea typeface="ＭＳ Ｐゴシック" charset="-128"/>
              </a:defRPr>
            </a:lvl9pPr>
          </a:lstStyle>
          <a:p>
            <a:r>
              <a:rPr lang="en-US" altLang="ja-JP" sz="1800" dirty="0"/>
              <a:t>4</a:t>
            </a:r>
            <a:r>
              <a:rPr lang="ja-JP" altLang="en-US" sz="1800" dirty="0" err="1"/>
              <a:t>．</a:t>
            </a:r>
            <a:r>
              <a:rPr lang="ja-JP" altLang="en-US" sz="1800" dirty="0"/>
              <a:t>重要業務を守るためのタイムライン・対策の考え方</a:t>
            </a:r>
            <a:r>
              <a:rPr lang="ja-JP" altLang="en-US" sz="1800" dirty="0" smtClean="0"/>
              <a:t/>
            </a:r>
            <a:br>
              <a:rPr lang="ja-JP" altLang="en-US" sz="1800" dirty="0" smtClean="0"/>
            </a:br>
            <a:r>
              <a:rPr lang="ja-JP" altLang="en-US" sz="1800" dirty="0" smtClean="0"/>
              <a:t>　</a:t>
            </a:r>
            <a:r>
              <a:rPr lang="ja-JP" altLang="en-US" sz="1600" dirty="0" smtClean="0"/>
              <a:t>③</a:t>
            </a:r>
            <a:r>
              <a:rPr lang="ja-JP" altLang="en-US" sz="1600" dirty="0"/>
              <a:t>事業継続戦略・対策の検討</a:t>
            </a:r>
            <a:endParaRPr lang="en-US" altLang="ja-JP" sz="16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18080" y="2420888"/>
            <a:ext cx="8070086"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a:xfrm>
            <a:off x="128711" y="836712"/>
            <a:ext cx="9648825" cy="1224136"/>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ja-JP" altLang="en-US" dirty="0" smtClean="0">
                <a:solidFill>
                  <a:schemeClr val="tx1"/>
                </a:solidFill>
                <a:latin typeface="Meiryo UI" panose="020B0604030504040204" pitchFamily="50" charset="-128"/>
                <a:ea typeface="Meiryo UI" panose="020B0604030504040204" pitchFamily="50" charset="-128"/>
              </a:rPr>
              <a:t>　ボトルネックの特定によって重要業務を継続させるための課題が明確になります。</a:t>
            </a:r>
            <a:endParaRPr lang="en-US" altLang="ja-JP" dirty="0" smtClean="0">
              <a:solidFill>
                <a:schemeClr val="tx1"/>
              </a:solidFill>
              <a:latin typeface="Meiryo UI" panose="020B0604030504040204" pitchFamily="50" charset="-128"/>
              <a:ea typeface="Meiryo UI" panose="020B0604030504040204" pitchFamily="50" charset="-128"/>
            </a:endParaRPr>
          </a:p>
          <a:p>
            <a:pPr algn="l"/>
            <a:r>
              <a:rPr lang="ja-JP" altLang="en-US" dirty="0" smtClean="0">
                <a:solidFill>
                  <a:schemeClr val="tx1"/>
                </a:solidFill>
                <a:latin typeface="Meiryo UI" panose="020B0604030504040204" pitchFamily="50" charset="-128"/>
                <a:ea typeface="Meiryo UI" panose="020B0604030504040204" pitchFamily="50" charset="-128"/>
              </a:rPr>
              <a:t>　この課題を解決するため、復旧戦略をとるか代替戦略をとるか被災時の戦略を検討しま</a:t>
            </a:r>
            <a:r>
              <a:rPr lang="ja-JP" altLang="en-US" dirty="0">
                <a:solidFill>
                  <a:schemeClr val="tx1"/>
                </a:solidFill>
                <a:latin typeface="Meiryo UI" panose="020B0604030504040204" pitchFamily="50" charset="-128"/>
                <a:ea typeface="Meiryo UI" panose="020B0604030504040204" pitchFamily="50" charset="-128"/>
              </a:rPr>
              <a:t>す</a:t>
            </a:r>
            <a:r>
              <a:rPr lang="ja-JP" altLang="en-US" dirty="0" smtClean="0">
                <a:solidFill>
                  <a:schemeClr val="tx1"/>
                </a:solidFill>
                <a:latin typeface="Meiryo UI" panose="020B0604030504040204" pitchFamily="50" charset="-128"/>
                <a:ea typeface="Meiryo UI" panose="020B0604030504040204" pitchFamily="50" charset="-128"/>
              </a:rPr>
              <a:t>。</a:t>
            </a:r>
            <a:endParaRPr lang="en-US" altLang="ja-JP" dirty="0" smtClean="0">
              <a:solidFill>
                <a:schemeClr val="tx1"/>
              </a:solidFill>
              <a:latin typeface="Meiryo UI" panose="020B0604030504040204" pitchFamily="50" charset="-128"/>
              <a:ea typeface="Meiryo UI" panose="020B0604030504040204" pitchFamily="50" charset="-128"/>
            </a:endParaRPr>
          </a:p>
          <a:p>
            <a:pPr algn="l"/>
            <a:r>
              <a:rPr lang="ja-JP" altLang="en-US" dirty="0">
                <a:solidFill>
                  <a:schemeClr val="tx1"/>
                </a:solidFill>
                <a:latin typeface="Meiryo UI" panose="020B0604030504040204" pitchFamily="50" charset="-128"/>
                <a:ea typeface="Meiryo UI" panose="020B0604030504040204" pitchFamily="50" charset="-128"/>
              </a:rPr>
              <a:t>　</a:t>
            </a:r>
            <a:r>
              <a:rPr lang="ja-JP" altLang="en-US" dirty="0" smtClean="0">
                <a:solidFill>
                  <a:schemeClr val="tx1"/>
                </a:solidFill>
                <a:latin typeface="Meiryo UI" panose="020B0604030504040204" pitchFamily="50" charset="-128"/>
                <a:ea typeface="Meiryo UI" panose="020B0604030504040204" pitchFamily="50" charset="-128"/>
              </a:rPr>
              <a:t>例えば、拠点が被災した</a:t>
            </a:r>
            <a:r>
              <a:rPr lang="ja-JP" altLang="en-US" dirty="0">
                <a:solidFill>
                  <a:schemeClr val="tx1"/>
                </a:solidFill>
                <a:latin typeface="Meiryo UI" panose="020B0604030504040204" pitchFamily="50" charset="-128"/>
                <a:ea typeface="Meiryo UI" panose="020B0604030504040204" pitchFamily="50" charset="-128"/>
              </a:rPr>
              <a:t>と</a:t>
            </a:r>
            <a:r>
              <a:rPr lang="ja-JP" altLang="en-US" dirty="0" smtClean="0">
                <a:solidFill>
                  <a:schemeClr val="tx1"/>
                </a:solidFill>
                <a:latin typeface="Meiryo UI" panose="020B0604030504040204" pitchFamily="50" charset="-128"/>
                <a:ea typeface="Meiryo UI" panose="020B0604030504040204" pitchFamily="50" charset="-128"/>
              </a:rPr>
              <a:t>いう状況では、被災した拠点を復旧して事業活動を再開する考え方が「復旧戦略」であり、代替拠点で事業活動を継続する考え方が「代替戦略」となりま</a:t>
            </a:r>
            <a:r>
              <a:rPr lang="ja-JP" altLang="en-US" dirty="0">
                <a:solidFill>
                  <a:schemeClr val="tx1"/>
                </a:solidFill>
                <a:latin typeface="Meiryo UI" panose="020B0604030504040204" pitchFamily="50" charset="-128"/>
                <a:ea typeface="Meiryo UI" panose="020B0604030504040204" pitchFamily="50" charset="-128"/>
              </a:rPr>
              <a:t>す</a:t>
            </a:r>
            <a:r>
              <a:rPr lang="ja-JP" altLang="en-US" dirty="0" smtClean="0">
                <a:solidFill>
                  <a:schemeClr val="tx1"/>
                </a:solidFill>
                <a:latin typeface="Meiryo UI" panose="020B0604030504040204" pitchFamily="50" charset="-128"/>
                <a:ea typeface="Meiryo UI" panose="020B0604030504040204" pitchFamily="50" charset="-128"/>
              </a:rPr>
              <a:t>。</a:t>
            </a:r>
            <a:endParaRPr lang="en-US" altLang="ja-JP" dirty="0" smtClean="0">
              <a:solidFill>
                <a:schemeClr val="tx1"/>
              </a:solidFill>
              <a:latin typeface="Meiryo UI" panose="020B0604030504040204" pitchFamily="50" charset="-128"/>
              <a:ea typeface="Meiryo UI" panose="020B0604030504040204" pitchFamily="50" charset="-128"/>
            </a:endParaRPr>
          </a:p>
        </p:txBody>
      </p:sp>
      <p:sp>
        <p:nvSpPr>
          <p:cNvPr id="7" name="テキスト ボックス 6"/>
          <p:cNvSpPr txBox="1"/>
          <p:nvPr/>
        </p:nvSpPr>
        <p:spPr>
          <a:xfrm>
            <a:off x="4449191" y="5301208"/>
            <a:ext cx="5472361" cy="504056"/>
          </a:xfrm>
          <a:prstGeom prst="rect">
            <a:avLst/>
          </a:prstGeom>
          <a:noFill/>
          <a:ln w="12700">
            <a:noFill/>
          </a:ln>
        </p:spPr>
        <p:txBody>
          <a:bodyPr wrap="none" tIns="0" bIns="0" rtlCol="0">
            <a:noAutofit/>
          </a:bodyPr>
          <a:lstStyle/>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内閣府　事業継続ガイドライン</a:t>
            </a:r>
            <a:r>
              <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平成</a:t>
            </a:r>
            <a:r>
              <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rPr>
              <a:t>25</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年</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8</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月</a:t>
            </a:r>
            <a:r>
              <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rPr>
              <a:t>)</a:t>
            </a:r>
          </a:p>
          <a:p>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内閣府　事業継続ガイドライン第三版　解説書（平成</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26</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年</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7</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月）</a:t>
            </a: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947791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タイトル 4"/>
          <p:cNvSpPr>
            <a:spLocks noGrp="1"/>
          </p:cNvSpPr>
          <p:nvPr>
            <p:ph type="ctrTitle"/>
          </p:nvPr>
        </p:nvSpPr>
        <p:spPr>
          <a:xfrm>
            <a:off x="272480" y="3141662"/>
            <a:ext cx="9359900" cy="2087538"/>
          </a:xfrm>
        </p:spPr>
        <p:txBody>
          <a:bodyPr bIns="36000"/>
          <a:lstStyle/>
          <a:p>
            <a:pPr eaLnBrk="1" hangingPunct="1">
              <a:lnSpc>
                <a:spcPct val="150000"/>
              </a:lnSpc>
            </a:pPr>
            <a:r>
              <a:rPr lang="ja-JP" altLang="en-US" dirty="0"/>
              <a:t>５</a:t>
            </a:r>
            <a:r>
              <a:rPr lang="ja-JP" altLang="en-US" dirty="0" smtClean="0"/>
              <a:t>．</a:t>
            </a:r>
            <a:r>
              <a:rPr lang="ja-JP" altLang="en-US" dirty="0"/>
              <a:t>コロナ以降に必要な災害時の</a:t>
            </a:r>
            <a:r>
              <a:rPr lang="ja-JP" altLang="en-US" dirty="0" smtClean="0"/>
              <a:t>対応</a:t>
            </a:r>
            <a:r>
              <a:rPr lang="en-US" altLang="ja-JP" dirty="0" smtClean="0">
                <a:solidFill>
                  <a:schemeClr val="tx1"/>
                </a:solidFill>
              </a:rPr>
              <a:t/>
            </a:r>
            <a:br>
              <a:rPr lang="en-US" altLang="ja-JP" dirty="0" smtClean="0">
                <a:solidFill>
                  <a:schemeClr val="tx1"/>
                </a:solidFill>
              </a:rPr>
            </a:br>
            <a:r>
              <a:rPr lang="en-US" altLang="ja-JP" dirty="0">
                <a:solidFill>
                  <a:schemeClr val="tx1"/>
                </a:solidFill>
              </a:rPr>
              <a:t>	</a:t>
            </a:r>
            <a:r>
              <a:rPr lang="en-US" altLang="ja-JP" dirty="0" smtClean="0">
                <a:solidFill>
                  <a:schemeClr val="tx1"/>
                </a:solidFill>
              </a:rPr>
              <a:t>(1) </a:t>
            </a:r>
            <a:r>
              <a:rPr lang="ja-JP" altLang="en-US" dirty="0" smtClean="0">
                <a:solidFill>
                  <a:schemeClr val="tx1"/>
                </a:solidFill>
              </a:rPr>
              <a:t>新型</a:t>
            </a:r>
            <a:r>
              <a:rPr lang="ja-JP" altLang="en-US" dirty="0">
                <a:solidFill>
                  <a:schemeClr val="tx1"/>
                </a:solidFill>
              </a:rPr>
              <a:t>コロナウイルスの特徴</a:t>
            </a:r>
            <a:r>
              <a:rPr lang="en-US" altLang="ja-JP" dirty="0" smtClean="0">
                <a:solidFill>
                  <a:schemeClr val="tx1"/>
                </a:solidFill>
              </a:rPr>
              <a:t/>
            </a:r>
            <a:br>
              <a:rPr lang="en-US" altLang="ja-JP" dirty="0" smtClean="0">
                <a:solidFill>
                  <a:schemeClr val="tx1"/>
                </a:solidFill>
              </a:rPr>
            </a:br>
            <a:r>
              <a:rPr lang="en-US" altLang="ja-JP" dirty="0">
                <a:solidFill>
                  <a:schemeClr val="tx1"/>
                </a:solidFill>
              </a:rPr>
              <a:t>	</a:t>
            </a:r>
            <a:r>
              <a:rPr lang="en-US" altLang="ja-JP" dirty="0" smtClean="0">
                <a:solidFill>
                  <a:schemeClr val="tx1"/>
                </a:solidFill>
              </a:rPr>
              <a:t>(2)</a:t>
            </a:r>
            <a:r>
              <a:rPr lang="ja-JP" altLang="en-US" dirty="0">
                <a:solidFill>
                  <a:schemeClr val="tx1"/>
                </a:solidFill>
              </a:rPr>
              <a:t> </a:t>
            </a:r>
            <a:r>
              <a:rPr lang="ja-JP" altLang="en-US" dirty="0" smtClean="0"/>
              <a:t>コロナ</a:t>
            </a:r>
            <a:r>
              <a:rPr lang="ja-JP" altLang="en-US" dirty="0"/>
              <a:t>禍における</a:t>
            </a:r>
            <a:r>
              <a:rPr lang="ja-JP" altLang="en-US" dirty="0" smtClean="0"/>
              <a:t>避難所</a:t>
            </a:r>
            <a:r>
              <a:rPr lang="en-US" altLang="ja-JP" dirty="0" smtClean="0"/>
              <a:t/>
            </a:r>
            <a:br>
              <a:rPr lang="en-US" altLang="ja-JP" dirty="0" smtClean="0"/>
            </a:br>
            <a:r>
              <a:rPr lang="en-US" altLang="ja-JP" dirty="0"/>
              <a:t>	</a:t>
            </a:r>
            <a:r>
              <a:rPr lang="en-US" altLang="ja-JP" dirty="0" smtClean="0"/>
              <a:t>(3) </a:t>
            </a:r>
            <a:r>
              <a:rPr lang="ja-JP" altLang="en-US" dirty="0" smtClean="0"/>
              <a:t>避難所</a:t>
            </a:r>
            <a:r>
              <a:rPr lang="ja-JP" altLang="en-US" dirty="0"/>
              <a:t>の見直しと備蓄品・携行品</a:t>
            </a:r>
            <a:endParaRPr dirty="0" smtClean="0">
              <a:solidFill>
                <a:schemeClr val="tx1"/>
              </a:solidFill>
            </a:endParaRPr>
          </a:p>
        </p:txBody>
      </p:sp>
      <p:sp>
        <p:nvSpPr>
          <p:cNvPr id="45059" name="Rectangle 57"/>
          <p:cNvSpPr>
            <a:spLocks noGrp="1" noChangeArrowheads="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eaLnBrk="1" fontAlgn="base" hangingPunct="1">
              <a:spcBef>
                <a:spcPct val="0"/>
              </a:spcBef>
              <a:spcAft>
                <a:spcPct val="0"/>
              </a:spcAft>
              <a:buClrTx/>
              <a:buSzTx/>
              <a:buFontTx/>
              <a:buNone/>
            </a:pPr>
            <a:fld id="{5F0FD6F5-38E2-428C-A461-D54481FCF8BF}" type="slidenum">
              <a:rPr lang="en-US" altLang="ja-JP" sz="1200" smtClean="0">
                <a:solidFill>
                  <a:srgbClr val="414243"/>
                </a:solidFill>
                <a:latin typeface="Arial" pitchFamily="34" charset="0"/>
                <a:ea typeface="メイリオ" pitchFamily="50" charset="-128"/>
              </a:rPr>
              <a:pPr eaLnBrk="1" fontAlgn="base" hangingPunct="1">
                <a:spcBef>
                  <a:spcPct val="0"/>
                </a:spcBef>
                <a:spcAft>
                  <a:spcPct val="0"/>
                </a:spcAft>
                <a:buClrTx/>
                <a:buSzTx/>
                <a:buFontTx/>
                <a:buNone/>
              </a:pPr>
              <a:t>42</a:t>
            </a:fld>
            <a:endParaRPr lang="en-US" altLang="ja-JP" sz="1200" smtClean="0">
              <a:solidFill>
                <a:srgbClr val="414243"/>
              </a:solidFill>
              <a:latin typeface="Arial" pitchFamily="34" charset="0"/>
              <a:ea typeface="メイリオ" pitchFamily="50" charset="-128"/>
            </a:endParaRPr>
          </a:p>
        </p:txBody>
      </p:sp>
    </p:spTree>
    <p:extLst>
      <p:ext uri="{BB962C8B-B14F-4D97-AF65-F5344CB8AC3E}">
        <p14:creationId xmlns:p14="http://schemas.microsoft.com/office/powerpoint/2010/main" val="39977922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ctrTitle"/>
          </p:nvPr>
        </p:nvSpPr>
        <p:spPr/>
        <p:txBody>
          <a:bodyPr/>
          <a:lstStyle/>
          <a:p>
            <a:r>
              <a:rPr lang="en-US" altLang="ja-JP" sz="2000" dirty="0" smtClean="0">
                <a:solidFill>
                  <a:schemeClr val="tx1"/>
                </a:solidFill>
              </a:rPr>
              <a:t>(1) </a:t>
            </a:r>
            <a:r>
              <a:rPr lang="ja-JP" altLang="en-US" sz="2000" dirty="0" smtClean="0">
                <a:solidFill>
                  <a:schemeClr val="tx1"/>
                </a:solidFill>
              </a:rPr>
              <a:t>新型</a:t>
            </a:r>
            <a:r>
              <a:rPr lang="ja-JP" altLang="en-US" sz="2000" dirty="0">
                <a:solidFill>
                  <a:schemeClr val="tx1"/>
                </a:solidFill>
              </a:rPr>
              <a:t>コロナウイルスの</a:t>
            </a:r>
            <a:r>
              <a:rPr lang="ja-JP" altLang="en-US" sz="2000" dirty="0" smtClean="0">
                <a:solidFill>
                  <a:schemeClr val="tx1"/>
                </a:solidFill>
              </a:rPr>
              <a:t>特徴</a:t>
            </a:r>
            <a:r>
              <a:rPr lang="en-US" altLang="ja-JP" sz="2000" dirty="0" smtClean="0">
                <a:solidFill>
                  <a:schemeClr val="tx1"/>
                </a:solidFill>
              </a:rPr>
              <a:t/>
            </a:r>
            <a:br>
              <a:rPr lang="en-US" altLang="ja-JP" sz="2000" dirty="0" smtClean="0">
                <a:solidFill>
                  <a:schemeClr val="tx1"/>
                </a:solidFill>
              </a:rPr>
            </a:br>
            <a:r>
              <a:rPr lang="ja-JP" altLang="en-US" sz="2000" dirty="0"/>
              <a:t> </a:t>
            </a:r>
            <a:r>
              <a:rPr lang="ja-JP" altLang="en-US" sz="2000" dirty="0" smtClean="0"/>
              <a:t> ①陽性者数などの推移</a:t>
            </a:r>
            <a:endParaRPr kumimoji="1" lang="ja-JP" altLang="en-US" sz="2000" dirty="0"/>
          </a:p>
        </p:txBody>
      </p:sp>
      <p:pic>
        <p:nvPicPr>
          <p:cNvPr id="2" name="図 1"/>
          <p:cNvPicPr>
            <a:picLocks noChangeAspect="1"/>
          </p:cNvPicPr>
          <p:nvPr/>
        </p:nvPicPr>
        <p:blipFill>
          <a:blip r:embed="rId2"/>
          <a:stretch>
            <a:fillRect/>
          </a:stretch>
        </p:blipFill>
        <p:spPr>
          <a:xfrm>
            <a:off x="272480" y="2812612"/>
            <a:ext cx="3742030" cy="1840524"/>
          </a:xfrm>
          <a:prstGeom prst="rect">
            <a:avLst/>
          </a:prstGeom>
        </p:spPr>
      </p:pic>
      <p:sp>
        <p:nvSpPr>
          <p:cNvPr id="4" name="正方形/長方形 3"/>
          <p:cNvSpPr/>
          <p:nvPr/>
        </p:nvSpPr>
        <p:spPr>
          <a:xfrm>
            <a:off x="128711" y="836710"/>
            <a:ext cx="9648825" cy="792090"/>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コロナウイルスとは、ウイルス</a:t>
            </a:r>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の表面</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にある突起が王冠（ギリシア語でコロナ）のように見えることから名づけられています。</a:t>
            </a:r>
            <a:endPar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2020</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年</a:t>
            </a:r>
            <a:r>
              <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9</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月現在においては、陽性者数・入院治療を要する者の数の第</a:t>
            </a:r>
            <a:r>
              <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波が終息しつつある状況です。</a:t>
            </a:r>
            <a:endParaRPr lang="en-US" altLang="ja-JP"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5" name="図 4"/>
          <p:cNvPicPr>
            <a:picLocks noChangeAspect="1"/>
          </p:cNvPicPr>
          <p:nvPr/>
        </p:nvPicPr>
        <p:blipFill>
          <a:blip r:embed="rId3"/>
          <a:stretch>
            <a:fillRect/>
          </a:stretch>
        </p:blipFill>
        <p:spPr>
          <a:xfrm>
            <a:off x="3944888" y="2074572"/>
            <a:ext cx="5862035" cy="3869176"/>
          </a:xfrm>
          <a:prstGeom prst="rect">
            <a:avLst/>
          </a:prstGeom>
        </p:spPr>
      </p:pic>
      <p:sp>
        <p:nvSpPr>
          <p:cNvPr id="7" name="テキスト ボックス 6"/>
          <p:cNvSpPr txBox="1"/>
          <p:nvPr/>
        </p:nvSpPr>
        <p:spPr>
          <a:xfrm>
            <a:off x="8264387" y="5898986"/>
            <a:ext cx="1641613" cy="274308"/>
          </a:xfrm>
          <a:prstGeom prst="rect">
            <a:avLst/>
          </a:prstGeom>
          <a:noFill/>
          <a:ln w="12700">
            <a:noFill/>
          </a:ln>
        </p:spPr>
        <p:txBody>
          <a:bodyPr wrap="none" tIns="0" bIns="0" rtlCol="0" anchor="ctr" anchorCtr="0">
            <a:noAutofit/>
          </a:bodyPr>
          <a:lstStyle/>
          <a:p>
            <a:r>
              <a:rPr lang="ja-JP" altLang="en-US" sz="1100" dirty="0" smtClean="0">
                <a:latin typeface="Meiryo UI" panose="020B0604030504040204" pitchFamily="50" charset="-128"/>
                <a:ea typeface="Meiryo UI" panose="020B0604030504040204" pitchFamily="50" charset="-128"/>
                <a:cs typeface="Meiryo UI" panose="020B0604030504040204" pitchFamily="50" charset="-128"/>
              </a:rPr>
              <a:t>出典：厚生労働省</a:t>
            </a:r>
            <a:r>
              <a:rPr lang="en-US" altLang="ja-JP" sz="1100" dirty="0" smtClean="0">
                <a:latin typeface="Meiryo UI" panose="020B0604030504040204" pitchFamily="50" charset="-128"/>
                <a:ea typeface="Meiryo UI" panose="020B0604030504040204" pitchFamily="50" charset="-128"/>
                <a:cs typeface="Meiryo UI" panose="020B0604030504040204" pitchFamily="50" charset="-128"/>
              </a:rPr>
              <a:t>HP</a:t>
            </a:r>
            <a:endParaRPr kumimoji="1" lang="ja-JP" altLang="en-US" sz="11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テキスト ボックス 7"/>
          <p:cNvSpPr txBox="1"/>
          <p:nvPr/>
        </p:nvSpPr>
        <p:spPr>
          <a:xfrm>
            <a:off x="5388072" y="1844824"/>
            <a:ext cx="3021312" cy="274308"/>
          </a:xfrm>
          <a:prstGeom prst="rect">
            <a:avLst/>
          </a:prstGeom>
          <a:noFill/>
          <a:ln w="12700">
            <a:noFill/>
          </a:ln>
        </p:spPr>
        <p:txBody>
          <a:bodyPr wrap="none" tIns="0" bIns="0" rtlCol="0" anchor="ctr" anchorCtr="0">
            <a:noAutofit/>
          </a:bodyPr>
          <a:lstStyle/>
          <a:p>
            <a:pPr algn="ctr"/>
            <a:r>
              <a:rPr lang="ja-JP" altLang="en-US" sz="1100" dirty="0" smtClean="0">
                <a:latin typeface="Meiryo UI" panose="020B0604030504040204" pitchFamily="50" charset="-128"/>
                <a:ea typeface="Meiryo UI" panose="020B0604030504040204" pitchFamily="50" charset="-128"/>
                <a:cs typeface="Meiryo UI" panose="020B0604030504040204" pitchFamily="50" charset="-128"/>
              </a:rPr>
              <a:t>図：陽性者数、入院</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治療</a:t>
            </a:r>
            <a:r>
              <a:rPr lang="ja-JP" altLang="en-US" sz="1100" dirty="0" smtClean="0">
                <a:latin typeface="Meiryo UI" panose="020B0604030504040204" pitchFamily="50" charset="-128"/>
                <a:ea typeface="Meiryo UI" panose="020B0604030504040204" pitchFamily="50" charset="-128"/>
                <a:cs typeface="Meiryo UI" panose="020B0604030504040204" pitchFamily="50" charset="-128"/>
              </a:rPr>
              <a:t>などを要する者の数など</a:t>
            </a:r>
            <a:endParaRPr kumimoji="1" lang="ja-JP" altLang="en-US" sz="11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テキスト ボックス 9"/>
          <p:cNvSpPr txBox="1"/>
          <p:nvPr/>
        </p:nvSpPr>
        <p:spPr>
          <a:xfrm>
            <a:off x="560512" y="2506620"/>
            <a:ext cx="3021312" cy="274308"/>
          </a:xfrm>
          <a:prstGeom prst="rect">
            <a:avLst/>
          </a:prstGeom>
          <a:noFill/>
          <a:ln w="12700">
            <a:noFill/>
          </a:ln>
        </p:spPr>
        <p:txBody>
          <a:bodyPr wrap="none" tIns="0" bIns="0" rtlCol="0" anchor="ctr" anchorCtr="0">
            <a:noAutofit/>
          </a:bodyPr>
          <a:lstStyle/>
          <a:p>
            <a:pPr algn="ctr"/>
            <a:r>
              <a:rPr lang="ja-JP" altLang="en-US" sz="1100" dirty="0" smtClean="0">
                <a:latin typeface="Meiryo UI" panose="020B0604030504040204" pitchFamily="50" charset="-128"/>
                <a:ea typeface="Meiryo UI" panose="020B0604030504040204" pitchFamily="50" charset="-128"/>
                <a:cs typeface="Meiryo UI" panose="020B0604030504040204" pitchFamily="50" charset="-128"/>
              </a:rPr>
              <a:t>図：陽性者数、入院</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治療</a:t>
            </a:r>
            <a:r>
              <a:rPr lang="ja-JP" altLang="en-US" sz="1100" dirty="0" smtClean="0">
                <a:latin typeface="Meiryo UI" panose="020B0604030504040204" pitchFamily="50" charset="-128"/>
                <a:ea typeface="Meiryo UI" panose="020B0604030504040204" pitchFamily="50" charset="-128"/>
                <a:cs typeface="Meiryo UI" panose="020B0604030504040204" pitchFamily="50" charset="-128"/>
              </a:rPr>
              <a:t>などを要する者の数など</a:t>
            </a:r>
            <a:endParaRPr kumimoji="1" lang="ja-JP" altLang="en-US" sz="11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テキスト ボックス 10"/>
          <p:cNvSpPr txBox="1"/>
          <p:nvPr/>
        </p:nvSpPr>
        <p:spPr>
          <a:xfrm>
            <a:off x="128464" y="4781625"/>
            <a:ext cx="3717347" cy="274308"/>
          </a:xfrm>
          <a:prstGeom prst="rect">
            <a:avLst/>
          </a:prstGeom>
          <a:noFill/>
          <a:ln w="12700">
            <a:noFill/>
          </a:ln>
        </p:spPr>
        <p:txBody>
          <a:bodyPr wrap="none" tIns="0" bIns="0" rtlCol="0" anchor="ctr" anchorCtr="0">
            <a:noAutofit/>
          </a:bodyPr>
          <a:lstStyle/>
          <a:p>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出典：</a:t>
            </a:r>
            <a:endParaRPr lang="en-US" altLang="ja-JP" sz="900" dirty="0" smtClean="0">
              <a:latin typeface="Meiryo UI" panose="020B0604030504040204" pitchFamily="50" charset="-128"/>
              <a:ea typeface="Meiryo UI" panose="020B0604030504040204" pitchFamily="50" charset="-128"/>
              <a:cs typeface="Meiryo UI" panose="020B0604030504040204" pitchFamily="50" charset="-128"/>
            </a:endParaRPr>
          </a:p>
          <a:p>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厚生労働省、</a:t>
            </a:r>
            <a:r>
              <a:rPr lang="ja-JP" altLang="en-US" sz="900" dirty="0">
                <a:latin typeface="Yu Gothic UI" panose="020B0500000000000000" pitchFamily="50" charset="-128"/>
                <a:ea typeface="Yu Gothic UI" panose="020B0500000000000000" pitchFamily="50" charset="-128"/>
              </a:rPr>
              <a:t> 「新型コロナウイルス感染症</a:t>
            </a:r>
            <a:r>
              <a:rPr lang="en-US" altLang="ja-JP" sz="900" dirty="0">
                <a:latin typeface="Yu Gothic UI" panose="020B0500000000000000" pitchFamily="50" charset="-128"/>
                <a:ea typeface="Yu Gothic UI" panose="020B0500000000000000" pitchFamily="50" charset="-128"/>
              </a:rPr>
              <a:t>(COVID-19)</a:t>
            </a:r>
            <a:r>
              <a:rPr lang="ja-JP" altLang="en-US" sz="900" dirty="0">
                <a:latin typeface="Yu Gothic UI" panose="020B0500000000000000" pitchFamily="50" charset="-128"/>
                <a:ea typeface="Yu Gothic UI" panose="020B0500000000000000" pitchFamily="50" charset="-128"/>
              </a:rPr>
              <a:t>診療の手引き・第</a:t>
            </a:r>
            <a:r>
              <a:rPr lang="en-US" altLang="ja-JP" sz="900" dirty="0">
                <a:latin typeface="Yu Gothic UI" panose="020B0500000000000000" pitchFamily="50" charset="-128"/>
                <a:ea typeface="Yu Gothic UI" panose="020B0500000000000000" pitchFamily="50" charset="-128"/>
              </a:rPr>
              <a:t>3</a:t>
            </a:r>
            <a:r>
              <a:rPr lang="ja-JP" altLang="en-US" sz="900" dirty="0">
                <a:latin typeface="Yu Gothic UI" panose="020B0500000000000000" pitchFamily="50" charset="-128"/>
                <a:ea typeface="Yu Gothic UI" panose="020B0500000000000000" pitchFamily="50" charset="-128"/>
              </a:rPr>
              <a:t>版」</a:t>
            </a:r>
            <a:endParaRPr kumimoji="1" lang="ja-JP" altLang="en-US" sz="9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スライド番号プレースホルダー 2"/>
          <p:cNvSpPr txBox="1">
            <a:spLocks/>
          </p:cNvSpPr>
          <p:nvPr/>
        </p:nvSpPr>
        <p:spPr bwMode="auto">
          <a:xfrm>
            <a:off x="9387581" y="6525344"/>
            <a:ext cx="461963" cy="28803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defPPr>
              <a:defRPr lang="ja-JP"/>
            </a:defPPr>
            <a:lvl1pPr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1pPr>
            <a:lvl2pPr marL="742950" indent="-28575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2pPr>
            <a:lvl3pPr marL="11430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3pPr>
            <a:lvl4pPr marL="16002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4pPr>
            <a:lvl5pPr marL="20574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5pPr>
            <a:lvl6pPr marL="25146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6pPr>
            <a:lvl7pPr marL="29718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7pPr>
            <a:lvl8pPr marL="34290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8pPr>
            <a:lvl9pPr marL="38862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9pPr>
          </a:lstStyle>
          <a:p>
            <a:pPr eaLnBrk="1" hangingPunct="1"/>
            <a:fld id="{5F82F160-9AED-467D-A47B-DBCBDA99B8AC}" type="slidenum">
              <a:rPr lang="en-US" altLang="ja-JP" sz="1200" smtClean="0">
                <a:solidFill>
                  <a:srgbClr val="414243"/>
                </a:solidFill>
                <a:ea typeface="メイリオ" pitchFamily="50" charset="-128"/>
              </a:rPr>
              <a:pPr eaLnBrk="1" hangingPunct="1"/>
              <a:t>43</a:t>
            </a:fld>
            <a:endParaRPr lang="ja-JP" altLang="en-US" sz="1200" dirty="0" smtClean="0">
              <a:solidFill>
                <a:srgbClr val="414243"/>
              </a:solidFill>
              <a:ea typeface="メイリオ" pitchFamily="50" charset="-128"/>
            </a:endParaRPr>
          </a:p>
        </p:txBody>
      </p:sp>
    </p:spTree>
    <p:extLst>
      <p:ext uri="{BB962C8B-B14F-4D97-AF65-F5344CB8AC3E}">
        <p14:creationId xmlns:p14="http://schemas.microsoft.com/office/powerpoint/2010/main" val="16053343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en-US" altLang="ja-JP" sz="2000" dirty="0">
                <a:solidFill>
                  <a:schemeClr val="tx1"/>
                </a:solidFill>
              </a:rPr>
              <a:t>(1) </a:t>
            </a:r>
            <a:r>
              <a:rPr lang="ja-JP" altLang="en-US" sz="2000" dirty="0">
                <a:solidFill>
                  <a:schemeClr val="tx1"/>
                </a:solidFill>
              </a:rPr>
              <a:t>新型コロナウイルスの特徴</a:t>
            </a:r>
            <a:r>
              <a:rPr lang="en-US" altLang="ja-JP" sz="2000" dirty="0" smtClean="0">
                <a:solidFill>
                  <a:schemeClr val="tx1"/>
                </a:solidFill>
              </a:rPr>
              <a:t/>
            </a:r>
            <a:br>
              <a:rPr lang="en-US" altLang="ja-JP" sz="2000" dirty="0" smtClean="0">
                <a:solidFill>
                  <a:schemeClr val="tx1"/>
                </a:solidFill>
              </a:rPr>
            </a:br>
            <a:r>
              <a:rPr lang="ja-JP" altLang="en-US" sz="2000" dirty="0">
                <a:solidFill>
                  <a:schemeClr val="tx1"/>
                </a:solidFill>
              </a:rPr>
              <a:t> 　②感染性のある期間</a:t>
            </a:r>
          </a:p>
        </p:txBody>
      </p:sp>
      <p:graphicFrame>
        <p:nvGraphicFramePr>
          <p:cNvPr id="3" name="表 2"/>
          <p:cNvGraphicFramePr>
            <a:graphicFrameLocks noGrp="1"/>
          </p:cNvGraphicFramePr>
          <p:nvPr>
            <p:extLst/>
          </p:nvPr>
        </p:nvGraphicFramePr>
        <p:xfrm>
          <a:off x="488504" y="1797264"/>
          <a:ext cx="8784976" cy="3431936"/>
        </p:xfrm>
        <a:graphic>
          <a:graphicData uri="http://schemas.openxmlformats.org/drawingml/2006/table">
            <a:tbl>
              <a:tblPr firstRow="1" bandRow="1">
                <a:tableStyleId>{5940675A-B579-460E-94D1-54222C63F5DA}</a:tableStyleId>
              </a:tblPr>
              <a:tblGrid>
                <a:gridCol w="1944216">
                  <a:extLst>
                    <a:ext uri="{9D8B030D-6E8A-4147-A177-3AD203B41FA5}">
                      <a16:colId xmlns:a16="http://schemas.microsoft.com/office/drawing/2014/main" val="792295426"/>
                    </a:ext>
                  </a:extLst>
                </a:gridCol>
                <a:gridCol w="6840760">
                  <a:extLst>
                    <a:ext uri="{9D8B030D-6E8A-4147-A177-3AD203B41FA5}">
                      <a16:colId xmlns:a16="http://schemas.microsoft.com/office/drawing/2014/main" val="3452557289"/>
                    </a:ext>
                  </a:extLst>
                </a:gridCol>
              </a:tblGrid>
              <a:tr h="365584">
                <a:tc>
                  <a:txBody>
                    <a:bodyPr/>
                    <a:lstStyle/>
                    <a:p>
                      <a:pPr algn="ctr"/>
                      <a:r>
                        <a:rPr kumimoji="1" lang="ja-JP" altLang="en-US" dirty="0" smtClean="0">
                          <a:latin typeface="Meiryo UI" panose="020B0604030504040204" pitchFamily="50" charset="-128"/>
                          <a:ea typeface="Meiryo UI" panose="020B0604030504040204" pitchFamily="50" charset="-128"/>
                        </a:rPr>
                        <a:t>感染者の症状</a:t>
                      </a:r>
                      <a:endParaRPr kumimoji="1" lang="en-US" altLang="ja-JP" dirty="0" smtClean="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dirty="0" smtClean="0">
                          <a:latin typeface="Meiryo UI" panose="020B0604030504040204" pitchFamily="50" charset="-128"/>
                          <a:ea typeface="Meiryo UI" panose="020B0604030504040204" pitchFamily="50" charset="-128"/>
                        </a:rPr>
                        <a:t>「曝露から感染性がなくなるまで」の時系列モデル</a:t>
                      </a:r>
                      <a:endParaRPr kumimoji="1" lang="ja-JP" altLang="en-US"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720875678"/>
                  </a:ext>
                </a:extLst>
              </a:tr>
              <a:tr h="1533088">
                <a:tc>
                  <a:txBody>
                    <a:bodyPr/>
                    <a:lstStyle/>
                    <a:p>
                      <a:r>
                        <a:rPr kumimoji="1" lang="ja-JP" altLang="en-US" dirty="0" smtClean="0">
                          <a:latin typeface="Meiryo UI" panose="020B0604030504040204" pitchFamily="50" charset="-128"/>
                          <a:ea typeface="Meiryo UI" panose="020B0604030504040204" pitchFamily="50" charset="-128"/>
                        </a:rPr>
                        <a:t>軽症</a:t>
                      </a:r>
                      <a:endParaRPr kumimoji="1" lang="en-US" altLang="ja-JP" dirty="0" smtClean="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（感染者の</a:t>
                      </a:r>
                      <a:r>
                        <a:rPr kumimoji="1" lang="en-US" altLang="ja-JP" dirty="0" smtClean="0">
                          <a:latin typeface="Meiryo UI" panose="020B0604030504040204" pitchFamily="50" charset="-128"/>
                          <a:ea typeface="Meiryo UI" panose="020B0604030504040204" pitchFamily="50" charset="-128"/>
                        </a:rPr>
                        <a:t>8</a:t>
                      </a:r>
                      <a:r>
                        <a:rPr kumimoji="1" lang="ja-JP" altLang="en-US" dirty="0" smtClean="0">
                          <a:latin typeface="Meiryo UI" panose="020B0604030504040204" pitchFamily="50" charset="-128"/>
                          <a:ea typeface="Meiryo UI" panose="020B0604030504040204" pitchFamily="50" charset="-128"/>
                        </a:rPr>
                        <a:t>割）</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endParaRPr kumimoji="1" lang="ja-JP" altLang="en-US"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103249169"/>
                  </a:ext>
                </a:extLst>
              </a:tr>
              <a:tr h="1533088">
                <a:tc>
                  <a:txBody>
                    <a:bodyPr/>
                    <a:lstStyle/>
                    <a:p>
                      <a:r>
                        <a:rPr kumimoji="1" lang="ja-JP" altLang="en-US" dirty="0" smtClean="0">
                          <a:latin typeface="Meiryo UI" panose="020B0604030504040204" pitchFamily="50" charset="-128"/>
                          <a:ea typeface="Meiryo UI" panose="020B0604030504040204" pitchFamily="50" charset="-128"/>
                        </a:rPr>
                        <a:t>肺炎症状</a:t>
                      </a:r>
                      <a:endParaRPr kumimoji="1" lang="en-US" altLang="ja-JP" dirty="0" smtClean="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（感染者の</a:t>
                      </a:r>
                      <a:r>
                        <a:rPr kumimoji="1" lang="en-US" altLang="ja-JP" dirty="0" smtClean="0">
                          <a:latin typeface="Meiryo UI" panose="020B0604030504040204" pitchFamily="50" charset="-128"/>
                          <a:ea typeface="Meiryo UI" panose="020B0604030504040204" pitchFamily="50" charset="-128"/>
                        </a:rPr>
                        <a:t>2</a:t>
                      </a:r>
                      <a:r>
                        <a:rPr kumimoji="1" lang="ja-JP" altLang="en-US" dirty="0" smtClean="0">
                          <a:latin typeface="Meiryo UI" panose="020B0604030504040204" pitchFamily="50" charset="-128"/>
                          <a:ea typeface="Meiryo UI" panose="020B0604030504040204" pitchFamily="50" charset="-128"/>
                        </a:rPr>
                        <a:t>割）</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endParaRPr kumimoji="1" lang="ja-JP" altLang="en-US"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032088801"/>
                  </a:ext>
                </a:extLst>
              </a:tr>
            </a:tbl>
          </a:graphicData>
        </a:graphic>
      </p:graphicFrame>
      <p:sp>
        <p:nvSpPr>
          <p:cNvPr id="5" name="正方形/長方形 4"/>
          <p:cNvSpPr/>
          <p:nvPr/>
        </p:nvSpPr>
        <p:spPr>
          <a:xfrm>
            <a:off x="4396752" y="3704248"/>
            <a:ext cx="2147051" cy="1501562"/>
          </a:xfrm>
          <a:prstGeom prst="rect">
            <a:avLst/>
          </a:prstGeom>
          <a:gradFill>
            <a:gsLst>
              <a:gs pos="100000">
                <a:schemeClr val="accent6"/>
              </a:gs>
              <a:gs pos="0">
                <a:schemeClr val="accent6"/>
              </a:gs>
              <a:gs pos="100000">
                <a:schemeClr val="accent2">
                  <a:lumMod val="45000"/>
                  <a:lumOff val="55000"/>
                </a:schemeClr>
              </a:gs>
              <a:gs pos="100000">
                <a:schemeClr val="accent2">
                  <a:lumMod val="45000"/>
                  <a:lumOff val="55000"/>
                </a:schemeClr>
              </a:gs>
              <a:gs pos="100000">
                <a:schemeClr val="accent6"/>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6" name="正方形/長方形 5"/>
          <p:cNvSpPr/>
          <p:nvPr/>
        </p:nvSpPr>
        <p:spPr>
          <a:xfrm flipH="1">
            <a:off x="3638385" y="3708649"/>
            <a:ext cx="757106" cy="1507767"/>
          </a:xfrm>
          <a:prstGeom prst="rect">
            <a:avLst/>
          </a:prstGeom>
          <a:gradFill flip="none" rotWithShape="1">
            <a:gsLst>
              <a:gs pos="0">
                <a:schemeClr val="accent2">
                  <a:lumMod val="5000"/>
                  <a:lumOff val="95000"/>
                  <a:alpha val="20000"/>
                </a:schemeClr>
              </a:gs>
              <a:gs pos="100000">
                <a:schemeClr val="accent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8" name="正方形/長方形 7"/>
          <p:cNvSpPr/>
          <p:nvPr/>
        </p:nvSpPr>
        <p:spPr>
          <a:xfrm>
            <a:off x="4388147" y="2174175"/>
            <a:ext cx="3158462" cy="1501562"/>
          </a:xfrm>
          <a:prstGeom prst="rect">
            <a:avLst/>
          </a:prstGeom>
          <a:gradFill>
            <a:gsLst>
              <a:gs pos="11000">
                <a:srgbClr val="F2DADA"/>
              </a:gs>
              <a:gs pos="0">
                <a:schemeClr val="accent2">
                  <a:lumMod val="5000"/>
                  <a:lumOff val="95000"/>
                  <a:alpha val="20000"/>
                </a:schemeClr>
              </a:gs>
              <a:gs pos="100000">
                <a:schemeClr val="accent6"/>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9" name="正方形/長方形 8"/>
          <p:cNvSpPr/>
          <p:nvPr/>
        </p:nvSpPr>
        <p:spPr>
          <a:xfrm flipH="1">
            <a:off x="3651672" y="2162848"/>
            <a:ext cx="746224" cy="1507767"/>
          </a:xfrm>
          <a:prstGeom prst="rect">
            <a:avLst/>
          </a:prstGeom>
          <a:gradFill>
            <a:gsLst>
              <a:gs pos="0">
                <a:schemeClr val="accent2">
                  <a:lumMod val="5000"/>
                  <a:lumOff val="95000"/>
                  <a:alpha val="20000"/>
                </a:schemeClr>
              </a:gs>
              <a:gs pos="100000">
                <a:schemeClr val="accent6"/>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cxnSp>
        <p:nvCxnSpPr>
          <p:cNvPr id="11" name="直線矢印コネクタ 10"/>
          <p:cNvCxnSpPr/>
          <p:nvPr/>
        </p:nvCxnSpPr>
        <p:spPr>
          <a:xfrm>
            <a:off x="2836475" y="3208839"/>
            <a:ext cx="63649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2828244" y="2894442"/>
            <a:ext cx="0" cy="32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H="1">
            <a:off x="4379985" y="2272735"/>
            <a:ext cx="3456" cy="936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2828244" y="3087048"/>
            <a:ext cx="1555196" cy="218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190851" y="2965120"/>
            <a:ext cx="563986" cy="215444"/>
          </a:xfrm>
          <a:prstGeom prst="rect">
            <a:avLst/>
          </a:prstGeom>
          <a:solidFill>
            <a:schemeClr val="bg1"/>
          </a:solidFill>
        </p:spPr>
        <p:txBody>
          <a:bodyPr wrap="square" lIns="0" tIns="0" rIns="0" bIns="0" rtlCol="0">
            <a:spAutoFit/>
          </a:bodyPr>
          <a:lstStyle>
            <a:defPPr>
              <a:defRPr lang="ja-JP"/>
            </a:defPPr>
            <a:lvl1pPr algn="ctr">
              <a:defRPr sz="700">
                <a:latin typeface="Yu Gothic UI" panose="020B0500000000000000" pitchFamily="50" charset="-128"/>
                <a:ea typeface="Yu Gothic UI" panose="020B0500000000000000" pitchFamily="50" charset="-128"/>
              </a:defRPr>
            </a:lvl1pPr>
          </a:lstStyle>
          <a:p>
            <a:r>
              <a:rPr lang="en-US" altLang="ja-JP" dirty="0">
                <a:latin typeface="Meiryo UI" panose="020B0604030504040204" pitchFamily="50" charset="-128"/>
                <a:ea typeface="Meiryo UI" panose="020B0604030504040204" pitchFamily="50" charset="-128"/>
              </a:rPr>
              <a:t>5day(</a:t>
            </a:r>
            <a:r>
              <a:rPr lang="ja-JP" altLang="en-US" dirty="0">
                <a:latin typeface="Meiryo UI" panose="020B0604030504040204" pitchFamily="50" charset="-128"/>
                <a:ea typeface="Meiryo UI" panose="020B0604030504040204" pitchFamily="50" charset="-128"/>
              </a:rPr>
              <a:t>平均値</a:t>
            </a:r>
            <a:r>
              <a:rPr lang="en-US" altLang="ja-JP" dirty="0">
                <a:latin typeface="Meiryo UI" panose="020B0604030504040204" pitchFamily="50" charset="-128"/>
                <a:ea typeface="Meiryo UI" panose="020B0604030504040204" pitchFamily="50" charset="-128"/>
              </a:rPr>
              <a:t>?)</a:t>
            </a:r>
            <a:endParaRPr lang="ja-JP" altLang="en-US" dirty="0">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2643773" y="3409624"/>
            <a:ext cx="357391" cy="169277"/>
          </a:xfrm>
          <a:prstGeom prst="rect">
            <a:avLst/>
          </a:prstGeom>
          <a:noFill/>
        </p:spPr>
        <p:txBody>
          <a:bodyPr wrap="square" lIns="0" tIns="0" rIns="0" bIns="0" rtlCol="0">
            <a:spAutoFit/>
          </a:bodyPr>
          <a:lstStyle/>
          <a:p>
            <a:pPr algn="ctr"/>
            <a:r>
              <a:rPr kumimoji="1" lang="ja-JP" altLang="en-US" sz="1100" dirty="0" smtClean="0">
                <a:latin typeface="Meiryo UI" panose="020B0604030504040204" pitchFamily="50" charset="-128"/>
                <a:ea typeface="Meiryo UI" panose="020B0604030504040204" pitchFamily="50" charset="-128"/>
              </a:rPr>
              <a:t>曝露</a:t>
            </a:r>
            <a:endParaRPr kumimoji="1" lang="ja-JP" altLang="en-US" dirty="0">
              <a:latin typeface="Meiryo UI" panose="020B0604030504040204" pitchFamily="50" charset="-128"/>
              <a:ea typeface="Meiryo UI" panose="020B0604030504040204" pitchFamily="50" charset="-128"/>
            </a:endParaRPr>
          </a:p>
        </p:txBody>
      </p:sp>
      <p:sp>
        <p:nvSpPr>
          <p:cNvPr id="17" name="テキスト ボックス 16"/>
          <p:cNvSpPr txBox="1"/>
          <p:nvPr/>
        </p:nvSpPr>
        <p:spPr>
          <a:xfrm>
            <a:off x="4225640" y="3412302"/>
            <a:ext cx="305854" cy="169277"/>
          </a:xfrm>
          <a:prstGeom prst="rect">
            <a:avLst/>
          </a:prstGeom>
          <a:noFill/>
        </p:spPr>
        <p:txBody>
          <a:bodyPr wrap="square" lIns="0" tIns="0" rIns="0" bIns="0" rtlCol="0">
            <a:spAutoFit/>
          </a:bodyPr>
          <a:lstStyle/>
          <a:p>
            <a:pPr algn="ctr"/>
            <a:r>
              <a:rPr lang="ja-JP" altLang="en-US" sz="1100" dirty="0">
                <a:latin typeface="Meiryo UI" panose="020B0604030504040204" pitchFamily="50" charset="-128"/>
                <a:ea typeface="Meiryo UI" panose="020B0604030504040204" pitchFamily="50" charset="-128"/>
              </a:rPr>
              <a:t>発症</a:t>
            </a:r>
            <a:endParaRPr kumimoji="1" lang="ja-JP" altLang="en-US" dirty="0">
              <a:latin typeface="Meiryo UI" panose="020B0604030504040204" pitchFamily="50" charset="-128"/>
              <a:ea typeface="Meiryo UI" panose="020B0604030504040204" pitchFamily="50" charset="-128"/>
            </a:endParaRPr>
          </a:p>
        </p:txBody>
      </p:sp>
      <p:cxnSp>
        <p:nvCxnSpPr>
          <p:cNvPr id="18" name="直線矢印コネクタ 17"/>
          <p:cNvCxnSpPr/>
          <p:nvPr/>
        </p:nvCxnSpPr>
        <p:spPr>
          <a:xfrm flipV="1">
            <a:off x="3766067" y="2920807"/>
            <a:ext cx="622079" cy="476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3768933" y="2272735"/>
            <a:ext cx="1586" cy="936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4379012" y="3087048"/>
            <a:ext cx="312398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5251217" y="3038741"/>
            <a:ext cx="1092731" cy="107722"/>
          </a:xfrm>
          <a:prstGeom prst="rect">
            <a:avLst/>
          </a:prstGeom>
          <a:solidFill>
            <a:schemeClr val="bg1"/>
          </a:solidFill>
        </p:spPr>
        <p:txBody>
          <a:bodyPr wrap="square" lIns="0" tIns="0" rIns="0" bIns="0" rtlCol="0">
            <a:spAutoFit/>
          </a:bodyPr>
          <a:lstStyle>
            <a:defPPr>
              <a:defRPr lang="ja-JP"/>
            </a:defPPr>
            <a:lvl1pPr algn="ctr">
              <a:defRPr sz="700">
                <a:latin typeface="Yu Gothic UI" panose="020B0500000000000000" pitchFamily="50" charset="-128"/>
                <a:ea typeface="Yu Gothic UI" panose="020B0500000000000000" pitchFamily="50" charset="-128"/>
              </a:defRPr>
            </a:lvl1pPr>
          </a:lstStyle>
          <a:p>
            <a:r>
              <a:rPr lang="en-US" altLang="ja-JP" dirty="0" smtClean="0">
                <a:latin typeface="Meiryo UI" panose="020B0604030504040204" pitchFamily="50" charset="-128"/>
                <a:ea typeface="Meiryo UI" panose="020B0604030504040204" pitchFamily="50" charset="-128"/>
              </a:rPr>
              <a:t>7</a:t>
            </a:r>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10day(</a:t>
            </a:r>
            <a:r>
              <a:rPr lang="ja-JP" altLang="en-US" dirty="0">
                <a:latin typeface="Meiryo UI" panose="020B0604030504040204" pitchFamily="50" charset="-128"/>
                <a:ea typeface="Meiryo UI" panose="020B0604030504040204" pitchFamily="50" charset="-128"/>
              </a:rPr>
              <a:t>平均値</a:t>
            </a:r>
            <a:r>
              <a:rPr lang="en-US" altLang="ja-JP" dirty="0">
                <a:latin typeface="Meiryo UI" panose="020B0604030504040204" pitchFamily="50" charset="-128"/>
                <a:ea typeface="Meiryo UI" panose="020B0604030504040204" pitchFamily="50" charset="-128"/>
              </a:rPr>
              <a:t>?)</a:t>
            </a:r>
            <a:endParaRPr lang="ja-JP" altLang="en-US" dirty="0">
              <a:latin typeface="Meiryo UI" panose="020B0604030504040204" pitchFamily="50" charset="-128"/>
              <a:ea typeface="Meiryo UI" panose="020B0604030504040204" pitchFamily="50" charset="-128"/>
            </a:endParaRPr>
          </a:p>
        </p:txBody>
      </p:sp>
      <p:cxnSp>
        <p:nvCxnSpPr>
          <p:cNvPr id="22" name="直線コネクタ 21"/>
          <p:cNvCxnSpPr/>
          <p:nvPr/>
        </p:nvCxnSpPr>
        <p:spPr>
          <a:xfrm>
            <a:off x="7504468" y="2303612"/>
            <a:ext cx="0" cy="9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7321100" y="3401048"/>
            <a:ext cx="431208" cy="215444"/>
          </a:xfrm>
          <a:prstGeom prst="rect">
            <a:avLst/>
          </a:prstGeom>
          <a:noFill/>
        </p:spPr>
        <p:txBody>
          <a:bodyPr wrap="none" lIns="0" tIns="0" rIns="0" bIns="0" rtlCol="0">
            <a:spAutoFit/>
          </a:bodyPr>
          <a:lstStyle/>
          <a:p>
            <a:pPr algn="ctr"/>
            <a:r>
              <a:rPr lang="ja-JP" altLang="en-US" sz="700" dirty="0" smtClean="0">
                <a:latin typeface="Meiryo UI" panose="020B0604030504040204" pitchFamily="50" charset="-128"/>
                <a:ea typeface="Meiryo UI" panose="020B0604030504040204" pitchFamily="50" charset="-128"/>
              </a:rPr>
              <a:t>感染性が</a:t>
            </a:r>
            <a:endParaRPr lang="en-US" altLang="ja-JP" sz="700" dirty="0" smtClean="0">
              <a:latin typeface="Meiryo UI" panose="020B0604030504040204" pitchFamily="50" charset="-128"/>
              <a:ea typeface="Meiryo UI" panose="020B0604030504040204" pitchFamily="50" charset="-128"/>
            </a:endParaRPr>
          </a:p>
          <a:p>
            <a:pPr algn="ctr"/>
            <a:r>
              <a:rPr lang="ja-JP" altLang="en-US" sz="700" dirty="0" smtClean="0">
                <a:latin typeface="Meiryo UI" panose="020B0604030504040204" pitchFamily="50" charset="-128"/>
                <a:ea typeface="Meiryo UI" panose="020B0604030504040204" pitchFamily="50" charset="-128"/>
              </a:rPr>
              <a:t>ほぼなくなる</a:t>
            </a:r>
            <a:endParaRPr kumimoji="1" lang="ja-JP" altLang="en-US" sz="1050" dirty="0">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5716964" y="3200192"/>
            <a:ext cx="1252259" cy="200055"/>
          </a:xfrm>
          <a:prstGeom prst="rect">
            <a:avLst/>
          </a:prstGeom>
          <a:noFill/>
        </p:spPr>
        <p:txBody>
          <a:bodyPr wrap="square" rtlCol="0">
            <a:spAutoFit/>
          </a:bodyPr>
          <a:lstStyle/>
          <a:p>
            <a:pPr algn="ctr"/>
            <a:r>
              <a:rPr kumimoji="1" lang="ja-JP" altLang="en-US" sz="700" dirty="0" smtClean="0">
                <a:latin typeface="Meiryo UI" panose="020B0604030504040204" pitchFamily="50" charset="-128"/>
                <a:ea typeface="Meiryo UI" panose="020B0604030504040204" pitchFamily="50" charset="-128"/>
              </a:rPr>
              <a:t>風邪症状・嗅覚味覚障害</a:t>
            </a:r>
            <a:endParaRPr kumimoji="1" lang="ja-JP" altLang="en-US" sz="700" dirty="0">
              <a:latin typeface="Meiryo UI" panose="020B0604030504040204" pitchFamily="50" charset="-128"/>
              <a:ea typeface="Meiryo UI" panose="020B0604030504040204" pitchFamily="50" charset="-128"/>
            </a:endParaRPr>
          </a:p>
        </p:txBody>
      </p:sp>
      <p:cxnSp>
        <p:nvCxnSpPr>
          <p:cNvPr id="25" name="直線矢印コネクタ 24"/>
          <p:cNvCxnSpPr/>
          <p:nvPr/>
        </p:nvCxnSpPr>
        <p:spPr>
          <a:xfrm>
            <a:off x="3784172" y="2400484"/>
            <a:ext cx="933118" cy="0"/>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3783603" y="2729477"/>
            <a:ext cx="627238" cy="107722"/>
          </a:xfrm>
          <a:prstGeom prst="rect">
            <a:avLst/>
          </a:prstGeom>
          <a:solidFill>
            <a:schemeClr val="bg1"/>
          </a:solidFill>
        </p:spPr>
        <p:txBody>
          <a:bodyPr wrap="square" lIns="0" tIns="0" rIns="0" bIns="0" rtlCol="0">
            <a:spAutoFit/>
          </a:bodyPr>
          <a:lstStyle/>
          <a:p>
            <a:pPr algn="ctr"/>
            <a:r>
              <a:rPr kumimoji="1" lang="en-US" altLang="ja-JP" sz="700" dirty="0" smtClean="0">
                <a:latin typeface="Meiryo UI" panose="020B0604030504040204" pitchFamily="50" charset="-128"/>
                <a:ea typeface="Meiryo UI" panose="020B0604030504040204" pitchFamily="50" charset="-128"/>
              </a:rPr>
              <a:t>2day(</a:t>
            </a:r>
            <a:r>
              <a:rPr kumimoji="1" lang="ja-JP" altLang="en-US" sz="700" dirty="0" smtClean="0">
                <a:latin typeface="Meiryo UI" panose="020B0604030504040204" pitchFamily="50" charset="-128"/>
                <a:ea typeface="Meiryo UI" panose="020B0604030504040204" pitchFamily="50" charset="-128"/>
              </a:rPr>
              <a:t>平均値</a:t>
            </a:r>
            <a:r>
              <a:rPr kumimoji="1" lang="en-US" altLang="ja-JP" sz="700" dirty="0" smtClean="0">
                <a:latin typeface="Meiryo UI" panose="020B0604030504040204" pitchFamily="50" charset="-128"/>
                <a:ea typeface="Meiryo UI" panose="020B0604030504040204" pitchFamily="50" charset="-128"/>
              </a:rPr>
              <a:t>?)</a:t>
            </a:r>
            <a:endParaRPr kumimoji="1" lang="ja-JP" altLang="en-US" sz="700" dirty="0">
              <a:latin typeface="Meiryo UI" panose="020B0604030504040204" pitchFamily="50" charset="-128"/>
              <a:ea typeface="Meiryo UI" panose="020B0604030504040204" pitchFamily="50" charset="-128"/>
            </a:endParaRPr>
          </a:p>
        </p:txBody>
      </p:sp>
      <p:cxnSp>
        <p:nvCxnSpPr>
          <p:cNvPr id="27" name="直線矢印コネクタ 26"/>
          <p:cNvCxnSpPr/>
          <p:nvPr/>
        </p:nvCxnSpPr>
        <p:spPr>
          <a:xfrm flipV="1">
            <a:off x="3782528" y="2604099"/>
            <a:ext cx="3720472" cy="32860"/>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H="1">
            <a:off x="4694687" y="2272735"/>
            <a:ext cx="1643"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788366" y="2184459"/>
            <a:ext cx="2748810" cy="107722"/>
          </a:xfrm>
          <a:prstGeom prst="rect">
            <a:avLst/>
          </a:prstGeom>
          <a:solidFill>
            <a:schemeClr val="bg1"/>
          </a:solidFill>
        </p:spPr>
        <p:txBody>
          <a:bodyPr wrap="square" lIns="0" tIns="0" rIns="0" bIns="0" rtlCol="0">
            <a:spAutoFit/>
          </a:bodyPr>
          <a:lstStyle/>
          <a:p>
            <a:pPr algn="ctr"/>
            <a:r>
              <a:rPr lang="ja-JP" altLang="en-US" sz="700" dirty="0" smtClean="0">
                <a:solidFill>
                  <a:srgbClr val="FF0000"/>
                </a:solidFill>
                <a:latin typeface="Meiryo UI" panose="020B0604030504040204" pitchFamily="50" charset="-128"/>
                <a:ea typeface="Meiryo UI" panose="020B0604030504040204" pitchFamily="50" charset="-128"/>
              </a:rPr>
              <a:t>最低</a:t>
            </a:r>
            <a:r>
              <a:rPr lang="en-US" altLang="ja-JP" sz="700" dirty="0" smtClean="0">
                <a:solidFill>
                  <a:srgbClr val="FF0000"/>
                </a:solidFill>
                <a:latin typeface="Meiryo UI" panose="020B0604030504040204" pitchFamily="50" charset="-128"/>
                <a:ea typeface="Meiryo UI" panose="020B0604030504040204" pitchFamily="50" charset="-128"/>
              </a:rPr>
              <a:t>3day(</a:t>
            </a:r>
            <a:r>
              <a:rPr lang="ja-JP" altLang="en-US" sz="700" dirty="0" smtClean="0">
                <a:solidFill>
                  <a:srgbClr val="FF0000"/>
                </a:solidFill>
                <a:latin typeface="Meiryo UI" panose="020B0604030504040204" pitchFamily="50" charset="-128"/>
                <a:ea typeface="Meiryo UI" panose="020B0604030504040204" pitchFamily="50" charset="-128"/>
              </a:rPr>
              <a:t>感染症にまじめな人が即座に在宅勤務に切り替えした場合</a:t>
            </a:r>
            <a:r>
              <a:rPr lang="en-US" altLang="ja-JP" sz="700" dirty="0" smtClean="0">
                <a:solidFill>
                  <a:srgbClr val="FF0000"/>
                </a:solidFill>
                <a:latin typeface="Meiryo UI" panose="020B0604030504040204" pitchFamily="50" charset="-128"/>
                <a:ea typeface="Meiryo UI" panose="020B0604030504040204" pitchFamily="50" charset="-128"/>
              </a:rPr>
              <a:t>)</a:t>
            </a:r>
            <a:endParaRPr kumimoji="1" lang="ja-JP" altLang="en-US" sz="700" dirty="0">
              <a:solidFill>
                <a:srgbClr val="FF0000"/>
              </a:solidFill>
              <a:latin typeface="Meiryo UI" panose="020B0604030504040204" pitchFamily="50" charset="-128"/>
              <a:ea typeface="Meiryo UI" panose="020B0604030504040204" pitchFamily="50" charset="-128"/>
            </a:endParaRPr>
          </a:p>
        </p:txBody>
      </p:sp>
      <p:sp>
        <p:nvSpPr>
          <p:cNvPr id="30" name="テキスト ボックス 29"/>
          <p:cNvSpPr txBox="1"/>
          <p:nvPr/>
        </p:nvSpPr>
        <p:spPr>
          <a:xfrm>
            <a:off x="5584409" y="2504343"/>
            <a:ext cx="1331640" cy="107722"/>
          </a:xfrm>
          <a:prstGeom prst="rect">
            <a:avLst/>
          </a:prstGeom>
          <a:solidFill>
            <a:schemeClr val="bg1"/>
          </a:solidFill>
        </p:spPr>
        <p:txBody>
          <a:bodyPr wrap="square" lIns="0" tIns="0" rIns="0" bIns="0" rtlCol="0">
            <a:spAutoFit/>
          </a:bodyPr>
          <a:lstStyle/>
          <a:p>
            <a:pPr algn="ctr"/>
            <a:r>
              <a:rPr lang="ja-JP" altLang="en-US" sz="700" dirty="0" smtClean="0">
                <a:solidFill>
                  <a:srgbClr val="FF0000"/>
                </a:solidFill>
                <a:latin typeface="Meiryo UI" panose="020B0604030504040204" pitchFamily="50" charset="-128"/>
                <a:ea typeface="Meiryo UI" panose="020B0604030504040204" pitchFamily="50" charset="-128"/>
              </a:rPr>
              <a:t>最大</a:t>
            </a:r>
            <a:r>
              <a:rPr lang="en-US" altLang="ja-JP" sz="700" dirty="0">
                <a:solidFill>
                  <a:srgbClr val="FF0000"/>
                </a:solidFill>
                <a:latin typeface="Meiryo UI" panose="020B0604030504040204" pitchFamily="50" charset="-128"/>
                <a:ea typeface="Meiryo UI" panose="020B0604030504040204" pitchFamily="50" charset="-128"/>
              </a:rPr>
              <a:t>12</a:t>
            </a:r>
            <a:r>
              <a:rPr lang="en-US" altLang="ja-JP" sz="700" dirty="0" smtClean="0">
                <a:solidFill>
                  <a:srgbClr val="FF0000"/>
                </a:solidFill>
                <a:latin typeface="Meiryo UI" panose="020B0604030504040204" pitchFamily="50" charset="-128"/>
                <a:ea typeface="Meiryo UI" panose="020B0604030504040204" pitchFamily="50" charset="-128"/>
              </a:rPr>
              <a:t>day(</a:t>
            </a:r>
            <a:r>
              <a:rPr lang="ja-JP" altLang="en-US" sz="700" dirty="0" smtClean="0">
                <a:solidFill>
                  <a:srgbClr val="FF0000"/>
                </a:solidFill>
                <a:latin typeface="Meiryo UI" panose="020B0604030504040204" pitchFamily="50" charset="-128"/>
                <a:ea typeface="Meiryo UI" panose="020B0604030504040204" pitchFamily="50" charset="-128"/>
              </a:rPr>
              <a:t>その他の人の場合</a:t>
            </a:r>
            <a:r>
              <a:rPr lang="en-US" altLang="ja-JP" sz="700" dirty="0" smtClean="0">
                <a:solidFill>
                  <a:srgbClr val="FF0000"/>
                </a:solidFill>
                <a:latin typeface="Meiryo UI" panose="020B0604030504040204" pitchFamily="50" charset="-128"/>
                <a:ea typeface="Meiryo UI" panose="020B0604030504040204" pitchFamily="50" charset="-128"/>
              </a:rPr>
              <a:t>)</a:t>
            </a:r>
            <a:endParaRPr kumimoji="1" lang="ja-JP" altLang="en-US" sz="700" dirty="0">
              <a:solidFill>
                <a:srgbClr val="FF0000"/>
              </a:solidFill>
              <a:latin typeface="Meiryo UI" panose="020B0604030504040204" pitchFamily="50" charset="-128"/>
              <a:ea typeface="Meiryo UI" panose="020B0604030504040204" pitchFamily="50" charset="-128"/>
            </a:endParaRPr>
          </a:p>
        </p:txBody>
      </p:sp>
      <p:sp>
        <p:nvSpPr>
          <p:cNvPr id="31" name="テキスト ボックス 30"/>
          <p:cNvSpPr txBox="1"/>
          <p:nvPr/>
        </p:nvSpPr>
        <p:spPr>
          <a:xfrm>
            <a:off x="3603898" y="3411816"/>
            <a:ext cx="344646" cy="215444"/>
          </a:xfrm>
          <a:prstGeom prst="rect">
            <a:avLst/>
          </a:prstGeom>
          <a:noFill/>
        </p:spPr>
        <p:txBody>
          <a:bodyPr wrap="none" lIns="0" tIns="0" rIns="0" bIns="0" rtlCol="0">
            <a:spAutoFit/>
          </a:bodyPr>
          <a:lstStyle/>
          <a:p>
            <a:pPr algn="ctr"/>
            <a:r>
              <a:rPr lang="ja-JP" altLang="en-US" sz="700" dirty="0" smtClean="0">
                <a:latin typeface="Meiryo UI" panose="020B0604030504040204" pitchFamily="50" charset="-128"/>
                <a:ea typeface="Meiryo UI" panose="020B0604030504040204" pitchFamily="50" charset="-128"/>
              </a:rPr>
              <a:t>感染性が</a:t>
            </a:r>
            <a:endParaRPr lang="en-US" altLang="ja-JP" sz="700" dirty="0">
              <a:latin typeface="Meiryo UI" panose="020B0604030504040204" pitchFamily="50" charset="-128"/>
              <a:ea typeface="Meiryo UI" panose="020B0604030504040204" pitchFamily="50" charset="-128"/>
            </a:endParaRPr>
          </a:p>
          <a:p>
            <a:pPr algn="ctr"/>
            <a:r>
              <a:rPr lang="ja-JP" altLang="en-US" sz="700" dirty="0" smtClean="0">
                <a:latin typeface="Meiryo UI" panose="020B0604030504040204" pitchFamily="50" charset="-128"/>
                <a:ea typeface="Meiryo UI" panose="020B0604030504040204" pitchFamily="50" charset="-128"/>
              </a:rPr>
              <a:t>発生</a:t>
            </a:r>
            <a:endParaRPr kumimoji="1" lang="ja-JP" altLang="en-US" sz="1050" dirty="0">
              <a:latin typeface="Meiryo UI" panose="020B0604030504040204" pitchFamily="50" charset="-128"/>
              <a:ea typeface="Meiryo UI" panose="020B0604030504040204" pitchFamily="50" charset="-128"/>
            </a:endParaRPr>
          </a:p>
        </p:txBody>
      </p:sp>
      <p:cxnSp>
        <p:nvCxnSpPr>
          <p:cNvPr id="32" name="直線コネクタ 31"/>
          <p:cNvCxnSpPr/>
          <p:nvPr/>
        </p:nvCxnSpPr>
        <p:spPr>
          <a:xfrm>
            <a:off x="2828244" y="3208839"/>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3772206" y="3212014"/>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4381963" y="3217347"/>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7506885" y="3208839"/>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2841446" y="4797995"/>
            <a:ext cx="63649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2833215" y="4483598"/>
            <a:ext cx="0" cy="32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a:off x="4384956" y="3861891"/>
            <a:ext cx="3456" cy="936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2833215" y="4676204"/>
            <a:ext cx="1555196" cy="218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3145022" y="4554276"/>
            <a:ext cx="563986" cy="215444"/>
          </a:xfrm>
          <a:prstGeom prst="rect">
            <a:avLst/>
          </a:prstGeom>
          <a:solidFill>
            <a:schemeClr val="bg1"/>
          </a:solidFill>
        </p:spPr>
        <p:txBody>
          <a:bodyPr wrap="square" lIns="0" tIns="0" rIns="0" bIns="0" rtlCol="0">
            <a:spAutoFit/>
          </a:bodyPr>
          <a:lstStyle>
            <a:defPPr>
              <a:defRPr lang="ja-JP"/>
            </a:defPPr>
            <a:lvl1pPr algn="ctr">
              <a:defRPr sz="700">
                <a:latin typeface="Yu Gothic UI" panose="020B0500000000000000" pitchFamily="50" charset="-128"/>
                <a:ea typeface="Yu Gothic UI" panose="020B0500000000000000" pitchFamily="50" charset="-128"/>
              </a:defRPr>
            </a:lvl1pPr>
          </a:lstStyle>
          <a:p>
            <a:r>
              <a:rPr lang="en-US" altLang="ja-JP" dirty="0">
                <a:latin typeface="Meiryo UI" panose="020B0604030504040204" pitchFamily="50" charset="-128"/>
                <a:ea typeface="Meiryo UI" panose="020B0604030504040204" pitchFamily="50" charset="-128"/>
              </a:rPr>
              <a:t>5day(</a:t>
            </a:r>
            <a:r>
              <a:rPr lang="ja-JP" altLang="en-US" dirty="0">
                <a:latin typeface="Meiryo UI" panose="020B0604030504040204" pitchFamily="50" charset="-128"/>
                <a:ea typeface="Meiryo UI" panose="020B0604030504040204" pitchFamily="50" charset="-128"/>
              </a:rPr>
              <a:t>平均値</a:t>
            </a:r>
            <a:r>
              <a:rPr lang="en-US" altLang="ja-JP" dirty="0">
                <a:latin typeface="Meiryo UI" panose="020B0604030504040204" pitchFamily="50" charset="-128"/>
                <a:ea typeface="Meiryo UI" panose="020B0604030504040204" pitchFamily="50" charset="-128"/>
              </a:rPr>
              <a:t>?)</a:t>
            </a:r>
            <a:endParaRPr lang="ja-JP" altLang="en-US" dirty="0">
              <a:latin typeface="Meiryo UI" panose="020B0604030504040204" pitchFamily="50" charset="-128"/>
              <a:ea typeface="Meiryo UI" panose="020B0604030504040204" pitchFamily="50" charset="-128"/>
            </a:endParaRPr>
          </a:p>
        </p:txBody>
      </p:sp>
      <p:sp>
        <p:nvSpPr>
          <p:cNvPr id="41" name="テキスト ボックス 40"/>
          <p:cNvSpPr txBox="1"/>
          <p:nvPr/>
        </p:nvSpPr>
        <p:spPr>
          <a:xfrm>
            <a:off x="2648744" y="4998780"/>
            <a:ext cx="357391" cy="169277"/>
          </a:xfrm>
          <a:prstGeom prst="rect">
            <a:avLst/>
          </a:prstGeom>
          <a:noFill/>
        </p:spPr>
        <p:txBody>
          <a:bodyPr wrap="square" lIns="0" tIns="0" rIns="0" bIns="0" rtlCol="0">
            <a:spAutoFit/>
          </a:bodyPr>
          <a:lstStyle/>
          <a:p>
            <a:pPr algn="ctr"/>
            <a:r>
              <a:rPr kumimoji="1" lang="ja-JP" altLang="en-US" sz="1100" dirty="0" smtClean="0">
                <a:latin typeface="Meiryo UI" panose="020B0604030504040204" pitchFamily="50" charset="-128"/>
                <a:ea typeface="Meiryo UI" panose="020B0604030504040204" pitchFamily="50" charset="-128"/>
              </a:rPr>
              <a:t>曝露</a:t>
            </a:r>
            <a:endParaRPr kumimoji="1" lang="ja-JP" altLang="en-US" dirty="0">
              <a:latin typeface="Meiryo UI" panose="020B0604030504040204" pitchFamily="50" charset="-128"/>
              <a:ea typeface="Meiryo UI" panose="020B0604030504040204" pitchFamily="50" charset="-128"/>
            </a:endParaRPr>
          </a:p>
        </p:txBody>
      </p:sp>
      <p:sp>
        <p:nvSpPr>
          <p:cNvPr id="42" name="テキスト ボックス 41"/>
          <p:cNvSpPr txBox="1"/>
          <p:nvPr/>
        </p:nvSpPr>
        <p:spPr>
          <a:xfrm>
            <a:off x="4230611" y="5001458"/>
            <a:ext cx="305854" cy="169277"/>
          </a:xfrm>
          <a:prstGeom prst="rect">
            <a:avLst/>
          </a:prstGeom>
          <a:noFill/>
        </p:spPr>
        <p:txBody>
          <a:bodyPr wrap="square" lIns="0" tIns="0" rIns="0" bIns="0" rtlCol="0">
            <a:spAutoFit/>
          </a:bodyPr>
          <a:lstStyle/>
          <a:p>
            <a:pPr algn="ctr"/>
            <a:r>
              <a:rPr lang="ja-JP" altLang="en-US" sz="1100" dirty="0">
                <a:latin typeface="Meiryo UI" panose="020B0604030504040204" pitchFamily="50" charset="-128"/>
                <a:ea typeface="Meiryo UI" panose="020B0604030504040204" pitchFamily="50" charset="-128"/>
              </a:rPr>
              <a:t>発症</a:t>
            </a:r>
            <a:endParaRPr kumimoji="1" lang="ja-JP" altLang="en-US" dirty="0">
              <a:latin typeface="Meiryo UI" panose="020B0604030504040204" pitchFamily="50" charset="-128"/>
              <a:ea typeface="Meiryo UI" panose="020B0604030504040204" pitchFamily="50" charset="-128"/>
            </a:endParaRPr>
          </a:p>
        </p:txBody>
      </p:sp>
      <p:cxnSp>
        <p:nvCxnSpPr>
          <p:cNvPr id="43" name="直線矢印コネクタ 42"/>
          <p:cNvCxnSpPr/>
          <p:nvPr/>
        </p:nvCxnSpPr>
        <p:spPr>
          <a:xfrm flipV="1">
            <a:off x="3771038" y="4509963"/>
            <a:ext cx="622079" cy="476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3773904" y="3861891"/>
            <a:ext cx="1586" cy="936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a:off x="4383983" y="4676204"/>
            <a:ext cx="216000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5102228" y="4539445"/>
            <a:ext cx="714868" cy="107722"/>
          </a:xfrm>
          <a:prstGeom prst="rect">
            <a:avLst/>
          </a:prstGeom>
          <a:solidFill>
            <a:schemeClr val="bg1"/>
          </a:solidFill>
        </p:spPr>
        <p:txBody>
          <a:bodyPr wrap="square" lIns="0" tIns="0" rIns="0" bIns="0" rtlCol="0">
            <a:spAutoFit/>
          </a:bodyPr>
          <a:lstStyle>
            <a:defPPr>
              <a:defRPr lang="ja-JP"/>
            </a:defPPr>
            <a:lvl1pPr algn="ctr">
              <a:defRPr sz="700">
                <a:latin typeface="Yu Gothic UI" panose="020B0500000000000000" pitchFamily="50" charset="-128"/>
                <a:ea typeface="Yu Gothic UI" panose="020B0500000000000000" pitchFamily="50" charset="-128"/>
              </a:defRPr>
            </a:lvl1pPr>
          </a:lstStyle>
          <a:p>
            <a:r>
              <a:rPr lang="en-US" altLang="ja-JP" dirty="0" smtClean="0">
                <a:latin typeface="Meiryo UI" panose="020B0604030504040204" pitchFamily="50" charset="-128"/>
                <a:ea typeface="Meiryo UI" panose="020B0604030504040204" pitchFamily="50" charset="-128"/>
              </a:rPr>
              <a:t>7day</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平均値</a:t>
            </a:r>
            <a:r>
              <a:rPr lang="en-US" altLang="ja-JP" dirty="0">
                <a:latin typeface="Meiryo UI" panose="020B0604030504040204" pitchFamily="50" charset="-128"/>
                <a:ea typeface="Meiryo UI" panose="020B0604030504040204" pitchFamily="50" charset="-128"/>
              </a:rPr>
              <a:t>?)</a:t>
            </a:r>
            <a:endParaRPr lang="ja-JP" altLang="en-US" dirty="0">
              <a:latin typeface="Meiryo UI" panose="020B0604030504040204" pitchFamily="50" charset="-128"/>
              <a:ea typeface="Meiryo UI" panose="020B0604030504040204" pitchFamily="50" charset="-128"/>
            </a:endParaRPr>
          </a:p>
        </p:txBody>
      </p:sp>
      <p:cxnSp>
        <p:nvCxnSpPr>
          <p:cNvPr id="47" name="直線コネクタ 46"/>
          <p:cNvCxnSpPr/>
          <p:nvPr/>
        </p:nvCxnSpPr>
        <p:spPr>
          <a:xfrm>
            <a:off x="6543526" y="3861891"/>
            <a:ext cx="0" cy="936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テキスト ボックス 47"/>
          <p:cNvSpPr txBox="1"/>
          <p:nvPr/>
        </p:nvSpPr>
        <p:spPr>
          <a:xfrm>
            <a:off x="6321152" y="4998943"/>
            <a:ext cx="418383" cy="215444"/>
          </a:xfrm>
          <a:prstGeom prst="rect">
            <a:avLst/>
          </a:prstGeom>
          <a:noFill/>
        </p:spPr>
        <p:txBody>
          <a:bodyPr wrap="none" lIns="0" tIns="0" rIns="0" bIns="0" rtlCol="0">
            <a:spAutoFit/>
          </a:bodyPr>
          <a:lstStyle/>
          <a:p>
            <a:pPr algn="ctr"/>
            <a:r>
              <a:rPr lang="ja-JP" altLang="en-US" sz="700" dirty="0" smtClean="0">
                <a:latin typeface="Meiryo UI" panose="020B0604030504040204" pitchFamily="50" charset="-128"/>
                <a:ea typeface="Meiryo UI" panose="020B0604030504040204" pitchFamily="50" charset="-128"/>
              </a:rPr>
              <a:t>呼吸困難、</a:t>
            </a:r>
            <a:endParaRPr lang="en-US" altLang="ja-JP" sz="700" dirty="0" smtClean="0">
              <a:latin typeface="Meiryo UI" panose="020B0604030504040204" pitchFamily="50" charset="-128"/>
              <a:ea typeface="Meiryo UI" panose="020B0604030504040204" pitchFamily="50" charset="-128"/>
            </a:endParaRPr>
          </a:p>
          <a:p>
            <a:pPr algn="ctr"/>
            <a:r>
              <a:rPr lang="ja-JP" altLang="en-US" sz="700" dirty="0" smtClean="0">
                <a:latin typeface="Meiryo UI" panose="020B0604030504040204" pitchFamily="50" charset="-128"/>
                <a:ea typeface="Meiryo UI" panose="020B0604030504040204" pitchFamily="50" charset="-128"/>
              </a:rPr>
              <a:t>咳・痰</a:t>
            </a:r>
            <a:endParaRPr lang="en-US" altLang="ja-JP" sz="700" dirty="0" smtClean="0">
              <a:latin typeface="Meiryo UI" panose="020B0604030504040204" pitchFamily="50" charset="-128"/>
              <a:ea typeface="Meiryo UI" panose="020B0604030504040204" pitchFamily="50" charset="-128"/>
            </a:endParaRPr>
          </a:p>
        </p:txBody>
      </p:sp>
      <p:sp>
        <p:nvSpPr>
          <p:cNvPr id="49" name="テキスト ボックス 48"/>
          <p:cNvSpPr txBox="1"/>
          <p:nvPr/>
        </p:nvSpPr>
        <p:spPr>
          <a:xfrm>
            <a:off x="4736976" y="4789348"/>
            <a:ext cx="1252259" cy="200055"/>
          </a:xfrm>
          <a:prstGeom prst="rect">
            <a:avLst/>
          </a:prstGeom>
          <a:noFill/>
        </p:spPr>
        <p:txBody>
          <a:bodyPr wrap="square" rtlCol="0">
            <a:spAutoFit/>
          </a:bodyPr>
          <a:lstStyle/>
          <a:p>
            <a:pPr algn="ctr"/>
            <a:r>
              <a:rPr kumimoji="1" lang="ja-JP" altLang="en-US" sz="700" dirty="0" smtClean="0">
                <a:latin typeface="Meiryo UI" panose="020B0604030504040204" pitchFamily="50" charset="-128"/>
                <a:ea typeface="Meiryo UI" panose="020B0604030504040204" pitchFamily="50" charset="-128"/>
              </a:rPr>
              <a:t>風邪症状・嗅覚味覚障害</a:t>
            </a:r>
            <a:endParaRPr kumimoji="1" lang="ja-JP" altLang="en-US" sz="700" dirty="0">
              <a:latin typeface="Meiryo UI" panose="020B0604030504040204" pitchFamily="50" charset="-128"/>
              <a:ea typeface="Meiryo UI" panose="020B0604030504040204" pitchFamily="50" charset="-128"/>
            </a:endParaRPr>
          </a:p>
        </p:txBody>
      </p:sp>
      <p:cxnSp>
        <p:nvCxnSpPr>
          <p:cNvPr id="50" name="直線矢印コネクタ 49"/>
          <p:cNvCxnSpPr/>
          <p:nvPr/>
        </p:nvCxnSpPr>
        <p:spPr>
          <a:xfrm>
            <a:off x="3789143" y="3912433"/>
            <a:ext cx="933118" cy="0"/>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3788574" y="4318633"/>
            <a:ext cx="627238" cy="107722"/>
          </a:xfrm>
          <a:prstGeom prst="rect">
            <a:avLst/>
          </a:prstGeom>
          <a:solidFill>
            <a:schemeClr val="bg1"/>
          </a:solidFill>
        </p:spPr>
        <p:txBody>
          <a:bodyPr wrap="square" lIns="0" tIns="0" rIns="0" bIns="0" rtlCol="0">
            <a:spAutoFit/>
          </a:bodyPr>
          <a:lstStyle/>
          <a:p>
            <a:pPr algn="ctr"/>
            <a:r>
              <a:rPr kumimoji="1" lang="en-US" altLang="ja-JP" sz="700" dirty="0" smtClean="0">
                <a:latin typeface="Meiryo UI" panose="020B0604030504040204" pitchFamily="50" charset="-128"/>
                <a:ea typeface="Meiryo UI" panose="020B0604030504040204" pitchFamily="50" charset="-128"/>
              </a:rPr>
              <a:t>2day(</a:t>
            </a:r>
            <a:r>
              <a:rPr kumimoji="1" lang="ja-JP" altLang="en-US" sz="700" dirty="0" smtClean="0">
                <a:latin typeface="Meiryo UI" panose="020B0604030504040204" pitchFamily="50" charset="-128"/>
                <a:ea typeface="Meiryo UI" panose="020B0604030504040204" pitchFamily="50" charset="-128"/>
              </a:rPr>
              <a:t>平均値</a:t>
            </a:r>
            <a:r>
              <a:rPr kumimoji="1" lang="en-US" altLang="ja-JP" sz="700" dirty="0" smtClean="0">
                <a:latin typeface="Meiryo UI" panose="020B0604030504040204" pitchFamily="50" charset="-128"/>
                <a:ea typeface="Meiryo UI" panose="020B0604030504040204" pitchFamily="50" charset="-128"/>
              </a:rPr>
              <a:t>?)</a:t>
            </a:r>
            <a:endParaRPr kumimoji="1" lang="ja-JP" altLang="en-US" sz="700" dirty="0">
              <a:latin typeface="Meiryo UI" panose="020B0604030504040204" pitchFamily="50" charset="-128"/>
              <a:ea typeface="Meiryo UI" panose="020B0604030504040204" pitchFamily="50" charset="-128"/>
            </a:endParaRPr>
          </a:p>
        </p:txBody>
      </p:sp>
      <p:cxnSp>
        <p:nvCxnSpPr>
          <p:cNvPr id="52" name="直線矢印コネクタ 51"/>
          <p:cNvCxnSpPr/>
          <p:nvPr/>
        </p:nvCxnSpPr>
        <p:spPr>
          <a:xfrm flipV="1">
            <a:off x="3787499" y="4219962"/>
            <a:ext cx="2756484" cy="6153"/>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H="1">
            <a:off x="4699658" y="3861891"/>
            <a:ext cx="1643"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テキスト ボックス 53"/>
          <p:cNvSpPr txBox="1"/>
          <p:nvPr/>
        </p:nvSpPr>
        <p:spPr>
          <a:xfrm>
            <a:off x="3793337" y="3731968"/>
            <a:ext cx="2383799" cy="107722"/>
          </a:xfrm>
          <a:prstGeom prst="rect">
            <a:avLst/>
          </a:prstGeom>
          <a:solidFill>
            <a:schemeClr val="bg1"/>
          </a:solidFill>
        </p:spPr>
        <p:txBody>
          <a:bodyPr wrap="square" lIns="0" tIns="0" rIns="0" bIns="0" rtlCol="0">
            <a:spAutoFit/>
          </a:bodyPr>
          <a:lstStyle/>
          <a:p>
            <a:pPr algn="ctr"/>
            <a:r>
              <a:rPr lang="en-US" altLang="ja-JP" sz="700" dirty="0" smtClean="0">
                <a:solidFill>
                  <a:srgbClr val="FF0000"/>
                </a:solidFill>
                <a:latin typeface="Meiryo UI" panose="020B0604030504040204" pitchFamily="50" charset="-128"/>
                <a:ea typeface="Meiryo UI" panose="020B0604030504040204" pitchFamily="50" charset="-128"/>
              </a:rPr>
              <a:t>3day(</a:t>
            </a:r>
            <a:r>
              <a:rPr lang="ja-JP" altLang="en-US" sz="700" dirty="0" smtClean="0">
                <a:solidFill>
                  <a:srgbClr val="FF0000"/>
                </a:solidFill>
                <a:latin typeface="Meiryo UI" panose="020B0604030504040204" pitchFamily="50" charset="-128"/>
                <a:ea typeface="Meiryo UI" panose="020B0604030504040204" pitchFamily="50" charset="-128"/>
              </a:rPr>
              <a:t>感染症にまじめな人が即座に在宅勤務に切り替えした場合</a:t>
            </a:r>
            <a:r>
              <a:rPr lang="en-US" altLang="ja-JP" sz="700" dirty="0" smtClean="0">
                <a:solidFill>
                  <a:srgbClr val="FF0000"/>
                </a:solidFill>
                <a:latin typeface="Meiryo UI" panose="020B0604030504040204" pitchFamily="50" charset="-128"/>
                <a:ea typeface="Meiryo UI" panose="020B0604030504040204" pitchFamily="50" charset="-128"/>
              </a:rPr>
              <a:t>)</a:t>
            </a:r>
            <a:endParaRPr kumimoji="1" lang="ja-JP" altLang="en-US" sz="700" dirty="0">
              <a:solidFill>
                <a:srgbClr val="FF0000"/>
              </a:solidFill>
              <a:latin typeface="Meiryo UI" panose="020B0604030504040204" pitchFamily="50" charset="-128"/>
              <a:ea typeface="Meiryo UI" panose="020B0604030504040204" pitchFamily="50" charset="-128"/>
            </a:endParaRPr>
          </a:p>
        </p:txBody>
      </p:sp>
      <p:sp>
        <p:nvSpPr>
          <p:cNvPr id="55" name="テキスト ボックス 54"/>
          <p:cNvSpPr txBox="1"/>
          <p:nvPr/>
        </p:nvSpPr>
        <p:spPr>
          <a:xfrm>
            <a:off x="4962128" y="4070294"/>
            <a:ext cx="1070992" cy="107722"/>
          </a:xfrm>
          <a:prstGeom prst="rect">
            <a:avLst/>
          </a:prstGeom>
          <a:solidFill>
            <a:schemeClr val="bg1"/>
          </a:solidFill>
        </p:spPr>
        <p:txBody>
          <a:bodyPr wrap="square" lIns="0" tIns="0" rIns="0" bIns="0" rtlCol="0">
            <a:spAutoFit/>
          </a:bodyPr>
          <a:lstStyle/>
          <a:p>
            <a:pPr algn="ctr"/>
            <a:r>
              <a:rPr lang="en-US" altLang="ja-JP" sz="700" dirty="0" smtClean="0">
                <a:solidFill>
                  <a:srgbClr val="FF0000"/>
                </a:solidFill>
                <a:latin typeface="Meiryo UI" panose="020B0604030504040204" pitchFamily="50" charset="-128"/>
                <a:ea typeface="Meiryo UI" panose="020B0604030504040204" pitchFamily="50" charset="-128"/>
              </a:rPr>
              <a:t>9day(</a:t>
            </a:r>
            <a:r>
              <a:rPr lang="ja-JP" altLang="en-US" sz="700" dirty="0" smtClean="0">
                <a:solidFill>
                  <a:srgbClr val="FF0000"/>
                </a:solidFill>
                <a:latin typeface="Meiryo UI" panose="020B0604030504040204" pitchFamily="50" charset="-128"/>
                <a:ea typeface="Meiryo UI" panose="020B0604030504040204" pitchFamily="50" charset="-128"/>
              </a:rPr>
              <a:t>その他の人の場合</a:t>
            </a:r>
            <a:r>
              <a:rPr lang="en-US" altLang="ja-JP" sz="700" dirty="0" smtClean="0">
                <a:solidFill>
                  <a:srgbClr val="FF0000"/>
                </a:solidFill>
                <a:latin typeface="Meiryo UI" panose="020B0604030504040204" pitchFamily="50" charset="-128"/>
                <a:ea typeface="Meiryo UI" panose="020B0604030504040204" pitchFamily="50" charset="-128"/>
              </a:rPr>
              <a:t>)</a:t>
            </a:r>
            <a:endParaRPr kumimoji="1" lang="ja-JP" altLang="en-US" sz="700" dirty="0">
              <a:solidFill>
                <a:srgbClr val="FF0000"/>
              </a:solidFill>
              <a:latin typeface="Meiryo UI" panose="020B0604030504040204" pitchFamily="50" charset="-128"/>
              <a:ea typeface="Meiryo UI" panose="020B0604030504040204" pitchFamily="50" charset="-128"/>
            </a:endParaRPr>
          </a:p>
        </p:txBody>
      </p:sp>
      <p:sp>
        <p:nvSpPr>
          <p:cNvPr id="56" name="テキスト ボックス 55"/>
          <p:cNvSpPr txBox="1"/>
          <p:nvPr/>
        </p:nvSpPr>
        <p:spPr>
          <a:xfrm>
            <a:off x="3608869" y="5000972"/>
            <a:ext cx="344646" cy="215444"/>
          </a:xfrm>
          <a:prstGeom prst="rect">
            <a:avLst/>
          </a:prstGeom>
          <a:noFill/>
        </p:spPr>
        <p:txBody>
          <a:bodyPr wrap="none" lIns="0" tIns="0" rIns="0" bIns="0" rtlCol="0">
            <a:spAutoFit/>
          </a:bodyPr>
          <a:lstStyle/>
          <a:p>
            <a:pPr algn="ctr"/>
            <a:r>
              <a:rPr lang="ja-JP" altLang="en-US" sz="700" dirty="0" smtClean="0">
                <a:latin typeface="Meiryo UI" panose="020B0604030504040204" pitchFamily="50" charset="-128"/>
                <a:ea typeface="Meiryo UI" panose="020B0604030504040204" pitchFamily="50" charset="-128"/>
              </a:rPr>
              <a:t>感染性が</a:t>
            </a:r>
            <a:endParaRPr lang="en-US" altLang="ja-JP" sz="700" dirty="0">
              <a:latin typeface="Meiryo UI" panose="020B0604030504040204" pitchFamily="50" charset="-128"/>
              <a:ea typeface="Meiryo UI" panose="020B0604030504040204" pitchFamily="50" charset="-128"/>
            </a:endParaRPr>
          </a:p>
          <a:p>
            <a:pPr algn="ctr"/>
            <a:r>
              <a:rPr lang="ja-JP" altLang="en-US" sz="700" dirty="0" smtClean="0">
                <a:latin typeface="Meiryo UI" panose="020B0604030504040204" pitchFamily="50" charset="-128"/>
                <a:ea typeface="Meiryo UI" panose="020B0604030504040204" pitchFamily="50" charset="-128"/>
              </a:rPr>
              <a:t>発生</a:t>
            </a:r>
            <a:endParaRPr kumimoji="1" lang="ja-JP" altLang="en-US" sz="1050" dirty="0">
              <a:latin typeface="Meiryo UI" panose="020B0604030504040204" pitchFamily="50" charset="-128"/>
              <a:ea typeface="Meiryo UI" panose="020B0604030504040204" pitchFamily="50" charset="-128"/>
            </a:endParaRPr>
          </a:p>
        </p:txBody>
      </p:sp>
      <p:cxnSp>
        <p:nvCxnSpPr>
          <p:cNvPr id="57" name="直線コネクタ 56"/>
          <p:cNvCxnSpPr/>
          <p:nvPr/>
        </p:nvCxnSpPr>
        <p:spPr>
          <a:xfrm>
            <a:off x="2833215" y="4797995"/>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a:off x="3787155" y="4809334"/>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4386934" y="4806503"/>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6543526" y="4797995"/>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テキスト ボックス 60"/>
          <p:cNvSpPr txBox="1"/>
          <p:nvPr/>
        </p:nvSpPr>
        <p:spPr>
          <a:xfrm>
            <a:off x="344488" y="5221649"/>
            <a:ext cx="8712968" cy="830997"/>
          </a:xfrm>
          <a:prstGeom prst="rect">
            <a:avLst/>
          </a:prstGeom>
          <a:noFill/>
        </p:spPr>
        <p:txBody>
          <a:bodyPr wrap="square" rtlCol="0">
            <a:spAutoFit/>
          </a:bodyPr>
          <a:lstStyle/>
          <a:p>
            <a:r>
              <a:rPr lang="ja-JP" altLang="en-US" sz="1200" dirty="0" smtClean="0">
                <a:latin typeface="Yu Gothic UI" panose="020B0500000000000000" pitchFamily="50" charset="-128"/>
                <a:ea typeface="Yu Gothic UI" panose="020B0500000000000000" pitchFamily="50" charset="-128"/>
              </a:rPr>
              <a:t>上記のモデルより、</a:t>
            </a:r>
            <a:endParaRPr lang="en-US" altLang="ja-JP" sz="1200" dirty="0" smtClean="0">
              <a:latin typeface="Yu Gothic UI" panose="020B0500000000000000" pitchFamily="50" charset="-128"/>
              <a:ea typeface="Yu Gothic UI" panose="020B0500000000000000" pitchFamily="50" charset="-128"/>
            </a:endParaRPr>
          </a:p>
          <a:p>
            <a:r>
              <a:rPr lang="ja-JP" altLang="en-US" sz="1200" dirty="0" smtClean="0">
                <a:latin typeface="Yu Gothic UI" panose="020B0500000000000000" pitchFamily="50" charset="-128"/>
                <a:ea typeface="Yu Gothic UI" panose="020B0500000000000000" pitchFamily="50" charset="-128"/>
              </a:rPr>
              <a:t>軽症となる感染者が、周囲に伝播させる可能性がある日数は</a:t>
            </a:r>
            <a:r>
              <a:rPr lang="en-US" altLang="ja-JP" sz="1200" b="1" u="sng" dirty="0" smtClean="0">
                <a:solidFill>
                  <a:srgbClr val="FF0000"/>
                </a:solidFill>
                <a:latin typeface="Yu Gothic UI" panose="020B0500000000000000" pitchFamily="50" charset="-128"/>
                <a:ea typeface="Yu Gothic UI" panose="020B0500000000000000" pitchFamily="50" charset="-128"/>
              </a:rPr>
              <a:t>3</a:t>
            </a:r>
            <a:r>
              <a:rPr lang="ja-JP" altLang="en-US" sz="1200" b="1" u="sng" dirty="0" smtClean="0">
                <a:solidFill>
                  <a:srgbClr val="FF0000"/>
                </a:solidFill>
                <a:latin typeface="Yu Gothic UI" panose="020B0500000000000000" pitchFamily="50" charset="-128"/>
                <a:ea typeface="Yu Gothic UI" panose="020B0500000000000000" pitchFamily="50" charset="-128"/>
              </a:rPr>
              <a:t>～</a:t>
            </a:r>
            <a:r>
              <a:rPr lang="en-US" altLang="ja-JP" sz="1200" b="1" u="sng" dirty="0">
                <a:solidFill>
                  <a:srgbClr val="FF0000"/>
                </a:solidFill>
                <a:latin typeface="Yu Gothic UI" panose="020B0500000000000000" pitchFamily="50" charset="-128"/>
                <a:ea typeface="Yu Gothic UI" panose="020B0500000000000000" pitchFamily="50" charset="-128"/>
              </a:rPr>
              <a:t>12</a:t>
            </a:r>
            <a:r>
              <a:rPr lang="ja-JP" altLang="en-US" sz="1200" b="1" u="sng" dirty="0" smtClean="0">
                <a:solidFill>
                  <a:srgbClr val="FF0000"/>
                </a:solidFill>
                <a:latin typeface="Yu Gothic UI" panose="020B0500000000000000" pitchFamily="50" charset="-128"/>
                <a:ea typeface="Yu Gothic UI" panose="020B0500000000000000" pitchFamily="50" charset="-128"/>
              </a:rPr>
              <a:t>日、</a:t>
            </a:r>
            <a:endParaRPr lang="en-US" altLang="ja-JP" sz="1200" b="1" u="sng" dirty="0" smtClean="0">
              <a:solidFill>
                <a:srgbClr val="FF0000"/>
              </a:solidFill>
              <a:latin typeface="Yu Gothic UI" panose="020B0500000000000000" pitchFamily="50" charset="-128"/>
              <a:ea typeface="Yu Gothic UI" panose="020B0500000000000000" pitchFamily="50" charset="-128"/>
            </a:endParaRPr>
          </a:p>
          <a:p>
            <a:r>
              <a:rPr kumimoji="1" lang="ja-JP" altLang="en-US" sz="1200" dirty="0" smtClean="0">
                <a:latin typeface="Yu Gothic UI" panose="020B0500000000000000" pitchFamily="50" charset="-128"/>
                <a:ea typeface="Yu Gothic UI" panose="020B0500000000000000" pitchFamily="50" charset="-128"/>
              </a:rPr>
              <a:t>肺炎症状となる感染者が、周囲に伝播させる可能性のある</a:t>
            </a:r>
            <a:r>
              <a:rPr lang="ja-JP" altLang="en-US" sz="1200" dirty="0" smtClean="0">
                <a:latin typeface="Yu Gothic UI" panose="020B0500000000000000" pitchFamily="50" charset="-128"/>
                <a:ea typeface="Yu Gothic UI" panose="020B0500000000000000" pitchFamily="50" charset="-128"/>
              </a:rPr>
              <a:t>日数は</a:t>
            </a:r>
            <a:r>
              <a:rPr lang="en-US" altLang="ja-JP" sz="1200" b="1" u="sng" dirty="0" smtClean="0">
                <a:solidFill>
                  <a:srgbClr val="FF0000"/>
                </a:solidFill>
                <a:latin typeface="Yu Gothic UI" panose="020B0500000000000000" pitchFamily="50" charset="-128"/>
                <a:ea typeface="Yu Gothic UI" panose="020B0500000000000000" pitchFamily="50" charset="-128"/>
              </a:rPr>
              <a:t>3</a:t>
            </a:r>
            <a:r>
              <a:rPr lang="ja-JP" altLang="en-US" sz="1200" b="1" u="sng" dirty="0" smtClean="0">
                <a:solidFill>
                  <a:srgbClr val="FF0000"/>
                </a:solidFill>
                <a:latin typeface="Yu Gothic UI" panose="020B0500000000000000" pitchFamily="50" charset="-128"/>
                <a:ea typeface="Yu Gothic UI" panose="020B0500000000000000" pitchFamily="50" charset="-128"/>
              </a:rPr>
              <a:t>～</a:t>
            </a:r>
            <a:r>
              <a:rPr lang="en-US" altLang="ja-JP" sz="1200" b="1" u="sng" dirty="0">
                <a:solidFill>
                  <a:srgbClr val="FF0000"/>
                </a:solidFill>
                <a:latin typeface="Yu Gothic UI" panose="020B0500000000000000" pitchFamily="50" charset="-128"/>
                <a:ea typeface="Yu Gothic UI" panose="020B0500000000000000" pitchFamily="50" charset="-128"/>
              </a:rPr>
              <a:t>9</a:t>
            </a:r>
            <a:r>
              <a:rPr lang="ja-JP" altLang="en-US" sz="1200" b="1" u="sng" dirty="0" smtClean="0">
                <a:solidFill>
                  <a:srgbClr val="FF0000"/>
                </a:solidFill>
                <a:latin typeface="Yu Gothic UI" panose="020B0500000000000000" pitchFamily="50" charset="-128"/>
                <a:ea typeface="Yu Gothic UI" panose="020B0500000000000000" pitchFamily="50" charset="-128"/>
              </a:rPr>
              <a:t>日</a:t>
            </a:r>
            <a:r>
              <a:rPr lang="ja-JP" altLang="en-US" sz="1200" dirty="0" smtClean="0">
                <a:latin typeface="Yu Gothic UI" panose="020B0500000000000000" pitchFamily="50" charset="-128"/>
                <a:ea typeface="Yu Gothic UI" panose="020B0500000000000000" pitchFamily="50" charset="-128"/>
              </a:rPr>
              <a:t>であり、</a:t>
            </a:r>
            <a:endParaRPr lang="en-US" altLang="ja-JP" sz="1200" dirty="0" smtClean="0">
              <a:latin typeface="Yu Gothic UI" panose="020B0500000000000000" pitchFamily="50" charset="-128"/>
              <a:ea typeface="Yu Gothic UI" panose="020B0500000000000000" pitchFamily="50" charset="-128"/>
            </a:endParaRPr>
          </a:p>
          <a:p>
            <a:r>
              <a:rPr lang="ja-JP" altLang="en-US" sz="1200" b="1" u="sng" dirty="0" smtClean="0">
                <a:solidFill>
                  <a:srgbClr val="FF0000"/>
                </a:solidFill>
                <a:latin typeface="Yu Gothic UI" panose="020B0500000000000000" pitchFamily="50" charset="-128"/>
                <a:ea typeface="Yu Gothic UI" panose="020B0500000000000000" pitchFamily="50" charset="-128"/>
              </a:rPr>
              <a:t>完全にテレワークにしない限り</a:t>
            </a:r>
            <a:r>
              <a:rPr kumimoji="1" lang="ja-JP" altLang="en-US" sz="1200" b="1" u="sng" dirty="0" smtClean="0">
                <a:solidFill>
                  <a:srgbClr val="FF0000"/>
                </a:solidFill>
                <a:latin typeface="Yu Gothic UI" panose="020B0500000000000000" pitchFamily="50" charset="-128"/>
                <a:ea typeface="Yu Gothic UI" panose="020B0500000000000000" pitchFamily="50" charset="-128"/>
              </a:rPr>
              <a:t>、周囲に伝播させるリスクを除去することはできない。</a:t>
            </a:r>
            <a:endParaRPr lang="en-US" altLang="ja-JP" sz="1200" b="1" u="sng" dirty="0" smtClean="0">
              <a:solidFill>
                <a:srgbClr val="FF0000"/>
              </a:solidFill>
              <a:latin typeface="Yu Gothic UI" panose="020B0500000000000000" pitchFamily="50" charset="-128"/>
              <a:ea typeface="Yu Gothic UI" panose="020B0500000000000000" pitchFamily="50" charset="-128"/>
            </a:endParaRPr>
          </a:p>
        </p:txBody>
      </p:sp>
      <p:cxnSp>
        <p:nvCxnSpPr>
          <p:cNvPr id="62" name="直線矢印コネクタ 61"/>
          <p:cNvCxnSpPr/>
          <p:nvPr/>
        </p:nvCxnSpPr>
        <p:spPr>
          <a:xfrm>
            <a:off x="6537176" y="4662834"/>
            <a:ext cx="2664296" cy="747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テキスト ボックス 62"/>
          <p:cNvSpPr txBox="1"/>
          <p:nvPr/>
        </p:nvSpPr>
        <p:spPr>
          <a:xfrm>
            <a:off x="7329264" y="4431723"/>
            <a:ext cx="971814" cy="169277"/>
          </a:xfrm>
          <a:prstGeom prst="rect">
            <a:avLst/>
          </a:prstGeom>
          <a:noFill/>
        </p:spPr>
        <p:txBody>
          <a:bodyPr wrap="square" lIns="0" tIns="0" rIns="0" bIns="0" rtlCol="0">
            <a:spAutoFit/>
          </a:bodyPr>
          <a:lstStyle/>
          <a:p>
            <a:pPr algn="ctr"/>
            <a:r>
              <a:rPr lang="ja-JP" altLang="en-US" sz="1100" dirty="0" smtClean="0">
                <a:latin typeface="Meiryo UI" panose="020B0604030504040204" pitchFamily="50" charset="-128"/>
                <a:ea typeface="Meiryo UI" panose="020B0604030504040204" pitchFamily="50" charset="-128"/>
              </a:rPr>
              <a:t>自宅療養・入院</a:t>
            </a:r>
            <a:endParaRPr kumimoji="1" lang="ja-JP" altLang="en-US" dirty="0">
              <a:latin typeface="Meiryo UI" panose="020B0604030504040204" pitchFamily="50" charset="-128"/>
              <a:ea typeface="Meiryo UI" panose="020B0604030504040204" pitchFamily="50" charset="-128"/>
            </a:endParaRPr>
          </a:p>
        </p:txBody>
      </p:sp>
      <p:sp>
        <p:nvSpPr>
          <p:cNvPr id="66" name="テキスト ボックス 65"/>
          <p:cNvSpPr txBox="1"/>
          <p:nvPr/>
        </p:nvSpPr>
        <p:spPr>
          <a:xfrm>
            <a:off x="3145022" y="6237312"/>
            <a:ext cx="6632514" cy="261610"/>
          </a:xfrm>
          <a:prstGeom prst="rect">
            <a:avLst/>
          </a:prstGeom>
          <a:noFill/>
        </p:spPr>
        <p:txBody>
          <a:bodyPr wrap="square" rtlCol="0">
            <a:spAutoFit/>
          </a:bodyPr>
          <a:lstStyle/>
          <a:p>
            <a:r>
              <a:rPr kumimoji="1" lang="en-US" altLang="ja-JP" sz="1100" dirty="0" smtClean="0">
                <a:latin typeface="Yu Gothic UI" panose="020B0500000000000000" pitchFamily="50" charset="-128"/>
                <a:ea typeface="Yu Gothic UI" panose="020B0500000000000000" pitchFamily="50" charset="-128"/>
              </a:rPr>
              <a:t>※</a:t>
            </a:r>
            <a:r>
              <a:rPr kumimoji="1" lang="ja-JP" altLang="en-US" sz="1100" dirty="0" smtClean="0">
                <a:latin typeface="Yu Gothic UI" panose="020B0500000000000000" pitchFamily="50" charset="-128"/>
                <a:ea typeface="Yu Gothic UI" panose="020B0500000000000000" pitchFamily="50" charset="-128"/>
              </a:rPr>
              <a:t>「</a:t>
            </a:r>
            <a:r>
              <a:rPr lang="ja-JP" altLang="en-US" sz="1100" dirty="0" smtClean="0">
                <a:latin typeface="Yu Gothic UI" panose="020B0500000000000000" pitchFamily="50" charset="-128"/>
                <a:ea typeface="Yu Gothic UI" panose="020B0500000000000000" pitchFamily="50" charset="-128"/>
              </a:rPr>
              <a:t>新型コロナウイルス感染症</a:t>
            </a:r>
            <a:r>
              <a:rPr lang="en-US" altLang="ja-JP" sz="1100" dirty="0" smtClean="0">
                <a:latin typeface="Yu Gothic UI" panose="020B0500000000000000" pitchFamily="50" charset="-128"/>
                <a:ea typeface="Yu Gothic UI" panose="020B0500000000000000" pitchFamily="50" charset="-128"/>
              </a:rPr>
              <a:t>(COVID-19)</a:t>
            </a:r>
            <a:r>
              <a:rPr lang="ja-JP" altLang="en-US" sz="1100" dirty="0" smtClean="0">
                <a:latin typeface="Yu Gothic UI" panose="020B0500000000000000" pitchFamily="50" charset="-128"/>
                <a:ea typeface="Yu Gothic UI" panose="020B0500000000000000" pitchFamily="50" charset="-128"/>
              </a:rPr>
              <a:t>診療の手引き・第</a:t>
            </a:r>
            <a:r>
              <a:rPr lang="en-US" altLang="ja-JP" sz="1100" dirty="0">
                <a:latin typeface="Yu Gothic UI" panose="020B0500000000000000" pitchFamily="50" charset="-128"/>
                <a:ea typeface="Yu Gothic UI" panose="020B0500000000000000" pitchFamily="50" charset="-128"/>
              </a:rPr>
              <a:t>3</a:t>
            </a:r>
            <a:r>
              <a:rPr lang="ja-JP" altLang="en-US" sz="1100" dirty="0" smtClean="0">
                <a:latin typeface="Yu Gothic UI" panose="020B0500000000000000" pitchFamily="50" charset="-128"/>
                <a:ea typeface="Yu Gothic UI" panose="020B0500000000000000" pitchFamily="50" charset="-128"/>
              </a:rPr>
              <a:t>版</a:t>
            </a:r>
            <a:r>
              <a:rPr kumimoji="1" lang="ja-JP" altLang="en-US" sz="1100" dirty="0" smtClean="0">
                <a:latin typeface="Yu Gothic UI" panose="020B0500000000000000" pitchFamily="50" charset="-128"/>
                <a:ea typeface="Yu Gothic UI" panose="020B0500000000000000" pitchFamily="50" charset="-128"/>
              </a:rPr>
              <a:t>」を参照</a:t>
            </a:r>
            <a:r>
              <a:rPr lang="ja-JP" altLang="en-US" sz="1100" dirty="0" smtClean="0">
                <a:latin typeface="Yu Gothic UI" panose="020B0500000000000000" pitchFamily="50" charset="-128"/>
                <a:ea typeface="Yu Gothic UI" panose="020B0500000000000000" pitchFamily="50" charset="-128"/>
              </a:rPr>
              <a:t>して</a:t>
            </a:r>
            <a:r>
              <a:rPr lang="en-US" altLang="ja-JP" sz="1100" dirty="0" smtClean="0">
                <a:latin typeface="Yu Gothic UI" panose="020B0500000000000000" pitchFamily="50" charset="-128"/>
                <a:ea typeface="Yu Gothic UI" panose="020B0500000000000000" pitchFamily="50" charset="-128"/>
              </a:rPr>
              <a:t>MS&amp;AD</a:t>
            </a:r>
            <a:r>
              <a:rPr lang="ja-JP" altLang="en-US" sz="1100" dirty="0" smtClean="0">
                <a:latin typeface="Yu Gothic UI" panose="020B0500000000000000" pitchFamily="50" charset="-128"/>
                <a:ea typeface="Yu Gothic UI" panose="020B0500000000000000" pitchFamily="50" charset="-128"/>
              </a:rPr>
              <a:t>インターリスク総研にて作成</a:t>
            </a:r>
            <a:r>
              <a:rPr kumimoji="1" lang="ja-JP" altLang="en-US" sz="1100" dirty="0" smtClean="0">
                <a:latin typeface="Yu Gothic UI" panose="020B0500000000000000" pitchFamily="50" charset="-128"/>
                <a:ea typeface="Yu Gothic UI" panose="020B0500000000000000" pitchFamily="50" charset="-128"/>
              </a:rPr>
              <a:t>。</a:t>
            </a:r>
            <a:endParaRPr kumimoji="1" lang="ja-JP" altLang="en-US" sz="1100" dirty="0">
              <a:latin typeface="Yu Gothic UI" panose="020B0500000000000000" pitchFamily="50" charset="-128"/>
              <a:ea typeface="Yu Gothic UI" panose="020B0500000000000000" pitchFamily="50" charset="-128"/>
            </a:endParaRPr>
          </a:p>
        </p:txBody>
      </p:sp>
      <p:sp>
        <p:nvSpPr>
          <p:cNvPr id="67" name="正方形/長方形 66"/>
          <p:cNvSpPr/>
          <p:nvPr/>
        </p:nvSpPr>
        <p:spPr>
          <a:xfrm>
            <a:off x="128711" y="836710"/>
            <a:ext cx="9648825" cy="834052"/>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コロナウイルスの感染者が周囲に感染させる可能性がある期間を下図に示します。</a:t>
            </a:r>
            <a:endPar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発症前から感染性が発生するため、感染者が発症を疑ってテレワークに即座に移行したとしても周囲に感染させる可能性があることがわかります。</a:t>
            </a:r>
            <a:endParaRPr lang="en-US" altLang="ja-JP"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 name="テキスト ボックス 3"/>
          <p:cNvSpPr txBox="1"/>
          <p:nvPr/>
        </p:nvSpPr>
        <p:spPr>
          <a:xfrm>
            <a:off x="6033120" y="5229200"/>
            <a:ext cx="3240360" cy="245381"/>
          </a:xfrm>
          <a:prstGeom prst="rect">
            <a:avLst/>
          </a:prstGeom>
          <a:noFill/>
          <a:ln w="12700">
            <a:noFill/>
          </a:ln>
        </p:spPr>
        <p:txBody>
          <a:bodyPr wrap="none" tIns="0" bIns="0" rtlCol="0">
            <a:noAutofit/>
          </a:bodyPr>
          <a:lstStyle/>
          <a:p>
            <a:r>
              <a:rPr kumimoji="1" lang="en-US" altLang="ja-JP" sz="1200" dirty="0" smtClean="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色の濃さは、感染性の高さをイメージしています。</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4" name="スライド番号プレースホルダー 2"/>
          <p:cNvSpPr txBox="1">
            <a:spLocks/>
          </p:cNvSpPr>
          <p:nvPr/>
        </p:nvSpPr>
        <p:spPr bwMode="auto">
          <a:xfrm>
            <a:off x="9387581" y="6525344"/>
            <a:ext cx="461963" cy="28803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defPPr>
              <a:defRPr lang="ja-JP"/>
            </a:defPPr>
            <a:lvl1pPr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1pPr>
            <a:lvl2pPr marL="742950" indent="-28575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2pPr>
            <a:lvl3pPr marL="11430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3pPr>
            <a:lvl4pPr marL="16002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4pPr>
            <a:lvl5pPr marL="20574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5pPr>
            <a:lvl6pPr marL="25146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6pPr>
            <a:lvl7pPr marL="29718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7pPr>
            <a:lvl8pPr marL="34290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8pPr>
            <a:lvl9pPr marL="38862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9pPr>
          </a:lstStyle>
          <a:p>
            <a:pPr eaLnBrk="1" hangingPunct="1"/>
            <a:fld id="{5F82F160-9AED-467D-A47B-DBCBDA99B8AC}" type="slidenum">
              <a:rPr lang="en-US" altLang="ja-JP" sz="1200" smtClean="0">
                <a:solidFill>
                  <a:srgbClr val="414243"/>
                </a:solidFill>
                <a:ea typeface="メイリオ" pitchFamily="50" charset="-128"/>
              </a:rPr>
              <a:pPr eaLnBrk="1" hangingPunct="1"/>
              <a:t>44</a:t>
            </a:fld>
            <a:endParaRPr lang="ja-JP" altLang="en-US" sz="1200" dirty="0" smtClean="0">
              <a:solidFill>
                <a:srgbClr val="414243"/>
              </a:solidFill>
              <a:ea typeface="メイリオ" pitchFamily="50" charset="-128"/>
            </a:endParaRPr>
          </a:p>
        </p:txBody>
      </p:sp>
    </p:spTree>
    <p:extLst>
      <p:ext uri="{BB962C8B-B14F-4D97-AF65-F5344CB8AC3E}">
        <p14:creationId xmlns:p14="http://schemas.microsoft.com/office/powerpoint/2010/main" val="996998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en-US" altLang="ja-JP" sz="2000" dirty="0" smtClean="0">
                <a:solidFill>
                  <a:schemeClr val="tx1"/>
                </a:solidFill>
              </a:rPr>
              <a:t>(1) </a:t>
            </a:r>
            <a:r>
              <a:rPr lang="ja-JP" altLang="en-US" sz="2000" dirty="0" smtClean="0">
                <a:solidFill>
                  <a:schemeClr val="tx1"/>
                </a:solidFill>
              </a:rPr>
              <a:t>新型コロナウイルスの特徴</a:t>
            </a:r>
            <a:r>
              <a:rPr lang="en-US" altLang="ja-JP" sz="2000" dirty="0" smtClean="0"/>
              <a:t/>
            </a:r>
            <a:br>
              <a:rPr lang="en-US" altLang="ja-JP" sz="2000" dirty="0" smtClean="0"/>
            </a:br>
            <a:r>
              <a:rPr lang="ja-JP" altLang="en-US" sz="2000" dirty="0" smtClean="0"/>
              <a:t>　</a:t>
            </a:r>
            <a:r>
              <a:rPr lang="ja-JP" altLang="en-US" sz="2000" dirty="0">
                <a:solidFill>
                  <a:schemeClr val="tx1"/>
                </a:solidFill>
              </a:rPr>
              <a:t>②感染性のある</a:t>
            </a:r>
            <a:r>
              <a:rPr lang="ja-JP" altLang="en-US" sz="2000" dirty="0" smtClean="0">
                <a:solidFill>
                  <a:schemeClr val="tx1"/>
                </a:solidFill>
              </a:rPr>
              <a:t>期間　</a:t>
            </a:r>
            <a:r>
              <a:rPr lang="en-US" altLang="ja-JP" sz="2000" dirty="0" smtClean="0"/>
              <a:t>【</a:t>
            </a:r>
            <a:r>
              <a:rPr lang="ja-JP" altLang="en-US" sz="2000" dirty="0" smtClean="0"/>
              <a:t>ご参考</a:t>
            </a:r>
            <a:r>
              <a:rPr lang="en-US" altLang="ja-JP" sz="2000" dirty="0" smtClean="0"/>
              <a:t>】</a:t>
            </a:r>
            <a:r>
              <a:rPr lang="ja-JP" altLang="en-US" sz="2000" dirty="0" smtClean="0"/>
              <a:t>新型コロナウイルスの症状</a:t>
            </a:r>
            <a:endParaRPr kumimoji="1" lang="ja-JP" altLang="en-US" sz="2000" dirty="0"/>
          </a:p>
        </p:txBody>
      </p:sp>
      <p:pic>
        <p:nvPicPr>
          <p:cNvPr id="3" name="図 2"/>
          <p:cNvPicPr>
            <a:picLocks noChangeAspect="1"/>
          </p:cNvPicPr>
          <p:nvPr/>
        </p:nvPicPr>
        <p:blipFill>
          <a:blip r:embed="rId2"/>
          <a:stretch>
            <a:fillRect/>
          </a:stretch>
        </p:blipFill>
        <p:spPr>
          <a:xfrm>
            <a:off x="1496616" y="1728180"/>
            <a:ext cx="6520670" cy="4482605"/>
          </a:xfrm>
          <a:prstGeom prst="rect">
            <a:avLst/>
          </a:prstGeom>
        </p:spPr>
      </p:pic>
      <p:sp>
        <p:nvSpPr>
          <p:cNvPr id="4" name="正方形/長方形 3"/>
          <p:cNvSpPr/>
          <p:nvPr/>
        </p:nvSpPr>
        <p:spPr>
          <a:xfrm>
            <a:off x="128711" y="980726"/>
            <a:ext cx="9648825" cy="648074"/>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新型</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コロナウイルスの感染者が入院した場合の、症状ごとの有無を下図に示します。</a:t>
            </a:r>
            <a:endPar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重傷者は発熱・咳・倦怠感・呼吸困難の症状があるケースが多いようです。</a:t>
            </a:r>
            <a:endParaRPr lang="en-US" altLang="ja-JP"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テキスト ボックス 4"/>
          <p:cNvSpPr txBox="1"/>
          <p:nvPr/>
        </p:nvSpPr>
        <p:spPr>
          <a:xfrm>
            <a:off x="4736976" y="6282793"/>
            <a:ext cx="4896544" cy="242551"/>
          </a:xfrm>
          <a:prstGeom prst="rect">
            <a:avLst/>
          </a:prstGeom>
          <a:noFill/>
          <a:ln w="12700">
            <a:noFill/>
          </a:ln>
        </p:spPr>
        <p:txBody>
          <a:bodyPr wrap="none" tIns="0" bIns="0" rtlCol="0">
            <a:noAutofit/>
          </a:bodyPr>
          <a:lstStyle/>
          <a:p>
            <a:r>
              <a:rPr kumimoji="1" lang="ja-JP" altLang="en-US" sz="1100" dirty="0" smtClean="0">
                <a:latin typeface="Meiryo UI" panose="020B0604030504040204" pitchFamily="50" charset="-128"/>
                <a:ea typeface="Meiryo UI" panose="020B0604030504040204" pitchFamily="50" charset="-128"/>
                <a:cs typeface="Meiryo UI" panose="020B0604030504040204" pitchFamily="50" charset="-128"/>
              </a:rPr>
              <a:t>出典</a:t>
            </a:r>
            <a:r>
              <a:rPr kumimoji="1" lang="en-US" altLang="ja-JP" sz="1100" dirty="0" smtClean="0">
                <a:latin typeface="Meiryo UI" panose="020B0604030504040204" pitchFamily="50" charset="-128"/>
                <a:ea typeface="Meiryo UI" panose="020B0604030504040204" pitchFamily="50" charset="-128"/>
                <a:cs typeface="Meiryo UI" panose="020B0604030504040204" pitchFamily="50" charset="-128"/>
              </a:rPr>
              <a:t>: </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1100" dirty="0" smtClean="0">
                <a:latin typeface="Meiryo UI" panose="020B0604030504040204" pitchFamily="50" charset="-128"/>
                <a:ea typeface="Meiryo UI" panose="020B0604030504040204" pitchFamily="50" charset="-128"/>
                <a:cs typeface="Meiryo UI" panose="020B0604030504040204" pitchFamily="50" charset="-128"/>
              </a:rPr>
              <a:t>COVID-19 </a:t>
            </a:r>
            <a:r>
              <a:rPr kumimoji="1" lang="ja-JP" altLang="en-US" sz="1100" dirty="0" smtClean="0">
                <a:latin typeface="Meiryo UI" panose="020B0604030504040204" pitchFamily="50" charset="-128"/>
                <a:ea typeface="Meiryo UI" panose="020B0604030504040204" pitchFamily="50" charset="-128"/>
                <a:cs typeface="Meiryo UI" panose="020B0604030504040204" pitchFamily="50" charset="-128"/>
              </a:rPr>
              <a:t>レジストリ研究に関する中間報告について、</a:t>
            </a:r>
            <a:r>
              <a:rPr kumimoji="1" lang="en-US" altLang="ja-JP" sz="1100" dirty="0" smtClean="0">
                <a:latin typeface="Meiryo UI" panose="020B0604030504040204" pitchFamily="50" charset="-128"/>
                <a:ea typeface="Meiryo UI" panose="020B0604030504040204" pitchFamily="50" charset="-128"/>
                <a:cs typeface="Meiryo UI" panose="020B0604030504040204" pitchFamily="50" charset="-128"/>
              </a:rPr>
              <a:t>COVIREGI-JP</a:t>
            </a:r>
            <a:endParaRPr kumimoji="1" lang="ja-JP" altLang="en-US" sz="11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スライド番号プレースホルダー 2"/>
          <p:cNvSpPr txBox="1">
            <a:spLocks/>
          </p:cNvSpPr>
          <p:nvPr/>
        </p:nvSpPr>
        <p:spPr bwMode="auto">
          <a:xfrm>
            <a:off x="9387581" y="6525344"/>
            <a:ext cx="461963" cy="28803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defPPr>
              <a:defRPr lang="ja-JP"/>
            </a:defPPr>
            <a:lvl1pPr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1pPr>
            <a:lvl2pPr marL="742950" indent="-28575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2pPr>
            <a:lvl3pPr marL="11430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3pPr>
            <a:lvl4pPr marL="16002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4pPr>
            <a:lvl5pPr marL="20574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5pPr>
            <a:lvl6pPr marL="25146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6pPr>
            <a:lvl7pPr marL="29718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7pPr>
            <a:lvl8pPr marL="34290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8pPr>
            <a:lvl9pPr marL="38862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9pPr>
          </a:lstStyle>
          <a:p>
            <a:pPr eaLnBrk="1" hangingPunct="1"/>
            <a:fld id="{5F82F160-9AED-467D-A47B-DBCBDA99B8AC}" type="slidenum">
              <a:rPr lang="en-US" altLang="ja-JP" sz="1200" smtClean="0">
                <a:solidFill>
                  <a:srgbClr val="414243"/>
                </a:solidFill>
                <a:ea typeface="メイリオ" pitchFamily="50" charset="-128"/>
              </a:rPr>
              <a:pPr eaLnBrk="1" hangingPunct="1"/>
              <a:t>45</a:t>
            </a:fld>
            <a:endParaRPr lang="ja-JP" altLang="en-US" sz="1200" dirty="0" smtClean="0">
              <a:solidFill>
                <a:srgbClr val="414243"/>
              </a:solidFill>
              <a:ea typeface="メイリオ" pitchFamily="50" charset="-128"/>
            </a:endParaRPr>
          </a:p>
        </p:txBody>
      </p:sp>
    </p:spTree>
    <p:extLst>
      <p:ext uri="{BB962C8B-B14F-4D97-AF65-F5344CB8AC3E}">
        <p14:creationId xmlns:p14="http://schemas.microsoft.com/office/powerpoint/2010/main" val="29864206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en-US" altLang="ja-JP" sz="2000" dirty="0">
                <a:solidFill>
                  <a:schemeClr val="tx1"/>
                </a:solidFill>
              </a:rPr>
              <a:t>(1) </a:t>
            </a:r>
            <a:r>
              <a:rPr lang="ja-JP" altLang="en-US" sz="2000" dirty="0">
                <a:solidFill>
                  <a:schemeClr val="tx1"/>
                </a:solidFill>
              </a:rPr>
              <a:t>新型コロナウイルスの</a:t>
            </a:r>
            <a:r>
              <a:rPr lang="ja-JP" altLang="en-US" sz="2000" dirty="0" smtClean="0">
                <a:solidFill>
                  <a:schemeClr val="tx1"/>
                </a:solidFill>
              </a:rPr>
              <a:t>特徴</a:t>
            </a:r>
            <a:r>
              <a:rPr lang="en-US" altLang="ja-JP" sz="2000" dirty="0" smtClean="0">
                <a:solidFill>
                  <a:schemeClr val="tx1"/>
                </a:solidFill>
              </a:rPr>
              <a:t/>
            </a:r>
            <a:br>
              <a:rPr lang="en-US" altLang="ja-JP" sz="2000" dirty="0" smtClean="0">
                <a:solidFill>
                  <a:schemeClr val="tx1"/>
                </a:solidFill>
              </a:rPr>
            </a:br>
            <a:r>
              <a:rPr lang="ja-JP" altLang="en-US" sz="2000" dirty="0" smtClean="0">
                <a:solidFill>
                  <a:schemeClr val="tx1"/>
                </a:solidFill>
              </a:rPr>
              <a:t>　</a:t>
            </a:r>
            <a:r>
              <a:rPr lang="ja-JP" altLang="en-US" sz="2000" dirty="0" smtClean="0"/>
              <a:t>③感染の伝播様式</a:t>
            </a:r>
            <a:endParaRPr kumimoji="1" lang="ja-JP" altLang="en-US" sz="2000" dirty="0"/>
          </a:p>
        </p:txBody>
      </p:sp>
      <p:sp>
        <p:nvSpPr>
          <p:cNvPr id="3" name="正方形/長方形 2"/>
          <p:cNvSpPr/>
          <p:nvPr/>
        </p:nvSpPr>
        <p:spPr>
          <a:xfrm>
            <a:off x="128711" y="836710"/>
            <a:ext cx="9648825" cy="834052"/>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ウイルスの人から人への感染の伝播様式は３つ「飛沫感染」「接触感染」「エアロゾル感染」と考えられています。</a:t>
            </a:r>
            <a:endParaRPr lang="en-US" altLang="ja-JP"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5" name="表 4"/>
          <p:cNvGraphicFramePr>
            <a:graphicFrameLocks noGrp="1"/>
          </p:cNvGraphicFramePr>
          <p:nvPr>
            <p:extLst/>
          </p:nvPr>
        </p:nvGraphicFramePr>
        <p:xfrm>
          <a:off x="272480" y="1916833"/>
          <a:ext cx="9289032" cy="4012142"/>
        </p:xfrm>
        <a:graphic>
          <a:graphicData uri="http://schemas.openxmlformats.org/drawingml/2006/table">
            <a:tbl>
              <a:tblPr firstRow="1" bandRow="1">
                <a:tableStyleId>{5940675A-B579-460E-94D1-54222C63F5DA}</a:tableStyleId>
              </a:tblPr>
              <a:tblGrid>
                <a:gridCol w="1800200">
                  <a:extLst>
                    <a:ext uri="{9D8B030D-6E8A-4147-A177-3AD203B41FA5}">
                      <a16:colId xmlns:a16="http://schemas.microsoft.com/office/drawing/2014/main" val="2952652815"/>
                    </a:ext>
                  </a:extLst>
                </a:gridCol>
                <a:gridCol w="7488832">
                  <a:extLst>
                    <a:ext uri="{9D8B030D-6E8A-4147-A177-3AD203B41FA5}">
                      <a16:colId xmlns:a16="http://schemas.microsoft.com/office/drawing/2014/main" val="273734721"/>
                    </a:ext>
                  </a:extLst>
                </a:gridCol>
              </a:tblGrid>
              <a:tr h="358239">
                <a:tc>
                  <a:txBody>
                    <a:bodyPr/>
                    <a:lstStyle/>
                    <a:p>
                      <a:pPr algn="ctr"/>
                      <a:r>
                        <a:rPr kumimoji="1" lang="ja-JP" altLang="en-US" dirty="0" smtClean="0">
                          <a:solidFill>
                            <a:schemeClr val="bg1"/>
                          </a:solidFill>
                          <a:latin typeface="Meiryo UI" panose="020B0604030504040204" pitchFamily="50" charset="-128"/>
                          <a:ea typeface="Meiryo UI" panose="020B0604030504040204" pitchFamily="50" charset="-128"/>
                        </a:rPr>
                        <a:t>伝播様式</a:t>
                      </a:r>
                      <a:endParaRPr kumimoji="1" lang="ja-JP" altLang="en-US" dirty="0">
                        <a:solidFill>
                          <a:schemeClr val="bg1"/>
                        </a:solidFill>
                        <a:latin typeface="Meiryo UI" panose="020B0604030504040204" pitchFamily="50" charset="-128"/>
                        <a:ea typeface="Meiryo UI" panose="020B0604030504040204" pitchFamily="50" charset="-128"/>
                      </a:endParaRPr>
                    </a:p>
                  </a:txBody>
                  <a:tcPr>
                    <a:solidFill>
                      <a:srgbClr val="006C60"/>
                    </a:solidFill>
                  </a:tcPr>
                </a:tc>
                <a:tc>
                  <a:txBody>
                    <a:bodyPr/>
                    <a:lstStyle/>
                    <a:p>
                      <a:pPr algn="ctr"/>
                      <a:r>
                        <a:rPr kumimoji="1" lang="ja-JP" altLang="en-US" dirty="0" smtClean="0">
                          <a:solidFill>
                            <a:schemeClr val="bg1"/>
                          </a:solidFill>
                          <a:latin typeface="Meiryo UI" panose="020B0604030504040204" pitchFamily="50" charset="-128"/>
                          <a:ea typeface="Meiryo UI" panose="020B0604030504040204" pitchFamily="50" charset="-128"/>
                        </a:rPr>
                        <a:t>内容</a:t>
                      </a:r>
                      <a:endParaRPr kumimoji="1" lang="ja-JP" altLang="en-US" dirty="0">
                        <a:solidFill>
                          <a:schemeClr val="bg1"/>
                        </a:solidFill>
                        <a:latin typeface="Meiryo UI" panose="020B0604030504040204" pitchFamily="50" charset="-128"/>
                        <a:ea typeface="Meiryo UI" panose="020B0604030504040204" pitchFamily="50" charset="-128"/>
                      </a:endParaRPr>
                    </a:p>
                  </a:txBody>
                  <a:tcPr>
                    <a:solidFill>
                      <a:srgbClr val="006C60"/>
                    </a:solidFill>
                  </a:tcPr>
                </a:tc>
                <a:extLst>
                  <a:ext uri="{0D108BD9-81ED-4DB2-BD59-A6C34878D82A}">
                    <a16:rowId xmlns:a16="http://schemas.microsoft.com/office/drawing/2014/main" val="3341648068"/>
                  </a:ext>
                </a:extLst>
              </a:tr>
              <a:tr h="969751">
                <a:tc>
                  <a:txBody>
                    <a:bodyPr/>
                    <a:lstStyle/>
                    <a:p>
                      <a:r>
                        <a:rPr kumimoji="1" lang="ja-JP" altLang="en-US" dirty="0" smtClean="0">
                          <a:latin typeface="Meiryo UI" panose="020B0604030504040204" pitchFamily="50" charset="-128"/>
                          <a:ea typeface="Meiryo UI" panose="020B0604030504040204" pitchFamily="50" charset="-128"/>
                        </a:rPr>
                        <a:t>飛沫感染</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ja-JP" altLang="en-US" dirty="0" smtClean="0">
                          <a:latin typeface="Meiryo UI" panose="020B0604030504040204" pitchFamily="50" charset="-128"/>
                          <a:ea typeface="Meiryo UI" panose="020B0604030504040204" pitchFamily="50" charset="-128"/>
                        </a:rPr>
                        <a:t>咳やくしゃみなどによってウイルスが含まれた飛沫による感染</a:t>
                      </a:r>
                      <a:endParaRPr kumimoji="1" lang="ja-JP" altLang="en-US"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966307610"/>
                  </a:ext>
                </a:extLst>
              </a:tr>
              <a:tr h="969751">
                <a:tc>
                  <a:txBody>
                    <a:bodyPr/>
                    <a:lstStyle/>
                    <a:p>
                      <a:r>
                        <a:rPr kumimoji="1" lang="ja-JP" altLang="en-US" dirty="0" smtClean="0">
                          <a:latin typeface="Meiryo UI" panose="020B0604030504040204" pitchFamily="50" charset="-128"/>
                          <a:ea typeface="Meiryo UI" panose="020B0604030504040204" pitchFamily="50" charset="-128"/>
                        </a:rPr>
                        <a:t>接触感染</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ja-JP" altLang="en-US" dirty="0" smtClean="0">
                          <a:latin typeface="Meiryo UI" panose="020B0604030504040204" pitchFamily="50" charset="-128"/>
                          <a:ea typeface="Meiryo UI" panose="020B0604030504040204" pitchFamily="50" charset="-128"/>
                        </a:rPr>
                        <a:t>ウイルスを含む飛沫などによって汚染された表面からの感染</a:t>
                      </a:r>
                      <a:endParaRPr kumimoji="1" lang="ja-JP" altLang="en-US"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929203550"/>
                  </a:ext>
                </a:extLst>
              </a:tr>
              <a:tr h="1518682">
                <a:tc>
                  <a:txBody>
                    <a:bodyPr/>
                    <a:lstStyle/>
                    <a:p>
                      <a:r>
                        <a:rPr kumimoji="1" lang="ja-JP" altLang="en-US" dirty="0" smtClean="0">
                          <a:latin typeface="Meiryo UI" panose="020B0604030504040204" pitchFamily="50" charset="-128"/>
                          <a:ea typeface="Meiryo UI" panose="020B0604030504040204" pitchFamily="50" charset="-128"/>
                        </a:rPr>
                        <a:t>エアロゾル感染</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ja-JP" altLang="en-US" dirty="0" smtClean="0">
                          <a:latin typeface="Meiryo UI" panose="020B0604030504040204" pitchFamily="50" charset="-128"/>
                          <a:ea typeface="Meiryo UI" panose="020B0604030504040204" pitchFamily="50" charset="-128"/>
                        </a:rPr>
                        <a:t>（エアロゾル感染に厳密な定義はないが）</a:t>
                      </a:r>
                      <a:endParaRPr kumimoji="1" lang="en-US" altLang="ja-JP" dirty="0" smtClean="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密閉された空間で短距離でのエアロゾルによる感染</a:t>
                      </a:r>
                      <a:endParaRPr kumimoji="1" lang="en-US" altLang="ja-JP" dirty="0" smtClean="0">
                        <a:latin typeface="Meiryo UI" panose="020B0604030504040204" pitchFamily="50" charset="-128"/>
                        <a:ea typeface="Meiryo UI" panose="020B0604030504040204" pitchFamily="50" charset="-128"/>
                      </a:endParaRPr>
                    </a:p>
                    <a:p>
                      <a:r>
                        <a:rPr kumimoji="1" lang="en-US" altLang="ja-JP" sz="1400" dirty="0" smtClean="0">
                          <a:latin typeface="Meiryo UI" panose="020B0604030504040204" pitchFamily="50" charset="-128"/>
                          <a:ea typeface="Meiryo UI" panose="020B0604030504040204" pitchFamily="50" charset="-128"/>
                        </a:rPr>
                        <a:t>※</a:t>
                      </a:r>
                      <a:r>
                        <a:rPr kumimoji="1" lang="ja-JP" altLang="en-US" sz="1400" dirty="0" smtClean="0">
                          <a:latin typeface="Meiryo UI" panose="020B0604030504040204" pitchFamily="50" charset="-128"/>
                          <a:ea typeface="Meiryo UI" panose="020B0604030504040204" pitchFamily="50" charset="-128"/>
                        </a:rPr>
                        <a:t>「解放された場所では、くしゃみや咳から飛散するエアロゾルに含まれるウイルスは、</a:t>
                      </a:r>
                      <a:r>
                        <a:rPr kumimoji="1" lang="en-US" altLang="ja-JP" sz="1400" dirty="0" smtClean="0">
                          <a:latin typeface="Meiryo UI" panose="020B0604030504040204" pitchFamily="50" charset="-128"/>
                          <a:ea typeface="Meiryo UI" panose="020B0604030504040204" pitchFamily="50" charset="-128"/>
                        </a:rPr>
                        <a:t>2</a:t>
                      </a:r>
                      <a:r>
                        <a:rPr kumimoji="1" lang="ja-JP" altLang="en-US" sz="1400" dirty="0" smtClean="0">
                          <a:latin typeface="Meiryo UI" panose="020B0604030504040204" pitchFamily="50" charset="-128"/>
                          <a:ea typeface="Meiryo UI" panose="020B0604030504040204" pitchFamily="50" charset="-128"/>
                        </a:rPr>
                        <a:t>メートルに到達する間に乾燥して感染性を失うか、落下するため</a:t>
                      </a:r>
                      <a:r>
                        <a:rPr kumimoji="1" lang="en-US" altLang="ja-JP" sz="1400" dirty="0" smtClean="0">
                          <a:latin typeface="Meiryo UI" panose="020B0604030504040204" pitchFamily="50" charset="-128"/>
                          <a:ea typeface="Meiryo UI" panose="020B0604030504040204" pitchFamily="50" charset="-128"/>
                        </a:rPr>
                        <a:t>2</a:t>
                      </a:r>
                      <a:r>
                        <a:rPr kumimoji="1" lang="ja-JP" altLang="en-US" sz="1400" dirty="0" smtClean="0">
                          <a:latin typeface="Meiryo UI" panose="020B0604030504040204" pitchFamily="50" charset="-128"/>
                          <a:ea typeface="Meiryo UI" panose="020B0604030504040204" pitchFamily="50" charset="-128"/>
                        </a:rPr>
                        <a:t>メートル程度の距離を保てば伝播する可能性は低い」「湿気のある密室では、空中に浮遊するエアロゾル中のウイルスは乾燥を免れるため、中には</a:t>
                      </a:r>
                      <a:r>
                        <a:rPr kumimoji="1" lang="en-US" altLang="ja-JP" sz="1400" dirty="0" smtClean="0">
                          <a:latin typeface="Meiryo UI" panose="020B0604030504040204" pitchFamily="50" charset="-128"/>
                          <a:ea typeface="Meiryo UI" panose="020B0604030504040204" pitchFamily="50" charset="-128"/>
                        </a:rPr>
                        <a:t>3</a:t>
                      </a:r>
                      <a:r>
                        <a:rPr kumimoji="1" lang="ja-JP" altLang="en-US" sz="1400" dirty="0" smtClean="0">
                          <a:latin typeface="Meiryo UI" panose="020B0604030504040204" pitchFamily="50" charset="-128"/>
                          <a:ea typeface="Meiryo UI" panose="020B0604030504040204" pitchFamily="50" charset="-128"/>
                        </a:rPr>
                        <a:t>時間ほども浮遊して感染力を保つこともあるといわれる」と考えられていることもある。</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　　出典：人類</a:t>
                      </a:r>
                      <a:r>
                        <a:rPr kumimoji="1" lang="en-US" altLang="ja-JP" sz="1400" dirty="0" smtClean="0">
                          <a:latin typeface="Meiryo UI" panose="020B0604030504040204" pitchFamily="50" charset="-128"/>
                          <a:ea typeface="Meiryo UI" panose="020B0604030504040204" pitchFamily="50" charset="-128"/>
                        </a:rPr>
                        <a:t>vs</a:t>
                      </a:r>
                      <a:r>
                        <a:rPr kumimoji="1" lang="ja-JP" altLang="en-US" sz="1400" dirty="0" smtClean="0">
                          <a:latin typeface="Meiryo UI" panose="020B0604030504040204" pitchFamily="50" charset="-128"/>
                          <a:ea typeface="Meiryo UI" panose="020B0604030504040204" pitchFamily="50" charset="-128"/>
                        </a:rPr>
                        <a:t>感染症、國井修、</a:t>
                      </a:r>
                      <a:r>
                        <a:rPr kumimoji="1" lang="en-US" altLang="ja-JP" sz="1400" dirty="0" smtClean="0">
                          <a:latin typeface="Meiryo UI" panose="020B0604030504040204" pitchFamily="50" charset="-128"/>
                          <a:ea typeface="Meiryo UI" panose="020B0604030504040204" pitchFamily="50" charset="-128"/>
                        </a:rPr>
                        <a:t>CCC</a:t>
                      </a:r>
                      <a:r>
                        <a:rPr kumimoji="1" lang="ja-JP" altLang="en-US" sz="1400" dirty="0" smtClean="0">
                          <a:latin typeface="Meiryo UI" panose="020B0604030504040204" pitchFamily="50" charset="-128"/>
                          <a:ea typeface="Meiryo UI" panose="020B0604030504040204" pitchFamily="50" charset="-128"/>
                        </a:rPr>
                        <a:t>メディアハウス、</a:t>
                      </a:r>
                      <a:r>
                        <a:rPr kumimoji="1" lang="en-US" altLang="ja-JP" sz="1400" dirty="0" smtClean="0">
                          <a:latin typeface="Meiryo UI" panose="020B0604030504040204" pitchFamily="50" charset="-128"/>
                          <a:ea typeface="Meiryo UI" panose="020B0604030504040204" pitchFamily="50" charset="-128"/>
                        </a:rPr>
                        <a:t>2020</a:t>
                      </a:r>
                      <a:r>
                        <a:rPr kumimoji="1" lang="ja-JP" altLang="en-US" sz="1400" dirty="0" smtClean="0">
                          <a:latin typeface="Meiryo UI" panose="020B0604030504040204" pitchFamily="50" charset="-128"/>
                          <a:ea typeface="Meiryo UI" panose="020B0604030504040204" pitchFamily="50" charset="-128"/>
                        </a:rPr>
                        <a:t>年</a:t>
                      </a:r>
                      <a:r>
                        <a:rPr kumimoji="1" lang="en-US" altLang="ja-JP" sz="1400" dirty="0" smtClean="0">
                          <a:latin typeface="Meiryo UI" panose="020B0604030504040204" pitchFamily="50" charset="-128"/>
                          <a:ea typeface="Meiryo UI" panose="020B0604030504040204" pitchFamily="50" charset="-128"/>
                        </a:rPr>
                        <a:t>8</a:t>
                      </a:r>
                      <a:r>
                        <a:rPr kumimoji="1" lang="ja-JP" altLang="en-US" sz="1400" dirty="0" smtClean="0">
                          <a:latin typeface="Meiryo UI" panose="020B0604030504040204" pitchFamily="50" charset="-128"/>
                          <a:ea typeface="Meiryo UI" panose="020B0604030504040204" pitchFamily="50" charset="-128"/>
                        </a:rPr>
                        <a:t>月</a:t>
                      </a:r>
                      <a:r>
                        <a:rPr kumimoji="1" lang="en-US" altLang="ja-JP" sz="1400" dirty="0" smtClean="0">
                          <a:latin typeface="Meiryo UI" panose="020B0604030504040204" pitchFamily="50" charset="-128"/>
                          <a:ea typeface="Meiryo UI" panose="020B0604030504040204" pitchFamily="50" charset="-128"/>
                        </a:rPr>
                        <a:t>7</a:t>
                      </a:r>
                      <a:r>
                        <a:rPr kumimoji="1" lang="ja-JP" altLang="en-US" sz="1400" dirty="0" smtClean="0">
                          <a:latin typeface="Meiryo UI" panose="020B0604030504040204" pitchFamily="50" charset="-128"/>
                          <a:ea typeface="Meiryo UI" panose="020B0604030504040204" pitchFamily="50" charset="-128"/>
                        </a:rPr>
                        <a:t>日</a:t>
                      </a:r>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422834630"/>
                  </a:ext>
                </a:extLst>
              </a:tr>
            </a:tbl>
          </a:graphicData>
        </a:graphic>
      </p:graphicFrame>
      <p:sp>
        <p:nvSpPr>
          <p:cNvPr id="6" name="テキスト ボックス 5"/>
          <p:cNvSpPr txBox="1"/>
          <p:nvPr/>
        </p:nvSpPr>
        <p:spPr>
          <a:xfrm>
            <a:off x="3008784" y="6237312"/>
            <a:ext cx="6696744" cy="261610"/>
          </a:xfrm>
          <a:prstGeom prst="rect">
            <a:avLst/>
          </a:prstGeom>
          <a:noFill/>
        </p:spPr>
        <p:txBody>
          <a:bodyPr wrap="square" rtlCol="0">
            <a:spAutoFit/>
          </a:bodyPr>
          <a:lstStyle/>
          <a:p>
            <a:r>
              <a:rPr lang="ja-JP" altLang="en-US" sz="1100" dirty="0" smtClean="0">
                <a:latin typeface="Yu Gothic UI" panose="020B0500000000000000" pitchFamily="50" charset="-128"/>
                <a:ea typeface="Yu Gothic UI" panose="020B0500000000000000" pitchFamily="50" charset="-128"/>
              </a:rPr>
              <a:t>出典：</a:t>
            </a:r>
            <a:r>
              <a:rPr kumimoji="1" lang="ja-JP" altLang="en-US" sz="1100" dirty="0" smtClean="0">
                <a:latin typeface="Yu Gothic UI" panose="020B0500000000000000" pitchFamily="50" charset="-128"/>
                <a:ea typeface="Yu Gothic UI" panose="020B0500000000000000" pitchFamily="50" charset="-128"/>
              </a:rPr>
              <a:t>「</a:t>
            </a:r>
            <a:r>
              <a:rPr lang="ja-JP" altLang="en-US" sz="1100" dirty="0" smtClean="0">
                <a:latin typeface="Yu Gothic UI" panose="020B0500000000000000" pitchFamily="50" charset="-128"/>
                <a:ea typeface="Yu Gothic UI" panose="020B0500000000000000" pitchFamily="50" charset="-128"/>
              </a:rPr>
              <a:t>新型コロナウイルス感染症</a:t>
            </a:r>
            <a:r>
              <a:rPr lang="en-US" altLang="ja-JP" sz="1100" dirty="0" smtClean="0">
                <a:latin typeface="Yu Gothic UI" panose="020B0500000000000000" pitchFamily="50" charset="-128"/>
                <a:ea typeface="Yu Gothic UI" panose="020B0500000000000000" pitchFamily="50" charset="-128"/>
              </a:rPr>
              <a:t>(COVID-19)</a:t>
            </a:r>
            <a:r>
              <a:rPr lang="ja-JP" altLang="en-US" sz="1100" dirty="0" smtClean="0">
                <a:latin typeface="Yu Gothic UI" panose="020B0500000000000000" pitchFamily="50" charset="-128"/>
                <a:ea typeface="Yu Gothic UI" panose="020B0500000000000000" pitchFamily="50" charset="-128"/>
              </a:rPr>
              <a:t>診療の手引き・第</a:t>
            </a:r>
            <a:r>
              <a:rPr lang="en-US" altLang="ja-JP" sz="1100" dirty="0">
                <a:latin typeface="Yu Gothic UI" panose="020B0500000000000000" pitchFamily="50" charset="-128"/>
                <a:ea typeface="Yu Gothic UI" panose="020B0500000000000000" pitchFamily="50" charset="-128"/>
              </a:rPr>
              <a:t>3</a:t>
            </a:r>
            <a:r>
              <a:rPr lang="ja-JP" altLang="en-US" sz="1100" dirty="0" smtClean="0">
                <a:latin typeface="Yu Gothic UI" panose="020B0500000000000000" pitchFamily="50" charset="-128"/>
                <a:ea typeface="Yu Gothic UI" panose="020B0500000000000000" pitchFamily="50" charset="-128"/>
              </a:rPr>
              <a:t>版</a:t>
            </a:r>
            <a:r>
              <a:rPr kumimoji="1" lang="ja-JP" altLang="en-US" sz="1100" dirty="0" smtClean="0">
                <a:latin typeface="Yu Gothic UI" panose="020B0500000000000000" pitchFamily="50" charset="-128"/>
                <a:ea typeface="Yu Gothic UI" panose="020B0500000000000000" pitchFamily="50" charset="-128"/>
              </a:rPr>
              <a:t>」を参照</a:t>
            </a:r>
            <a:r>
              <a:rPr lang="ja-JP" altLang="en-US" sz="1100" dirty="0" smtClean="0">
                <a:latin typeface="Yu Gothic UI" panose="020B0500000000000000" pitchFamily="50" charset="-128"/>
                <a:ea typeface="Yu Gothic UI" panose="020B0500000000000000" pitchFamily="50" charset="-128"/>
              </a:rPr>
              <a:t>して</a:t>
            </a:r>
            <a:r>
              <a:rPr lang="en-US" altLang="ja-JP" sz="1100" dirty="0" smtClean="0">
                <a:latin typeface="Yu Gothic UI" panose="020B0500000000000000" pitchFamily="50" charset="-128"/>
                <a:ea typeface="Yu Gothic UI" panose="020B0500000000000000" pitchFamily="50" charset="-128"/>
              </a:rPr>
              <a:t>MS&amp;AD</a:t>
            </a:r>
            <a:r>
              <a:rPr lang="ja-JP" altLang="en-US" sz="1100" dirty="0" smtClean="0">
                <a:latin typeface="Yu Gothic UI" panose="020B0500000000000000" pitchFamily="50" charset="-128"/>
                <a:ea typeface="Yu Gothic UI" panose="020B0500000000000000" pitchFamily="50" charset="-128"/>
              </a:rPr>
              <a:t>インターリスク総研にて作成</a:t>
            </a:r>
            <a:r>
              <a:rPr kumimoji="1" lang="ja-JP" altLang="en-US" sz="1100" dirty="0" smtClean="0">
                <a:latin typeface="Yu Gothic UI" panose="020B0500000000000000" pitchFamily="50" charset="-128"/>
                <a:ea typeface="Yu Gothic UI" panose="020B0500000000000000" pitchFamily="50" charset="-128"/>
              </a:rPr>
              <a:t>。</a:t>
            </a:r>
            <a:endParaRPr kumimoji="1" lang="ja-JP" altLang="en-US" sz="1100" dirty="0">
              <a:latin typeface="Yu Gothic UI" panose="020B0500000000000000" pitchFamily="50" charset="-128"/>
              <a:ea typeface="Yu Gothic UI" panose="020B0500000000000000" pitchFamily="50" charset="-128"/>
            </a:endParaRPr>
          </a:p>
        </p:txBody>
      </p:sp>
      <p:sp>
        <p:nvSpPr>
          <p:cNvPr id="7" name="スライド番号プレースホルダー 2"/>
          <p:cNvSpPr txBox="1">
            <a:spLocks/>
          </p:cNvSpPr>
          <p:nvPr/>
        </p:nvSpPr>
        <p:spPr bwMode="auto">
          <a:xfrm>
            <a:off x="9387581" y="6525344"/>
            <a:ext cx="461963" cy="28803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defPPr>
              <a:defRPr lang="ja-JP"/>
            </a:defPPr>
            <a:lvl1pPr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1pPr>
            <a:lvl2pPr marL="742950" indent="-28575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2pPr>
            <a:lvl3pPr marL="11430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3pPr>
            <a:lvl4pPr marL="16002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4pPr>
            <a:lvl5pPr marL="20574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5pPr>
            <a:lvl6pPr marL="25146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6pPr>
            <a:lvl7pPr marL="29718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7pPr>
            <a:lvl8pPr marL="34290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8pPr>
            <a:lvl9pPr marL="38862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9pPr>
          </a:lstStyle>
          <a:p>
            <a:pPr eaLnBrk="1" hangingPunct="1"/>
            <a:fld id="{5F82F160-9AED-467D-A47B-DBCBDA99B8AC}" type="slidenum">
              <a:rPr lang="en-US" altLang="ja-JP" sz="1200" smtClean="0">
                <a:solidFill>
                  <a:srgbClr val="414243"/>
                </a:solidFill>
                <a:ea typeface="メイリオ" pitchFamily="50" charset="-128"/>
              </a:rPr>
              <a:pPr eaLnBrk="1" hangingPunct="1"/>
              <a:t>46</a:t>
            </a:fld>
            <a:endParaRPr lang="ja-JP" altLang="en-US" sz="1200" dirty="0" smtClean="0">
              <a:solidFill>
                <a:srgbClr val="414243"/>
              </a:solidFill>
              <a:ea typeface="メイリオ" pitchFamily="50" charset="-128"/>
            </a:endParaRPr>
          </a:p>
        </p:txBody>
      </p:sp>
    </p:spTree>
    <p:extLst>
      <p:ext uri="{BB962C8B-B14F-4D97-AF65-F5344CB8AC3E}">
        <p14:creationId xmlns:p14="http://schemas.microsoft.com/office/powerpoint/2010/main" val="29637850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sz="2000" dirty="0" smtClean="0"/>
              <a:t>（２）コロナ禍における避難所</a:t>
            </a:r>
            <a:r>
              <a:rPr lang="en-US" altLang="ja-JP" sz="2000" dirty="0"/>
              <a:t/>
            </a:r>
            <a:br>
              <a:rPr lang="en-US" altLang="ja-JP" sz="2000" dirty="0"/>
            </a:br>
            <a:r>
              <a:rPr lang="ja-JP" altLang="en-US" sz="2000" dirty="0" smtClean="0"/>
              <a:t>　　　運営</a:t>
            </a:r>
            <a:r>
              <a:rPr lang="ja-JP" altLang="en-US" sz="2000" dirty="0"/>
              <a:t>イメージ</a:t>
            </a:r>
            <a:endParaRPr kumimoji="1" lang="ja-JP" altLang="en-US" sz="2000" dirty="0"/>
          </a:p>
        </p:txBody>
      </p:sp>
      <p:sp>
        <p:nvSpPr>
          <p:cNvPr id="5" name="正方形/長方形 4"/>
          <p:cNvSpPr/>
          <p:nvPr/>
        </p:nvSpPr>
        <p:spPr>
          <a:xfrm>
            <a:off x="128711" y="836710"/>
            <a:ext cx="9648825" cy="1080122"/>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内閣府から自治体むけに発信された災害発生時の避難所の運営例のイメージを下に示します。</a:t>
            </a:r>
            <a:endPar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コロナ以降で</a:t>
            </a:r>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は</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「①受付でのチェック」「②発熱者・濃厚接触者の専用スペース・通路」 「③消毒</a:t>
            </a:r>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液・</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ハンドソープ・マスク・体温計の設置</a:t>
            </a:r>
            <a:r>
              <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換気・消毒」「</a:t>
            </a:r>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④</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できる限り密にならないレイアウト」が主</a:t>
            </a:r>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な</a:t>
            </a:r>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ポイントになります。</a:t>
            </a:r>
            <a:endParaRPr lang="en-US" altLang="ja-JP"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4" name="図 3"/>
          <p:cNvPicPr>
            <a:picLocks noChangeAspect="1"/>
          </p:cNvPicPr>
          <p:nvPr/>
        </p:nvPicPr>
        <p:blipFill>
          <a:blip r:embed="rId2"/>
          <a:stretch>
            <a:fillRect/>
          </a:stretch>
        </p:blipFill>
        <p:spPr>
          <a:xfrm>
            <a:off x="1640122" y="2070480"/>
            <a:ext cx="6729910" cy="4270331"/>
          </a:xfrm>
          <a:prstGeom prst="rect">
            <a:avLst/>
          </a:prstGeom>
        </p:spPr>
      </p:pic>
      <p:sp>
        <p:nvSpPr>
          <p:cNvPr id="3" name="角丸四角形 2"/>
          <p:cNvSpPr/>
          <p:nvPr/>
        </p:nvSpPr>
        <p:spPr>
          <a:xfrm>
            <a:off x="3545496" y="5094816"/>
            <a:ext cx="1152128" cy="1080120"/>
          </a:xfrm>
          <a:prstGeom prst="roundRect">
            <a:avLst/>
          </a:prstGeom>
          <a:noFill/>
          <a:ln w="19050">
            <a:solidFill>
              <a:srgbClr val="FF0000"/>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6" name="角丸四角形 5"/>
          <p:cNvSpPr/>
          <p:nvPr/>
        </p:nvSpPr>
        <p:spPr>
          <a:xfrm>
            <a:off x="1745296" y="2132230"/>
            <a:ext cx="1512168" cy="4105082"/>
          </a:xfrm>
          <a:prstGeom prst="roundRect">
            <a:avLst/>
          </a:prstGeom>
          <a:noFill/>
          <a:ln w="19050">
            <a:solidFill>
              <a:srgbClr val="FF0000"/>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7" name="角丸四角形 6"/>
          <p:cNvSpPr/>
          <p:nvPr/>
        </p:nvSpPr>
        <p:spPr>
          <a:xfrm>
            <a:off x="3905536" y="2143032"/>
            <a:ext cx="4320480" cy="2951784"/>
          </a:xfrm>
          <a:prstGeom prst="roundRect">
            <a:avLst/>
          </a:prstGeom>
          <a:noFill/>
          <a:ln w="19050">
            <a:solidFill>
              <a:srgbClr val="FF0000"/>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8" name="楕円 7"/>
          <p:cNvSpPr/>
          <p:nvPr/>
        </p:nvSpPr>
        <p:spPr>
          <a:xfrm rot="20404374">
            <a:off x="2465376" y="4446744"/>
            <a:ext cx="576064" cy="792088"/>
          </a:xfrm>
          <a:prstGeom prst="ellipse">
            <a:avLst/>
          </a:prstGeom>
          <a:noFill/>
          <a:ln w="19050">
            <a:solidFill>
              <a:srgbClr val="FF0000"/>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000000"/>
              </a:solidFill>
            </a:endParaRPr>
          </a:p>
        </p:txBody>
      </p:sp>
      <p:sp>
        <p:nvSpPr>
          <p:cNvPr id="9" name="テキスト ボックス 8"/>
          <p:cNvSpPr txBox="1"/>
          <p:nvPr/>
        </p:nvSpPr>
        <p:spPr>
          <a:xfrm>
            <a:off x="6651809" y="2063671"/>
            <a:ext cx="2121398" cy="158989"/>
          </a:xfrm>
          <a:prstGeom prst="rect">
            <a:avLst/>
          </a:prstGeom>
          <a:solidFill>
            <a:schemeClr val="bg1"/>
          </a:solidFill>
          <a:ln w="12700">
            <a:solidFill>
              <a:srgbClr val="FF0000"/>
            </a:solidFill>
          </a:ln>
        </p:spPr>
        <p:txBody>
          <a:bodyPr wrap="none" tIns="0" bIns="0" rtlCol="0">
            <a:noAutofit/>
          </a:bodyPr>
          <a:lstStyle/>
          <a:p>
            <a:r>
              <a:rPr lang="ja-JP" altLang="en-US" sz="105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④できる限り</a:t>
            </a: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密</a:t>
            </a:r>
            <a:r>
              <a:rPr lang="ja-JP" altLang="en-US" sz="105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にならない</a:t>
            </a: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レイアウト</a:t>
            </a:r>
            <a:endParaRPr kumimoji="1"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テキスト ボックス 9"/>
          <p:cNvSpPr txBox="1"/>
          <p:nvPr/>
        </p:nvSpPr>
        <p:spPr>
          <a:xfrm>
            <a:off x="668776" y="1982144"/>
            <a:ext cx="2359936" cy="191532"/>
          </a:xfrm>
          <a:prstGeom prst="rect">
            <a:avLst/>
          </a:prstGeom>
          <a:solidFill>
            <a:schemeClr val="bg1"/>
          </a:solidFill>
          <a:ln w="12700">
            <a:solidFill>
              <a:srgbClr val="FF0000"/>
            </a:solidFill>
          </a:ln>
        </p:spPr>
        <p:txBody>
          <a:bodyPr wrap="none" tIns="0" bIns="0" rtlCol="0">
            <a:noAutofit/>
          </a:bodyPr>
          <a:lstStyle/>
          <a:p>
            <a:r>
              <a:rPr kumimoji="1" lang="ja-JP" altLang="en-US" sz="11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②発熱者・濃厚接触者の専用スペース</a:t>
            </a:r>
            <a:endParaRPr kumimoji="1" lang="ja-JP" altLang="en-US"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テキスト ボックス 10"/>
          <p:cNvSpPr txBox="1"/>
          <p:nvPr/>
        </p:nvSpPr>
        <p:spPr>
          <a:xfrm>
            <a:off x="3509492" y="5085184"/>
            <a:ext cx="1224136" cy="173852"/>
          </a:xfrm>
          <a:prstGeom prst="rect">
            <a:avLst/>
          </a:prstGeom>
          <a:solidFill>
            <a:schemeClr val="bg1"/>
          </a:solidFill>
          <a:ln w="12700">
            <a:solidFill>
              <a:srgbClr val="FF0000"/>
            </a:solidFill>
          </a:ln>
        </p:spPr>
        <p:txBody>
          <a:bodyPr wrap="none" tIns="0" bIns="0" rtlCol="0">
            <a:noAutofit/>
          </a:bodyPr>
          <a:lstStyle/>
          <a:p>
            <a:r>
              <a:rPr lang="ja-JP" altLang="en-US" sz="11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①受付でのチェック</a:t>
            </a:r>
            <a:endParaRPr kumimoji="1" lang="ja-JP" altLang="en-US"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テキスト ボックス 11"/>
          <p:cNvSpPr txBox="1"/>
          <p:nvPr/>
        </p:nvSpPr>
        <p:spPr>
          <a:xfrm>
            <a:off x="384245" y="4701615"/>
            <a:ext cx="2003151" cy="360040"/>
          </a:xfrm>
          <a:prstGeom prst="rect">
            <a:avLst/>
          </a:prstGeom>
          <a:solidFill>
            <a:schemeClr val="bg1"/>
          </a:solidFill>
          <a:ln w="12700">
            <a:solidFill>
              <a:srgbClr val="FF0000"/>
            </a:solidFill>
          </a:ln>
        </p:spPr>
        <p:txBody>
          <a:bodyPr wrap="square" tIns="0" bIns="0" rtlCol="0">
            <a:noAutofit/>
          </a:bodyPr>
          <a:lstStyle/>
          <a:p>
            <a:r>
              <a:rPr kumimoji="1" lang="ja-JP" altLang="en-US" sz="11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③消毒液・ハンドソープ・マスク・体温計の設置、換気・消毒</a:t>
            </a:r>
            <a:endParaRPr kumimoji="1" lang="ja-JP" altLang="en-US"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 name="テキスト ボックス 12"/>
          <p:cNvSpPr txBox="1"/>
          <p:nvPr/>
        </p:nvSpPr>
        <p:spPr>
          <a:xfrm>
            <a:off x="3944888" y="6245476"/>
            <a:ext cx="5832648" cy="246221"/>
          </a:xfrm>
          <a:prstGeom prst="rect">
            <a:avLst/>
          </a:prstGeom>
          <a:noFill/>
        </p:spPr>
        <p:txBody>
          <a:bodyPr wrap="square" rtlCol="0">
            <a:spAutoFit/>
          </a:bodyPr>
          <a:lstStyle/>
          <a:p>
            <a:r>
              <a:rPr lang="ja-JP" altLang="en-US" sz="1000" dirty="0" smtClean="0">
                <a:latin typeface="Yu Gothic UI" panose="020B0500000000000000" pitchFamily="50" charset="-128"/>
                <a:ea typeface="Yu Gothic UI" panose="020B0500000000000000" pitchFamily="50" charset="-128"/>
              </a:rPr>
              <a:t>出典：「新型コロナウイルス感染症対策に配慮した避難所運営のポイント」、厚生労働省</a:t>
            </a:r>
            <a:endParaRPr kumimoji="1" lang="ja-JP" altLang="en-US" sz="1000" dirty="0">
              <a:latin typeface="Yu Gothic UI" panose="020B0500000000000000" pitchFamily="50" charset="-128"/>
              <a:ea typeface="Yu Gothic UI" panose="020B0500000000000000" pitchFamily="50" charset="-128"/>
            </a:endParaRPr>
          </a:p>
        </p:txBody>
      </p:sp>
      <p:sp>
        <p:nvSpPr>
          <p:cNvPr id="14" name="スライド番号プレースホルダー 2"/>
          <p:cNvSpPr txBox="1">
            <a:spLocks/>
          </p:cNvSpPr>
          <p:nvPr/>
        </p:nvSpPr>
        <p:spPr bwMode="auto">
          <a:xfrm>
            <a:off x="9387581" y="6525344"/>
            <a:ext cx="461963" cy="28803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defPPr>
              <a:defRPr lang="ja-JP"/>
            </a:defPPr>
            <a:lvl1pPr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1pPr>
            <a:lvl2pPr marL="742950" indent="-28575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2pPr>
            <a:lvl3pPr marL="11430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3pPr>
            <a:lvl4pPr marL="16002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4pPr>
            <a:lvl5pPr marL="20574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5pPr>
            <a:lvl6pPr marL="25146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6pPr>
            <a:lvl7pPr marL="29718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7pPr>
            <a:lvl8pPr marL="34290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8pPr>
            <a:lvl9pPr marL="38862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9pPr>
          </a:lstStyle>
          <a:p>
            <a:pPr eaLnBrk="1" hangingPunct="1"/>
            <a:fld id="{5F82F160-9AED-467D-A47B-DBCBDA99B8AC}" type="slidenum">
              <a:rPr lang="en-US" altLang="ja-JP" sz="1200" smtClean="0">
                <a:solidFill>
                  <a:srgbClr val="414243"/>
                </a:solidFill>
                <a:ea typeface="メイリオ" pitchFamily="50" charset="-128"/>
              </a:rPr>
              <a:pPr eaLnBrk="1" hangingPunct="1"/>
              <a:t>47</a:t>
            </a:fld>
            <a:endParaRPr lang="ja-JP" altLang="en-US" sz="1200" dirty="0" smtClean="0">
              <a:solidFill>
                <a:srgbClr val="414243"/>
              </a:solidFill>
              <a:ea typeface="メイリオ" pitchFamily="50" charset="-128"/>
            </a:endParaRPr>
          </a:p>
        </p:txBody>
      </p:sp>
    </p:spTree>
    <p:extLst>
      <p:ext uri="{BB962C8B-B14F-4D97-AF65-F5344CB8AC3E}">
        <p14:creationId xmlns:p14="http://schemas.microsoft.com/office/powerpoint/2010/main" val="29067943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28711" y="116434"/>
            <a:ext cx="9648825" cy="576262"/>
          </a:xfrm>
        </p:spPr>
        <p:txBody>
          <a:bodyPr/>
          <a:lstStyle/>
          <a:p>
            <a:r>
              <a:rPr lang="ja-JP" altLang="en-US" sz="2000" dirty="0" smtClean="0"/>
              <a:t>（２）</a:t>
            </a:r>
            <a:r>
              <a:rPr lang="ja-JP" altLang="en-US" sz="2000" dirty="0"/>
              <a:t>コロナ禍における避難所</a:t>
            </a:r>
            <a:r>
              <a:rPr lang="en-US" altLang="ja-JP" sz="2000" dirty="0"/>
              <a:t/>
            </a:r>
            <a:br>
              <a:rPr lang="en-US" altLang="ja-JP" sz="2000" dirty="0"/>
            </a:br>
            <a:r>
              <a:rPr lang="ja-JP" altLang="en-US" sz="2000" dirty="0"/>
              <a:t>　　　</a:t>
            </a:r>
            <a:r>
              <a:rPr lang="ja-JP" altLang="en-US" sz="2000" dirty="0" smtClean="0"/>
              <a:t>①受付でのチェック</a:t>
            </a:r>
            <a:endParaRPr kumimoji="1" lang="ja-JP" altLang="en-US" sz="2000" dirty="0"/>
          </a:p>
        </p:txBody>
      </p:sp>
      <p:sp>
        <p:nvSpPr>
          <p:cNvPr id="3" name="テキスト ボックス 2"/>
          <p:cNvSpPr txBox="1"/>
          <p:nvPr/>
        </p:nvSpPr>
        <p:spPr>
          <a:xfrm>
            <a:off x="3944888" y="6245476"/>
            <a:ext cx="5832648" cy="246221"/>
          </a:xfrm>
          <a:prstGeom prst="rect">
            <a:avLst/>
          </a:prstGeom>
          <a:noFill/>
        </p:spPr>
        <p:txBody>
          <a:bodyPr wrap="square" rtlCol="0">
            <a:spAutoFit/>
          </a:bodyPr>
          <a:lstStyle/>
          <a:p>
            <a:r>
              <a:rPr lang="ja-JP" altLang="en-US" sz="1000" dirty="0" smtClean="0">
                <a:latin typeface="Yu Gothic UI" panose="020B0500000000000000" pitchFamily="50" charset="-128"/>
                <a:ea typeface="Yu Gothic UI" panose="020B0500000000000000" pitchFamily="50" charset="-128"/>
              </a:rPr>
              <a:t>出典：「新型コロナウイルス感染症対策に配慮した避難所運営のポイント」、厚生労働省</a:t>
            </a:r>
            <a:endParaRPr kumimoji="1" lang="ja-JP" altLang="en-US" sz="1000" dirty="0">
              <a:latin typeface="Yu Gothic UI" panose="020B0500000000000000" pitchFamily="50" charset="-128"/>
              <a:ea typeface="Yu Gothic UI" panose="020B0500000000000000" pitchFamily="50" charset="-128"/>
            </a:endParaRPr>
          </a:p>
        </p:txBody>
      </p:sp>
      <p:pic>
        <p:nvPicPr>
          <p:cNvPr id="4" name="図 3"/>
          <p:cNvPicPr>
            <a:picLocks noChangeAspect="1"/>
          </p:cNvPicPr>
          <p:nvPr/>
        </p:nvPicPr>
        <p:blipFill>
          <a:blip r:embed="rId2"/>
          <a:stretch>
            <a:fillRect/>
          </a:stretch>
        </p:blipFill>
        <p:spPr>
          <a:xfrm>
            <a:off x="128464" y="1975066"/>
            <a:ext cx="5184575" cy="3923228"/>
          </a:xfrm>
          <a:prstGeom prst="rect">
            <a:avLst/>
          </a:prstGeom>
        </p:spPr>
      </p:pic>
      <p:sp>
        <p:nvSpPr>
          <p:cNvPr id="5" name="正方形/長方形 4"/>
          <p:cNvSpPr/>
          <p:nvPr/>
        </p:nvSpPr>
        <p:spPr>
          <a:xfrm>
            <a:off x="128711" y="836710"/>
            <a:ext cx="9648825" cy="1080122"/>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総合受付の前に事前受付を設置します。事前受付者と避難者との間を</a:t>
            </a:r>
            <a:r>
              <a:rPr lang="en-US" altLang="ja-JP"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2m</a:t>
            </a:r>
            <a:r>
              <a:rPr lang="ja-JP" altLang="en-US"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程度の距離を取れるように机を配置します。受付に並んだ避難者の間隔も</a:t>
            </a:r>
            <a:r>
              <a:rPr lang="en-US" altLang="ja-JP"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2m</a:t>
            </a:r>
            <a:r>
              <a:rPr lang="ja-JP" altLang="en-US"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程度となるようにします。受付では発熱や体調不良を確認し、該当者は専用スペースに誘導します。</a:t>
            </a:r>
            <a:endPar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6" name="図 5"/>
          <p:cNvPicPr>
            <a:picLocks noChangeAspect="1"/>
          </p:cNvPicPr>
          <p:nvPr/>
        </p:nvPicPr>
        <p:blipFill>
          <a:blip r:embed="rId3"/>
          <a:stretch>
            <a:fillRect/>
          </a:stretch>
        </p:blipFill>
        <p:spPr>
          <a:xfrm>
            <a:off x="5313040" y="3068960"/>
            <a:ext cx="2016224" cy="2044994"/>
          </a:xfrm>
          <a:prstGeom prst="rect">
            <a:avLst/>
          </a:prstGeom>
          <a:ln>
            <a:solidFill>
              <a:schemeClr val="tx1"/>
            </a:solidFill>
          </a:ln>
        </p:spPr>
      </p:pic>
      <p:sp>
        <p:nvSpPr>
          <p:cNvPr id="7" name="テキスト ボックス 6"/>
          <p:cNvSpPr txBox="1"/>
          <p:nvPr/>
        </p:nvSpPr>
        <p:spPr>
          <a:xfrm>
            <a:off x="1928664" y="5877272"/>
            <a:ext cx="1656184" cy="246221"/>
          </a:xfrm>
          <a:prstGeom prst="rect">
            <a:avLst/>
          </a:prstGeom>
          <a:noFill/>
        </p:spPr>
        <p:txBody>
          <a:bodyPr wrap="square" rtlCol="0">
            <a:spAutoFit/>
          </a:bodyPr>
          <a:lstStyle/>
          <a:p>
            <a:r>
              <a:rPr lang="ja-JP" altLang="en-US" sz="1000" dirty="0" smtClean="0">
                <a:latin typeface="Yu Gothic UI" panose="020B0500000000000000" pitchFamily="50" charset="-128"/>
                <a:ea typeface="Yu Gothic UI" panose="020B0500000000000000" pitchFamily="50" charset="-128"/>
              </a:rPr>
              <a:t>図：事前受付のレイアウト</a:t>
            </a:r>
            <a:endParaRPr kumimoji="1" lang="ja-JP" altLang="en-US" sz="1000" dirty="0">
              <a:latin typeface="Yu Gothic UI" panose="020B0500000000000000" pitchFamily="50" charset="-128"/>
              <a:ea typeface="Yu Gothic UI" panose="020B0500000000000000" pitchFamily="50" charset="-128"/>
            </a:endParaRPr>
          </a:p>
        </p:txBody>
      </p:sp>
      <p:sp>
        <p:nvSpPr>
          <p:cNvPr id="8" name="テキスト ボックス 7"/>
          <p:cNvSpPr txBox="1"/>
          <p:nvPr/>
        </p:nvSpPr>
        <p:spPr>
          <a:xfrm>
            <a:off x="5457056" y="5109872"/>
            <a:ext cx="1656184" cy="246221"/>
          </a:xfrm>
          <a:prstGeom prst="rect">
            <a:avLst/>
          </a:prstGeom>
          <a:noFill/>
        </p:spPr>
        <p:txBody>
          <a:bodyPr wrap="square" rtlCol="0">
            <a:spAutoFit/>
          </a:bodyPr>
          <a:lstStyle/>
          <a:p>
            <a:r>
              <a:rPr lang="ja-JP" altLang="en-US" sz="1000" dirty="0" smtClean="0">
                <a:latin typeface="Yu Gothic UI" panose="020B0500000000000000" pitchFamily="50" charset="-128"/>
                <a:ea typeface="Yu Gothic UI" panose="020B0500000000000000" pitchFamily="50" charset="-128"/>
              </a:rPr>
              <a:t>図：事前受付のレイアウト</a:t>
            </a:r>
            <a:endParaRPr kumimoji="1" lang="ja-JP" altLang="en-US" sz="1000" dirty="0">
              <a:latin typeface="Yu Gothic UI" panose="020B0500000000000000" pitchFamily="50" charset="-128"/>
              <a:ea typeface="Yu Gothic UI" panose="020B0500000000000000" pitchFamily="50" charset="-128"/>
            </a:endParaRPr>
          </a:p>
        </p:txBody>
      </p:sp>
      <p:sp>
        <p:nvSpPr>
          <p:cNvPr id="9" name="スライド番号プレースホルダー 2"/>
          <p:cNvSpPr txBox="1">
            <a:spLocks/>
          </p:cNvSpPr>
          <p:nvPr/>
        </p:nvSpPr>
        <p:spPr bwMode="auto">
          <a:xfrm>
            <a:off x="9387581" y="6525344"/>
            <a:ext cx="461963" cy="28803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defPPr>
              <a:defRPr lang="ja-JP"/>
            </a:defPPr>
            <a:lvl1pPr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1pPr>
            <a:lvl2pPr marL="742950" indent="-28575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2pPr>
            <a:lvl3pPr marL="11430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3pPr>
            <a:lvl4pPr marL="16002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4pPr>
            <a:lvl5pPr marL="20574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5pPr>
            <a:lvl6pPr marL="25146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6pPr>
            <a:lvl7pPr marL="29718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7pPr>
            <a:lvl8pPr marL="34290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8pPr>
            <a:lvl9pPr marL="38862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9pPr>
          </a:lstStyle>
          <a:p>
            <a:pPr eaLnBrk="1" hangingPunct="1"/>
            <a:fld id="{5F82F160-9AED-467D-A47B-DBCBDA99B8AC}" type="slidenum">
              <a:rPr lang="en-US" altLang="ja-JP" sz="1200" smtClean="0">
                <a:solidFill>
                  <a:srgbClr val="414243"/>
                </a:solidFill>
                <a:ea typeface="メイリオ" pitchFamily="50" charset="-128"/>
              </a:rPr>
              <a:pPr eaLnBrk="1" hangingPunct="1"/>
              <a:t>48</a:t>
            </a:fld>
            <a:endParaRPr lang="ja-JP" altLang="en-US" sz="1200" dirty="0" smtClean="0">
              <a:solidFill>
                <a:srgbClr val="414243"/>
              </a:solidFill>
              <a:ea typeface="メイリオ" pitchFamily="50" charset="-128"/>
            </a:endParaRPr>
          </a:p>
        </p:txBody>
      </p:sp>
    </p:spTree>
    <p:extLst>
      <p:ext uri="{BB962C8B-B14F-4D97-AF65-F5344CB8AC3E}">
        <p14:creationId xmlns:p14="http://schemas.microsoft.com/office/powerpoint/2010/main" val="11889384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sz="2000" dirty="0"/>
              <a:t>（１）コロナ禍における避難所</a:t>
            </a:r>
            <a:r>
              <a:rPr lang="en-US" altLang="ja-JP" sz="2000" dirty="0"/>
              <a:t/>
            </a:r>
            <a:br>
              <a:rPr lang="en-US" altLang="ja-JP" sz="2000" dirty="0"/>
            </a:br>
            <a:r>
              <a:rPr lang="ja-JP" altLang="en-US" sz="2000" dirty="0"/>
              <a:t>　　　</a:t>
            </a:r>
            <a:r>
              <a:rPr lang="ja-JP" altLang="en-US" sz="2000" dirty="0" smtClean="0"/>
              <a:t>②発熱者・濃厚接触者の専用スペース・通路</a:t>
            </a:r>
            <a:endParaRPr kumimoji="1" lang="ja-JP" altLang="en-US" sz="2000" dirty="0"/>
          </a:p>
        </p:txBody>
      </p:sp>
      <p:pic>
        <p:nvPicPr>
          <p:cNvPr id="3" name="図 2"/>
          <p:cNvPicPr>
            <a:picLocks noChangeAspect="1"/>
          </p:cNvPicPr>
          <p:nvPr/>
        </p:nvPicPr>
        <p:blipFill>
          <a:blip r:embed="rId2"/>
          <a:stretch>
            <a:fillRect/>
          </a:stretch>
        </p:blipFill>
        <p:spPr>
          <a:xfrm>
            <a:off x="776536" y="2420888"/>
            <a:ext cx="8280920" cy="3215916"/>
          </a:xfrm>
          <a:prstGeom prst="rect">
            <a:avLst/>
          </a:prstGeom>
        </p:spPr>
      </p:pic>
      <p:sp>
        <p:nvSpPr>
          <p:cNvPr id="4" name="正方形/長方形 3"/>
          <p:cNvSpPr/>
          <p:nvPr/>
        </p:nvSpPr>
        <p:spPr>
          <a:xfrm>
            <a:off x="128711" y="836710"/>
            <a:ext cx="9648825" cy="1080122"/>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避難所では、濃厚接触者や発熱者が来所した場合に備えて、専用スペースと通路が必要となります。この専用スペースのスタッフは専任の方が割り当てられます。</a:t>
            </a:r>
            <a:endPar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テキスト ボックス 4"/>
          <p:cNvSpPr txBox="1"/>
          <p:nvPr/>
        </p:nvSpPr>
        <p:spPr>
          <a:xfrm>
            <a:off x="3944888" y="6245476"/>
            <a:ext cx="5832648" cy="246221"/>
          </a:xfrm>
          <a:prstGeom prst="rect">
            <a:avLst/>
          </a:prstGeom>
          <a:noFill/>
        </p:spPr>
        <p:txBody>
          <a:bodyPr wrap="square" rtlCol="0">
            <a:spAutoFit/>
          </a:bodyPr>
          <a:lstStyle/>
          <a:p>
            <a:r>
              <a:rPr lang="ja-JP" altLang="en-US" sz="1000" dirty="0" smtClean="0">
                <a:latin typeface="Yu Gothic UI" panose="020B0500000000000000" pitchFamily="50" charset="-128"/>
                <a:ea typeface="Yu Gothic UI" panose="020B0500000000000000" pitchFamily="50" charset="-128"/>
              </a:rPr>
              <a:t>出典：「新型コロナウイルス感染症対策に配慮した避難所運営のポイント」、厚生労働省</a:t>
            </a:r>
            <a:endParaRPr kumimoji="1" lang="ja-JP" altLang="en-US" sz="1000" dirty="0">
              <a:latin typeface="Yu Gothic UI" panose="020B0500000000000000" pitchFamily="50" charset="-128"/>
              <a:ea typeface="Yu Gothic UI" panose="020B0500000000000000" pitchFamily="50" charset="-128"/>
            </a:endParaRPr>
          </a:p>
        </p:txBody>
      </p:sp>
      <p:sp>
        <p:nvSpPr>
          <p:cNvPr id="6" name="スライド番号プレースホルダー 2"/>
          <p:cNvSpPr txBox="1">
            <a:spLocks/>
          </p:cNvSpPr>
          <p:nvPr/>
        </p:nvSpPr>
        <p:spPr bwMode="auto">
          <a:xfrm>
            <a:off x="9387581" y="6525344"/>
            <a:ext cx="461963" cy="28803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defPPr>
              <a:defRPr lang="ja-JP"/>
            </a:defPPr>
            <a:lvl1pPr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1pPr>
            <a:lvl2pPr marL="742950" indent="-28575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2pPr>
            <a:lvl3pPr marL="11430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3pPr>
            <a:lvl4pPr marL="16002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4pPr>
            <a:lvl5pPr marL="20574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5pPr>
            <a:lvl6pPr marL="25146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6pPr>
            <a:lvl7pPr marL="29718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7pPr>
            <a:lvl8pPr marL="34290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8pPr>
            <a:lvl9pPr marL="38862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9pPr>
          </a:lstStyle>
          <a:p>
            <a:pPr eaLnBrk="1" hangingPunct="1"/>
            <a:fld id="{5F82F160-9AED-467D-A47B-DBCBDA99B8AC}" type="slidenum">
              <a:rPr lang="en-US" altLang="ja-JP" sz="1200" smtClean="0">
                <a:solidFill>
                  <a:srgbClr val="414243"/>
                </a:solidFill>
                <a:ea typeface="メイリオ" pitchFamily="50" charset="-128"/>
              </a:rPr>
              <a:pPr eaLnBrk="1" hangingPunct="1"/>
              <a:t>49</a:t>
            </a:fld>
            <a:endParaRPr lang="ja-JP" altLang="en-US" sz="1200" dirty="0" smtClean="0">
              <a:solidFill>
                <a:srgbClr val="414243"/>
              </a:solidFill>
              <a:ea typeface="メイリオ" pitchFamily="50" charset="-128"/>
            </a:endParaRPr>
          </a:p>
        </p:txBody>
      </p:sp>
    </p:spTree>
    <p:extLst>
      <p:ext uri="{BB962C8B-B14F-4D97-AF65-F5344CB8AC3E}">
        <p14:creationId xmlns:p14="http://schemas.microsoft.com/office/powerpoint/2010/main" val="37036661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タイトル 1"/>
          <p:cNvSpPr>
            <a:spLocks noGrp="1"/>
          </p:cNvSpPr>
          <p:nvPr>
            <p:ph type="ctrTitle"/>
          </p:nvPr>
        </p:nvSpPr>
        <p:spPr>
          <a:xfrm>
            <a:off x="128588" y="115888"/>
            <a:ext cx="9648825" cy="576262"/>
          </a:xfrm>
        </p:spPr>
        <p:txBody>
          <a:bodyPr/>
          <a:lstStyle/>
          <a:p>
            <a:r>
              <a:rPr lang="en-US" altLang="ja-JP" sz="2000" dirty="0"/>
              <a:t>(1</a:t>
            </a:r>
            <a:r>
              <a:rPr lang="en-US" altLang="ja-JP" sz="2000" dirty="0" smtClean="0"/>
              <a:t>) </a:t>
            </a:r>
            <a:r>
              <a:rPr lang="ja-JP" altLang="en-US" sz="2000" dirty="0" smtClean="0"/>
              <a:t>増加する集中豪雨</a:t>
            </a:r>
            <a:r>
              <a:rPr lang="en-US" altLang="ja-JP" sz="2000" dirty="0" smtClean="0"/>
              <a:t/>
            </a:r>
            <a:br>
              <a:rPr lang="en-US" altLang="ja-JP" sz="2000" dirty="0" smtClean="0"/>
            </a:br>
            <a:r>
              <a:rPr lang="ja-JP" altLang="en-US" sz="2000" dirty="0"/>
              <a:t>　</a:t>
            </a:r>
            <a:r>
              <a:rPr lang="ja-JP" altLang="en-US" sz="2000" dirty="0" smtClean="0"/>
              <a:t>②　災害事例</a:t>
            </a:r>
            <a:r>
              <a:rPr lang="ja-JP" altLang="en-US" sz="2000" dirty="0"/>
              <a:t> </a:t>
            </a:r>
            <a:r>
              <a:rPr lang="ja-JP" altLang="en-US" sz="2000" dirty="0" smtClean="0"/>
              <a:t>その</a:t>
            </a:r>
            <a:r>
              <a:rPr lang="en-US" altLang="ja-JP" sz="2000" dirty="0" smtClean="0"/>
              <a:t>1</a:t>
            </a:r>
            <a:r>
              <a:rPr lang="ja-JP" altLang="en-US" sz="2000" dirty="0" smtClean="0"/>
              <a:t>（平成</a:t>
            </a:r>
            <a:r>
              <a:rPr lang="en-US" altLang="ja-JP" sz="2000" dirty="0" smtClean="0"/>
              <a:t>30</a:t>
            </a:r>
            <a:r>
              <a:rPr lang="ja-JP" altLang="en-US" sz="2000" dirty="0" smtClean="0"/>
              <a:t>年）</a:t>
            </a:r>
            <a:endParaRPr sz="2000" dirty="0" smtClean="0"/>
          </a:p>
        </p:txBody>
      </p:sp>
      <p:sp>
        <p:nvSpPr>
          <p:cNvPr id="47107" name="スライド番号プレースホルダー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fontAlgn="base" hangingPunct="1">
              <a:spcBef>
                <a:spcPct val="0"/>
              </a:spcBef>
              <a:spcAft>
                <a:spcPct val="0"/>
              </a:spcAft>
            </a:pPr>
            <a:fld id="{737DCB8F-8D42-444D-A847-83F0A644BCF6}" type="slidenum">
              <a:rPr smtClean="0">
                <a:solidFill>
                  <a:srgbClr val="414243"/>
                </a:solidFill>
                <a:ea typeface="メイリオ" pitchFamily="50" charset="-128"/>
              </a:rPr>
              <a:pPr eaLnBrk="1" fontAlgn="base" hangingPunct="1">
                <a:spcBef>
                  <a:spcPct val="0"/>
                </a:spcBef>
                <a:spcAft>
                  <a:spcPct val="0"/>
                </a:spcAft>
              </a:pPr>
              <a:t>5</a:t>
            </a:fld>
            <a:endParaRPr lang="ja-JP" altLang="en-US" smtClean="0">
              <a:solidFill>
                <a:srgbClr val="414243"/>
              </a:solidFill>
              <a:ea typeface="メイリオ" pitchFamily="50" charset="-128"/>
            </a:endParaRPr>
          </a:p>
        </p:txBody>
      </p:sp>
      <p:sp>
        <p:nvSpPr>
          <p:cNvPr id="47108" name="テキスト ボックス 1"/>
          <p:cNvSpPr txBox="1">
            <a:spLocks noChangeArrowheads="1"/>
          </p:cNvSpPr>
          <p:nvPr/>
        </p:nvSpPr>
        <p:spPr bwMode="auto">
          <a:xfrm>
            <a:off x="128464" y="1628800"/>
            <a:ext cx="4536504" cy="503237"/>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eaLnBrk="1" hangingPunct="1">
              <a:spcBef>
                <a:spcPct val="0"/>
              </a:spcBef>
              <a:buClrTx/>
              <a:buSzTx/>
              <a:buFontTx/>
              <a:buNone/>
            </a:pPr>
            <a:r>
              <a:rPr lang="en-US" altLang="ja-JP" sz="2400" b="1" dirty="0" smtClean="0">
                <a:solidFill>
                  <a:srgbClr val="FFFFFF"/>
                </a:solidFill>
              </a:rPr>
              <a:t>7</a:t>
            </a:r>
            <a:r>
              <a:rPr lang="ja-JP" altLang="en-US" sz="2400" b="1" dirty="0" smtClean="0">
                <a:solidFill>
                  <a:srgbClr val="FFFFFF"/>
                </a:solidFill>
              </a:rPr>
              <a:t>月西日本豪雨</a:t>
            </a:r>
            <a:r>
              <a:rPr lang="en-US" altLang="ja-JP" sz="2400" b="1" dirty="0" smtClean="0">
                <a:solidFill>
                  <a:srgbClr val="FFFFFF"/>
                </a:solidFill>
              </a:rPr>
              <a:t>/</a:t>
            </a:r>
            <a:r>
              <a:rPr lang="ja-JP" altLang="en-US" sz="2400" b="1" dirty="0" smtClean="0">
                <a:solidFill>
                  <a:srgbClr val="FFFFFF"/>
                </a:solidFill>
              </a:rPr>
              <a:t>９月台風</a:t>
            </a:r>
            <a:r>
              <a:rPr lang="en-US" altLang="ja-JP" sz="2400" b="1" dirty="0" smtClean="0">
                <a:solidFill>
                  <a:srgbClr val="FFFFFF"/>
                </a:solidFill>
              </a:rPr>
              <a:t>21</a:t>
            </a:r>
            <a:r>
              <a:rPr lang="ja-JP" altLang="en-US" sz="2400" b="1" dirty="0" smtClean="0">
                <a:solidFill>
                  <a:srgbClr val="FFFFFF"/>
                </a:solidFill>
              </a:rPr>
              <a:t>号</a:t>
            </a:r>
            <a:endParaRPr lang="en-US" altLang="ja-JP" sz="2400" b="1" dirty="0">
              <a:solidFill>
                <a:srgbClr val="FFFFFF"/>
              </a:solidFill>
            </a:endParaRPr>
          </a:p>
        </p:txBody>
      </p:sp>
      <p:sp>
        <p:nvSpPr>
          <p:cNvPr id="47110" name="テキスト ボックス 3"/>
          <p:cNvSpPr txBox="1">
            <a:spLocks noChangeArrowheads="1"/>
          </p:cNvSpPr>
          <p:nvPr/>
        </p:nvSpPr>
        <p:spPr bwMode="auto">
          <a:xfrm>
            <a:off x="632520" y="6074269"/>
            <a:ext cx="46355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tIns="0" bIns="0"/>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1600" dirty="0" smtClean="0">
                <a:latin typeface="Meiryo UI" pitchFamily="50" charset="-128"/>
                <a:ea typeface="Meiryo UI" pitchFamily="50" charset="-128"/>
              </a:rPr>
              <a:t>＜平成</a:t>
            </a:r>
            <a:r>
              <a:rPr lang="en-US" altLang="ja-JP" sz="1600" dirty="0">
                <a:latin typeface="Meiryo UI" pitchFamily="50" charset="-128"/>
                <a:ea typeface="Meiryo UI" pitchFamily="50" charset="-128"/>
              </a:rPr>
              <a:t>30</a:t>
            </a:r>
            <a:r>
              <a:rPr lang="ja-JP" altLang="en-US" sz="1600" dirty="0">
                <a:latin typeface="Meiryo UI" pitchFamily="50" charset="-128"/>
                <a:ea typeface="Meiryo UI" pitchFamily="50" charset="-128"/>
              </a:rPr>
              <a:t>年</a:t>
            </a:r>
            <a:r>
              <a:rPr lang="en-US" altLang="ja-JP" sz="1600" dirty="0">
                <a:latin typeface="Meiryo UI" pitchFamily="50" charset="-128"/>
                <a:ea typeface="Meiryo UI" pitchFamily="50" charset="-128"/>
              </a:rPr>
              <a:t>7</a:t>
            </a:r>
            <a:r>
              <a:rPr lang="ja-JP" altLang="en-US" sz="1600" dirty="0">
                <a:latin typeface="Meiryo UI" pitchFamily="50" charset="-128"/>
                <a:ea typeface="Meiryo UI" pitchFamily="50" charset="-128"/>
              </a:rPr>
              <a:t>月西日本</a:t>
            </a:r>
            <a:r>
              <a:rPr lang="ja-JP" altLang="en-US" sz="1600" dirty="0" smtClean="0">
                <a:latin typeface="Meiryo UI" pitchFamily="50" charset="-128"/>
                <a:ea typeface="Meiryo UI" pitchFamily="50" charset="-128"/>
              </a:rPr>
              <a:t>豪雨＞</a:t>
            </a:r>
            <a:endParaRPr lang="en-US" altLang="ja-JP" sz="1600" dirty="0">
              <a:latin typeface="Meiryo UI" pitchFamily="50" charset="-128"/>
              <a:ea typeface="Meiryo UI" pitchFamily="50" charset="-128"/>
            </a:endParaRPr>
          </a:p>
          <a:p>
            <a:pPr algn="ctr" eaLnBrk="1" hangingPunct="1"/>
            <a:r>
              <a:rPr lang="ja-JP" altLang="en-US" sz="900" dirty="0">
                <a:latin typeface="Meiryo UI" pitchFamily="50" charset="-128"/>
                <a:ea typeface="Meiryo UI" pitchFamily="50" charset="-128"/>
              </a:rPr>
              <a:t>国土</a:t>
            </a:r>
            <a:r>
              <a:rPr lang="ja-JP" altLang="en-US" sz="900" dirty="0" smtClean="0">
                <a:latin typeface="Meiryo UI" pitchFamily="50" charset="-128"/>
                <a:ea typeface="Meiryo UI" pitchFamily="50" charset="-128"/>
              </a:rPr>
              <a:t>交通省　水管理・国土保全局タイムラインの最近の動向</a:t>
            </a:r>
            <a:endParaRPr lang="en-US" altLang="ja-JP" sz="900" dirty="0" smtClean="0">
              <a:latin typeface="Meiryo UI" pitchFamily="50" charset="-128"/>
              <a:ea typeface="Meiryo UI" pitchFamily="50" charset="-128"/>
            </a:endParaRPr>
          </a:p>
        </p:txBody>
      </p:sp>
      <p:pic>
        <p:nvPicPr>
          <p:cNvPr id="47111"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94353" y="3933304"/>
            <a:ext cx="2411175" cy="1411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112"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39800" y="2188564"/>
            <a:ext cx="1845866" cy="2374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113" name="テキスト ボックス 8"/>
          <p:cNvSpPr txBox="1">
            <a:spLocks noChangeArrowheads="1"/>
          </p:cNvSpPr>
          <p:nvPr/>
        </p:nvSpPr>
        <p:spPr bwMode="auto">
          <a:xfrm>
            <a:off x="6381129" y="6016305"/>
            <a:ext cx="267632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tIns="0" bIns="0"/>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1600" dirty="0" smtClean="0">
                <a:latin typeface="Meiryo UI" pitchFamily="50" charset="-128"/>
                <a:ea typeface="Meiryo UI" pitchFamily="50" charset="-128"/>
              </a:rPr>
              <a:t>＜平成</a:t>
            </a:r>
            <a:r>
              <a:rPr lang="en-US" altLang="ja-JP" sz="1600" dirty="0">
                <a:latin typeface="Meiryo UI" pitchFamily="50" charset="-128"/>
                <a:ea typeface="Meiryo UI" pitchFamily="50" charset="-128"/>
              </a:rPr>
              <a:t>30</a:t>
            </a:r>
            <a:r>
              <a:rPr lang="ja-JP" altLang="en-US" sz="1600" dirty="0">
                <a:latin typeface="Meiryo UI" pitchFamily="50" charset="-128"/>
                <a:ea typeface="Meiryo UI" pitchFamily="50" charset="-128"/>
              </a:rPr>
              <a:t>年</a:t>
            </a:r>
            <a:r>
              <a:rPr lang="en-US" altLang="ja-JP" sz="1600" dirty="0">
                <a:latin typeface="Meiryo UI" pitchFamily="50" charset="-128"/>
                <a:ea typeface="Meiryo UI" pitchFamily="50" charset="-128"/>
              </a:rPr>
              <a:t>9</a:t>
            </a:r>
            <a:r>
              <a:rPr lang="ja-JP" altLang="en-US" sz="1600" dirty="0">
                <a:latin typeface="Meiryo UI" pitchFamily="50" charset="-128"/>
                <a:ea typeface="Meiryo UI" pitchFamily="50" charset="-128"/>
              </a:rPr>
              <a:t>月台風</a:t>
            </a:r>
            <a:r>
              <a:rPr lang="en-US" altLang="ja-JP" sz="1600" dirty="0" smtClean="0">
                <a:latin typeface="Meiryo UI" pitchFamily="50" charset="-128"/>
                <a:ea typeface="Meiryo UI" pitchFamily="50" charset="-128"/>
              </a:rPr>
              <a:t>21</a:t>
            </a:r>
            <a:r>
              <a:rPr lang="ja-JP" altLang="en-US" sz="1600" dirty="0" smtClean="0">
                <a:latin typeface="Meiryo UI" pitchFamily="50" charset="-128"/>
                <a:ea typeface="Meiryo UI" pitchFamily="50" charset="-128"/>
              </a:rPr>
              <a:t>号＞</a:t>
            </a:r>
            <a:endParaRPr lang="en-US" altLang="ja-JP" sz="1600" dirty="0">
              <a:latin typeface="Meiryo UI" pitchFamily="50" charset="-128"/>
              <a:ea typeface="Meiryo UI" pitchFamily="50" charset="-128"/>
            </a:endParaRPr>
          </a:p>
        </p:txBody>
      </p:sp>
      <p:sp>
        <p:nvSpPr>
          <p:cNvPr id="47114" name="テキスト ボックス 9"/>
          <p:cNvSpPr txBox="1">
            <a:spLocks noChangeArrowheads="1"/>
          </p:cNvSpPr>
          <p:nvPr/>
        </p:nvSpPr>
        <p:spPr bwMode="auto">
          <a:xfrm>
            <a:off x="6597848" y="6288485"/>
            <a:ext cx="21066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tIns="0" bIns="0"/>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900" dirty="0" smtClean="0">
                <a:latin typeface="Meiryo UI" pitchFamily="50" charset="-128"/>
                <a:ea typeface="Meiryo UI" pitchFamily="50" charset="-128"/>
              </a:rPr>
              <a:t>内閣府　令和元年版　防災白書</a:t>
            </a:r>
            <a:endParaRPr lang="ja-JP" altLang="en-US" sz="900" dirty="0">
              <a:latin typeface="Meiryo UI" pitchFamily="50" charset="-128"/>
              <a:ea typeface="Meiryo UI" pitchFamily="50" charset="-128"/>
            </a:endParaRPr>
          </a:p>
        </p:txBody>
      </p:sp>
      <p:pic>
        <p:nvPicPr>
          <p:cNvPr id="1026"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29010" y="2204864"/>
            <a:ext cx="2508987" cy="1877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778322" y="3572891"/>
            <a:ext cx="3744961" cy="2263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3"/>
          <p:cNvSpPr txBox="1">
            <a:spLocks noChangeArrowheads="1"/>
          </p:cNvSpPr>
          <p:nvPr/>
        </p:nvSpPr>
        <p:spPr bwMode="auto">
          <a:xfrm>
            <a:off x="345033" y="4149328"/>
            <a:ext cx="143961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tIns="0" bIns="0"/>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1400" dirty="0" smtClean="0">
                <a:latin typeface="Meiryo UI" pitchFamily="50" charset="-128"/>
                <a:ea typeface="Meiryo UI" pitchFamily="50" charset="-128"/>
              </a:rPr>
              <a:t>岡山県倉敷市</a:t>
            </a:r>
            <a:endParaRPr lang="en-US" altLang="ja-JP" sz="1400" dirty="0" smtClean="0">
              <a:latin typeface="Meiryo UI" pitchFamily="50" charset="-128"/>
              <a:ea typeface="Meiryo UI" pitchFamily="50" charset="-128"/>
            </a:endParaRPr>
          </a:p>
          <a:p>
            <a:pPr algn="ctr" eaLnBrk="1" hangingPunct="1"/>
            <a:r>
              <a:rPr lang="ja-JP" altLang="en-US" sz="1400" dirty="0" smtClean="0">
                <a:latin typeface="Meiryo UI" pitchFamily="50" charset="-128"/>
                <a:ea typeface="Meiryo UI" pitchFamily="50" charset="-128"/>
              </a:rPr>
              <a:t>の浸水</a:t>
            </a:r>
            <a:endParaRPr lang="en-US" altLang="ja-JP" sz="900" dirty="0" smtClean="0">
              <a:latin typeface="Meiryo UI" pitchFamily="50" charset="-128"/>
              <a:ea typeface="Meiryo UI" pitchFamily="50" charset="-128"/>
            </a:endParaRPr>
          </a:p>
        </p:txBody>
      </p:sp>
      <p:sp>
        <p:nvSpPr>
          <p:cNvPr id="25" name="テキスト ボックス 3"/>
          <p:cNvSpPr txBox="1">
            <a:spLocks noChangeArrowheads="1"/>
          </p:cNvSpPr>
          <p:nvPr/>
        </p:nvSpPr>
        <p:spPr bwMode="auto">
          <a:xfrm>
            <a:off x="2577281" y="5877396"/>
            <a:ext cx="2015679"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tIns="0" bIns="0"/>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1400" dirty="0" smtClean="0">
                <a:latin typeface="Meiryo UI" pitchFamily="50" charset="-128"/>
                <a:ea typeface="Meiryo UI" pitchFamily="50" charset="-128"/>
              </a:rPr>
              <a:t>各地で土砂災害が発生</a:t>
            </a:r>
            <a:endParaRPr lang="en-US" altLang="ja-JP" sz="1400" dirty="0" smtClean="0">
              <a:latin typeface="Meiryo UI" pitchFamily="50" charset="-128"/>
              <a:ea typeface="Meiryo UI" pitchFamily="50" charset="-128"/>
            </a:endParaRPr>
          </a:p>
        </p:txBody>
      </p:sp>
      <p:sp>
        <p:nvSpPr>
          <p:cNvPr id="26" name="テキスト ボックス 3"/>
          <p:cNvSpPr txBox="1">
            <a:spLocks noChangeArrowheads="1"/>
          </p:cNvSpPr>
          <p:nvPr/>
        </p:nvSpPr>
        <p:spPr bwMode="auto">
          <a:xfrm>
            <a:off x="5708037" y="4581376"/>
            <a:ext cx="162122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tIns="0" bIns="0"/>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1400" dirty="0" smtClean="0">
                <a:latin typeface="Meiryo UI" pitchFamily="50" charset="-128"/>
                <a:ea typeface="Meiryo UI" pitchFamily="50" charset="-128"/>
              </a:rPr>
              <a:t>連絡橋に衝突した</a:t>
            </a:r>
            <a:endParaRPr lang="en-US" altLang="ja-JP" sz="1400" dirty="0" smtClean="0">
              <a:latin typeface="Meiryo UI" pitchFamily="50" charset="-128"/>
              <a:ea typeface="Meiryo UI" pitchFamily="50" charset="-128"/>
            </a:endParaRPr>
          </a:p>
          <a:p>
            <a:pPr algn="ctr" eaLnBrk="1" hangingPunct="1"/>
            <a:r>
              <a:rPr lang="ja-JP" altLang="en-US" sz="1400" dirty="0">
                <a:latin typeface="Meiryo UI" pitchFamily="50" charset="-128"/>
                <a:ea typeface="Meiryo UI" pitchFamily="50" charset="-128"/>
              </a:rPr>
              <a:t>タンカー</a:t>
            </a:r>
            <a:endParaRPr lang="en-US" altLang="ja-JP" sz="1400" dirty="0" smtClean="0">
              <a:latin typeface="Meiryo UI" pitchFamily="50" charset="-128"/>
              <a:ea typeface="Meiryo UI" pitchFamily="50" charset="-128"/>
            </a:endParaRPr>
          </a:p>
        </p:txBody>
      </p:sp>
      <p:sp>
        <p:nvSpPr>
          <p:cNvPr id="27" name="テキスト ボックス 3"/>
          <p:cNvSpPr txBox="1">
            <a:spLocks noChangeArrowheads="1"/>
          </p:cNvSpPr>
          <p:nvPr/>
        </p:nvSpPr>
        <p:spPr bwMode="auto">
          <a:xfrm>
            <a:off x="7329310" y="5373464"/>
            <a:ext cx="230421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tIns="0" bIns="0"/>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1400" dirty="0">
                <a:latin typeface="Meiryo UI" pitchFamily="50" charset="-128"/>
                <a:ea typeface="Meiryo UI" pitchFamily="50" charset="-128"/>
              </a:rPr>
              <a:t>関西</a:t>
            </a:r>
            <a:r>
              <a:rPr lang="ja-JP" altLang="en-US" sz="1400" dirty="0" smtClean="0">
                <a:latin typeface="Meiryo UI" pitchFamily="50" charset="-128"/>
                <a:ea typeface="Meiryo UI" pitchFamily="50" charset="-128"/>
              </a:rPr>
              <a:t>国際空港の被害状況の様子</a:t>
            </a:r>
            <a:endParaRPr lang="en-US" altLang="ja-JP" sz="1400" dirty="0" smtClean="0">
              <a:latin typeface="Meiryo UI" pitchFamily="50" charset="-128"/>
              <a:ea typeface="Meiryo UI" pitchFamily="50" charset="-128"/>
            </a:endParaRPr>
          </a:p>
        </p:txBody>
      </p:sp>
      <p:sp>
        <p:nvSpPr>
          <p:cNvPr id="16" name="正方形/長方形 15"/>
          <p:cNvSpPr/>
          <p:nvPr/>
        </p:nvSpPr>
        <p:spPr>
          <a:xfrm>
            <a:off x="128587" y="836712"/>
            <a:ext cx="9648825" cy="696264"/>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平成</a:t>
            </a:r>
            <a:r>
              <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30</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年</a:t>
            </a:r>
            <a:r>
              <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7</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月西日本豪雨においては、日本</a:t>
            </a:r>
            <a:r>
              <a:rPr lang="ja-JP" altLang="en-US"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各地</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において土砂災害や浸水被害が発生し、</a:t>
            </a:r>
            <a:r>
              <a:rPr lang="ja-JP" altLang="en-US"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多</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くの方が犠牲になりまし</a:t>
            </a:r>
            <a:r>
              <a:rPr lang="ja-JP" altLang="en-US"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た</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。また、台風</a:t>
            </a:r>
            <a:r>
              <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21</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号では、関西国際空港の連絡橋へ船舶が衝突する事故が発生し、交通機関への影響が問題となりました。</a:t>
            </a:r>
            <a:endPar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l"/>
            <a:endPar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1216388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sz="2000" dirty="0" smtClean="0"/>
              <a:t>（２）</a:t>
            </a:r>
            <a:r>
              <a:rPr lang="ja-JP" altLang="en-US" sz="2000" dirty="0"/>
              <a:t>コロナ禍における避難所</a:t>
            </a:r>
            <a:r>
              <a:rPr lang="en-US" altLang="ja-JP" sz="2000" dirty="0"/>
              <a:t/>
            </a:r>
            <a:br>
              <a:rPr lang="en-US" altLang="ja-JP" sz="2000" dirty="0"/>
            </a:br>
            <a:r>
              <a:rPr lang="ja-JP" altLang="en-US" sz="2000" dirty="0"/>
              <a:t>　　　</a:t>
            </a:r>
            <a:r>
              <a:rPr lang="ja-JP" altLang="en-US" sz="2000" dirty="0" smtClean="0"/>
              <a:t>③消毒</a:t>
            </a:r>
            <a:r>
              <a:rPr lang="ja-JP" altLang="en-US" sz="2000" dirty="0"/>
              <a:t>液・ハンドソープ・マスク・体温計の設置</a:t>
            </a:r>
            <a:r>
              <a:rPr lang="en-US" altLang="ja-JP" sz="2000" dirty="0"/>
              <a:t>,</a:t>
            </a:r>
            <a:r>
              <a:rPr lang="ja-JP" altLang="en-US" sz="2000" dirty="0"/>
              <a:t>換気・消毒</a:t>
            </a:r>
            <a:endParaRPr kumimoji="1" lang="ja-JP" altLang="en-US" sz="2000" dirty="0"/>
          </a:p>
        </p:txBody>
      </p:sp>
      <p:sp>
        <p:nvSpPr>
          <p:cNvPr id="4" name="正方形/長方形 3"/>
          <p:cNvSpPr/>
          <p:nvPr/>
        </p:nvSpPr>
        <p:spPr>
          <a:xfrm>
            <a:off x="128711" y="836710"/>
            <a:ext cx="9648825" cy="1080122"/>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避難所では、定期的な換気やドアノブ・手すりの消毒が行われます。避難者は交代で対応することになります。</a:t>
            </a:r>
            <a:endPar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テキスト ボックス 4"/>
          <p:cNvSpPr txBox="1"/>
          <p:nvPr/>
        </p:nvSpPr>
        <p:spPr>
          <a:xfrm>
            <a:off x="3944888" y="6245476"/>
            <a:ext cx="5832648" cy="246221"/>
          </a:xfrm>
          <a:prstGeom prst="rect">
            <a:avLst/>
          </a:prstGeom>
          <a:noFill/>
        </p:spPr>
        <p:txBody>
          <a:bodyPr wrap="square" rtlCol="0">
            <a:spAutoFit/>
          </a:bodyPr>
          <a:lstStyle/>
          <a:p>
            <a:r>
              <a:rPr lang="ja-JP" altLang="en-US" sz="1000" dirty="0" smtClean="0">
                <a:latin typeface="Yu Gothic UI" panose="020B0500000000000000" pitchFamily="50" charset="-128"/>
                <a:ea typeface="Yu Gothic UI" panose="020B0500000000000000" pitchFamily="50" charset="-128"/>
              </a:rPr>
              <a:t>出典：「新型コロナウイルス感染症対策に配慮した避難所運営のポイント」、厚生労働省</a:t>
            </a:r>
            <a:endParaRPr kumimoji="1" lang="ja-JP" altLang="en-US" sz="1000" dirty="0">
              <a:latin typeface="Yu Gothic UI" panose="020B0500000000000000" pitchFamily="50" charset="-128"/>
              <a:ea typeface="Yu Gothic UI" panose="020B0500000000000000" pitchFamily="50" charset="-128"/>
            </a:endParaRPr>
          </a:p>
        </p:txBody>
      </p:sp>
      <p:pic>
        <p:nvPicPr>
          <p:cNvPr id="6" name="図 5"/>
          <p:cNvPicPr>
            <a:picLocks noChangeAspect="1"/>
          </p:cNvPicPr>
          <p:nvPr/>
        </p:nvPicPr>
        <p:blipFill>
          <a:blip r:embed="rId2"/>
          <a:stretch>
            <a:fillRect/>
          </a:stretch>
        </p:blipFill>
        <p:spPr>
          <a:xfrm>
            <a:off x="488504" y="2066615"/>
            <a:ext cx="9065518" cy="3786671"/>
          </a:xfrm>
          <a:prstGeom prst="rect">
            <a:avLst/>
          </a:prstGeom>
        </p:spPr>
      </p:pic>
      <p:sp>
        <p:nvSpPr>
          <p:cNvPr id="7" name="スライド番号プレースホルダー 2"/>
          <p:cNvSpPr txBox="1">
            <a:spLocks/>
          </p:cNvSpPr>
          <p:nvPr/>
        </p:nvSpPr>
        <p:spPr bwMode="auto">
          <a:xfrm>
            <a:off x="9387581" y="6525344"/>
            <a:ext cx="461963" cy="28803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defPPr>
              <a:defRPr lang="ja-JP"/>
            </a:defPPr>
            <a:lvl1pPr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1pPr>
            <a:lvl2pPr marL="742950" indent="-28575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2pPr>
            <a:lvl3pPr marL="11430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3pPr>
            <a:lvl4pPr marL="16002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4pPr>
            <a:lvl5pPr marL="20574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5pPr>
            <a:lvl6pPr marL="25146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6pPr>
            <a:lvl7pPr marL="29718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7pPr>
            <a:lvl8pPr marL="34290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8pPr>
            <a:lvl9pPr marL="38862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9pPr>
          </a:lstStyle>
          <a:p>
            <a:pPr eaLnBrk="1" hangingPunct="1"/>
            <a:fld id="{5F82F160-9AED-467D-A47B-DBCBDA99B8AC}" type="slidenum">
              <a:rPr lang="en-US" altLang="ja-JP" sz="1200" smtClean="0">
                <a:solidFill>
                  <a:srgbClr val="414243"/>
                </a:solidFill>
                <a:ea typeface="メイリオ" pitchFamily="50" charset="-128"/>
              </a:rPr>
              <a:pPr eaLnBrk="1" hangingPunct="1"/>
              <a:t>50</a:t>
            </a:fld>
            <a:endParaRPr lang="ja-JP" altLang="en-US" sz="1200" dirty="0" smtClean="0">
              <a:solidFill>
                <a:srgbClr val="414243"/>
              </a:solidFill>
              <a:ea typeface="メイリオ" pitchFamily="50" charset="-128"/>
            </a:endParaRPr>
          </a:p>
        </p:txBody>
      </p:sp>
    </p:spTree>
    <p:extLst>
      <p:ext uri="{BB962C8B-B14F-4D97-AF65-F5344CB8AC3E}">
        <p14:creationId xmlns:p14="http://schemas.microsoft.com/office/powerpoint/2010/main" val="15086899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sz="2000" dirty="0" smtClean="0"/>
              <a:t>（２）</a:t>
            </a:r>
            <a:r>
              <a:rPr lang="ja-JP" altLang="en-US" sz="2000" dirty="0"/>
              <a:t>コロナ禍における避難所</a:t>
            </a:r>
            <a:r>
              <a:rPr lang="en-US" altLang="ja-JP" sz="2000" dirty="0"/>
              <a:t/>
            </a:r>
            <a:br>
              <a:rPr lang="en-US" altLang="ja-JP" sz="2000" dirty="0"/>
            </a:br>
            <a:r>
              <a:rPr lang="ja-JP" altLang="en-US" sz="2000" dirty="0">
                <a:solidFill>
                  <a:schemeClr val="tx1"/>
                </a:solidFill>
              </a:rPr>
              <a:t>　　　④できる限り密にならないレイアウト</a:t>
            </a:r>
          </a:p>
        </p:txBody>
      </p:sp>
      <p:pic>
        <p:nvPicPr>
          <p:cNvPr id="3" name="図 2"/>
          <p:cNvPicPr>
            <a:picLocks noChangeAspect="1"/>
          </p:cNvPicPr>
          <p:nvPr/>
        </p:nvPicPr>
        <p:blipFill>
          <a:blip r:embed="rId2"/>
          <a:stretch>
            <a:fillRect/>
          </a:stretch>
        </p:blipFill>
        <p:spPr>
          <a:xfrm>
            <a:off x="200472" y="2060848"/>
            <a:ext cx="9152966" cy="4176464"/>
          </a:xfrm>
          <a:prstGeom prst="rect">
            <a:avLst/>
          </a:prstGeom>
        </p:spPr>
      </p:pic>
      <p:sp>
        <p:nvSpPr>
          <p:cNvPr id="4" name="正方形/長方形 3"/>
          <p:cNvSpPr/>
          <p:nvPr/>
        </p:nvSpPr>
        <p:spPr>
          <a:xfrm>
            <a:off x="128711" y="836710"/>
            <a:ext cx="9648825" cy="1080122"/>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避難所では、テープ等による区画表示やパーティションなどにより、できる限り密にならないレイアウトが施されることになります</a:t>
            </a:r>
            <a:r>
              <a:rPr lang="ja-JP" altLang="en-US"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テキスト ボックス 4"/>
          <p:cNvSpPr txBox="1"/>
          <p:nvPr/>
        </p:nvSpPr>
        <p:spPr>
          <a:xfrm>
            <a:off x="3944888" y="6245476"/>
            <a:ext cx="5832648" cy="246221"/>
          </a:xfrm>
          <a:prstGeom prst="rect">
            <a:avLst/>
          </a:prstGeom>
          <a:noFill/>
        </p:spPr>
        <p:txBody>
          <a:bodyPr wrap="square" rtlCol="0">
            <a:spAutoFit/>
          </a:bodyPr>
          <a:lstStyle/>
          <a:p>
            <a:r>
              <a:rPr lang="ja-JP" altLang="en-US" sz="1000" dirty="0" smtClean="0">
                <a:latin typeface="Yu Gothic UI" panose="020B0500000000000000" pitchFamily="50" charset="-128"/>
                <a:ea typeface="Yu Gothic UI" panose="020B0500000000000000" pitchFamily="50" charset="-128"/>
              </a:rPr>
              <a:t>出典：「新型コロナウイルス感染症対策に配慮した避難所運営のポイント」、厚生労働省</a:t>
            </a:r>
            <a:endParaRPr kumimoji="1" lang="ja-JP" altLang="en-US" sz="1000" dirty="0">
              <a:latin typeface="Yu Gothic UI" panose="020B0500000000000000" pitchFamily="50" charset="-128"/>
              <a:ea typeface="Yu Gothic UI" panose="020B0500000000000000" pitchFamily="50" charset="-128"/>
            </a:endParaRPr>
          </a:p>
        </p:txBody>
      </p:sp>
      <p:sp>
        <p:nvSpPr>
          <p:cNvPr id="6" name="スライド番号プレースホルダー 2"/>
          <p:cNvSpPr txBox="1">
            <a:spLocks/>
          </p:cNvSpPr>
          <p:nvPr/>
        </p:nvSpPr>
        <p:spPr bwMode="auto">
          <a:xfrm>
            <a:off x="9387581" y="6525344"/>
            <a:ext cx="461963" cy="28803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defPPr>
              <a:defRPr lang="ja-JP"/>
            </a:defPPr>
            <a:lvl1pPr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1pPr>
            <a:lvl2pPr marL="742950" indent="-28575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2pPr>
            <a:lvl3pPr marL="11430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3pPr>
            <a:lvl4pPr marL="16002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4pPr>
            <a:lvl5pPr marL="20574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5pPr>
            <a:lvl6pPr marL="25146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6pPr>
            <a:lvl7pPr marL="29718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7pPr>
            <a:lvl8pPr marL="34290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8pPr>
            <a:lvl9pPr marL="38862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9pPr>
          </a:lstStyle>
          <a:p>
            <a:pPr eaLnBrk="1" hangingPunct="1"/>
            <a:fld id="{5F82F160-9AED-467D-A47B-DBCBDA99B8AC}" type="slidenum">
              <a:rPr lang="en-US" altLang="ja-JP" sz="1200" smtClean="0">
                <a:solidFill>
                  <a:srgbClr val="414243"/>
                </a:solidFill>
                <a:ea typeface="メイリオ" pitchFamily="50" charset="-128"/>
              </a:rPr>
              <a:pPr eaLnBrk="1" hangingPunct="1"/>
              <a:t>51</a:t>
            </a:fld>
            <a:endParaRPr lang="ja-JP" altLang="en-US" sz="1200" dirty="0" smtClean="0">
              <a:solidFill>
                <a:srgbClr val="414243"/>
              </a:solidFill>
              <a:ea typeface="メイリオ" pitchFamily="50" charset="-128"/>
            </a:endParaRPr>
          </a:p>
        </p:txBody>
      </p:sp>
    </p:spTree>
    <p:extLst>
      <p:ext uri="{BB962C8B-B14F-4D97-AF65-F5344CB8AC3E}">
        <p14:creationId xmlns:p14="http://schemas.microsoft.com/office/powerpoint/2010/main" val="1767718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en-US" altLang="ja-JP" sz="2000" dirty="0" smtClean="0"/>
              <a:t>(</a:t>
            </a:r>
            <a:r>
              <a:rPr lang="ja-JP" altLang="en-US" sz="2000" dirty="0" smtClean="0"/>
              <a:t>３</a:t>
            </a:r>
            <a:r>
              <a:rPr lang="en-US" altLang="ja-JP" sz="2000" dirty="0" smtClean="0"/>
              <a:t>) </a:t>
            </a:r>
            <a:r>
              <a:rPr lang="ja-JP" altLang="en-US" sz="2000" dirty="0"/>
              <a:t>避難所の見直しと備蓄品・携行品</a:t>
            </a:r>
            <a:r>
              <a:rPr lang="en-US" altLang="ja-JP" sz="2000" dirty="0"/>
              <a:t/>
            </a:r>
            <a:br>
              <a:rPr lang="en-US" altLang="ja-JP" sz="2000" dirty="0"/>
            </a:br>
            <a:r>
              <a:rPr lang="ja-JP" altLang="en-US" sz="2000" dirty="0">
                <a:solidFill>
                  <a:schemeClr val="tx1"/>
                </a:solidFill>
              </a:rPr>
              <a:t>　　　</a:t>
            </a:r>
            <a:r>
              <a:rPr lang="ja-JP" altLang="en-US" sz="2000" dirty="0" smtClean="0">
                <a:solidFill>
                  <a:schemeClr val="tx1"/>
                </a:solidFill>
              </a:rPr>
              <a:t>①避難所の見直し</a:t>
            </a:r>
            <a:endParaRPr lang="ja-JP" altLang="en-US" sz="2000" dirty="0">
              <a:solidFill>
                <a:schemeClr val="tx1"/>
              </a:solidFill>
            </a:endParaRPr>
          </a:p>
        </p:txBody>
      </p:sp>
      <p:sp>
        <p:nvSpPr>
          <p:cNvPr id="4" name="正方形/長方形 3"/>
          <p:cNvSpPr/>
          <p:nvPr/>
        </p:nvSpPr>
        <p:spPr>
          <a:xfrm>
            <a:off x="128711" y="836710"/>
            <a:ext cx="9648825" cy="889361"/>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３密を回避するため、自治体が設置する避難所以外にも避難できる場所を検討してみる必要があります。また、ホテルや旅館・研修所などの施設などが増設されている可能性がありますので、自治体のホームページを確認して、適切な避難所を再検討しておく必要があります。</a:t>
            </a:r>
            <a:endParaRPr lang="en-US" altLang="ja-JP"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5" name="図 4"/>
          <p:cNvPicPr>
            <a:picLocks noChangeAspect="1"/>
          </p:cNvPicPr>
          <p:nvPr/>
        </p:nvPicPr>
        <p:blipFill>
          <a:blip r:embed="rId2"/>
          <a:stretch>
            <a:fillRect/>
          </a:stretch>
        </p:blipFill>
        <p:spPr>
          <a:xfrm>
            <a:off x="1352600" y="1810916"/>
            <a:ext cx="3015959" cy="4290888"/>
          </a:xfrm>
          <a:prstGeom prst="rect">
            <a:avLst/>
          </a:prstGeom>
        </p:spPr>
      </p:pic>
      <p:pic>
        <p:nvPicPr>
          <p:cNvPr id="6" name="図 5"/>
          <p:cNvPicPr>
            <a:picLocks noChangeAspect="1"/>
          </p:cNvPicPr>
          <p:nvPr/>
        </p:nvPicPr>
        <p:blipFill>
          <a:blip r:embed="rId3"/>
          <a:stretch>
            <a:fillRect/>
          </a:stretch>
        </p:blipFill>
        <p:spPr>
          <a:xfrm>
            <a:off x="5440670" y="2213372"/>
            <a:ext cx="2624582" cy="3888432"/>
          </a:xfrm>
          <a:prstGeom prst="rect">
            <a:avLst/>
          </a:prstGeom>
        </p:spPr>
      </p:pic>
      <p:sp>
        <p:nvSpPr>
          <p:cNvPr id="7" name="四角形吹き出し 6"/>
          <p:cNvSpPr/>
          <p:nvPr/>
        </p:nvSpPr>
        <p:spPr>
          <a:xfrm>
            <a:off x="5241032" y="2213372"/>
            <a:ext cx="2952328" cy="3888432"/>
          </a:xfrm>
          <a:prstGeom prst="wedgeRectCallout">
            <a:avLst>
              <a:gd name="adj1" fmla="val -82438"/>
              <a:gd name="adj2" fmla="val 16055"/>
            </a:avLst>
          </a:prstGeom>
          <a:noFill/>
          <a:ln w="19050">
            <a:solidFill>
              <a:srgbClr val="FF0000"/>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000000"/>
              </a:solidFill>
            </a:endParaRPr>
          </a:p>
        </p:txBody>
      </p:sp>
      <p:sp>
        <p:nvSpPr>
          <p:cNvPr id="8" name="テキスト ボックス 7"/>
          <p:cNvSpPr txBox="1"/>
          <p:nvPr/>
        </p:nvSpPr>
        <p:spPr>
          <a:xfrm>
            <a:off x="3944888" y="6245476"/>
            <a:ext cx="5832648" cy="246221"/>
          </a:xfrm>
          <a:prstGeom prst="rect">
            <a:avLst/>
          </a:prstGeom>
          <a:noFill/>
        </p:spPr>
        <p:txBody>
          <a:bodyPr wrap="square" rtlCol="0">
            <a:spAutoFit/>
          </a:bodyPr>
          <a:lstStyle/>
          <a:p>
            <a:r>
              <a:rPr lang="ja-JP" altLang="en-US" sz="1000" dirty="0" smtClean="0">
                <a:latin typeface="Yu Gothic UI" panose="020B0500000000000000" pitchFamily="50" charset="-128"/>
                <a:ea typeface="Yu Gothic UI" panose="020B0500000000000000" pitchFamily="50" charset="-128"/>
              </a:rPr>
              <a:t>出典：「新型コロナウイルス感染症対策に配慮した避難所運営のポイント」、厚生労働省</a:t>
            </a:r>
            <a:endParaRPr kumimoji="1" lang="ja-JP" altLang="en-US" sz="1000" dirty="0">
              <a:latin typeface="Yu Gothic UI" panose="020B0500000000000000" pitchFamily="50" charset="-128"/>
              <a:ea typeface="Yu Gothic UI" panose="020B0500000000000000" pitchFamily="50" charset="-128"/>
            </a:endParaRPr>
          </a:p>
        </p:txBody>
      </p:sp>
      <p:sp>
        <p:nvSpPr>
          <p:cNvPr id="9" name="テキスト ボックス 8"/>
          <p:cNvSpPr txBox="1"/>
          <p:nvPr/>
        </p:nvSpPr>
        <p:spPr>
          <a:xfrm>
            <a:off x="7092032" y="2564904"/>
            <a:ext cx="2181448" cy="651361"/>
          </a:xfrm>
          <a:prstGeom prst="rect">
            <a:avLst/>
          </a:prstGeom>
          <a:solidFill>
            <a:schemeClr val="bg1"/>
          </a:solidFill>
          <a:ln w="12700">
            <a:solidFill>
              <a:srgbClr val="FF0000"/>
            </a:solidFill>
          </a:ln>
        </p:spPr>
        <p:txBody>
          <a:bodyPr wrap="square" tIns="0" bIns="0" rtlCol="0">
            <a:noAutofit/>
          </a:bodyPr>
          <a:lstStyle/>
          <a:p>
            <a:r>
              <a:rPr lang="ja-JP" altLang="en-US" sz="14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現在、自治体において避難所の増設や変更が進められています。</a:t>
            </a:r>
            <a:endParaRPr kumimoji="1" lang="ja-JP" altLang="en-US" sz="14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正方形/長方形 9"/>
          <p:cNvSpPr/>
          <p:nvPr/>
        </p:nvSpPr>
        <p:spPr>
          <a:xfrm>
            <a:off x="1496616" y="4653136"/>
            <a:ext cx="2736304" cy="648072"/>
          </a:xfrm>
          <a:prstGeom prst="rect">
            <a:avLst/>
          </a:prstGeom>
          <a:noFill/>
          <a:ln w="19050">
            <a:solidFill>
              <a:srgbClr val="FF0000"/>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dirty="0">
              <a:solidFill>
                <a:srgbClr val="000000"/>
              </a:solidFill>
            </a:endParaRPr>
          </a:p>
        </p:txBody>
      </p:sp>
    </p:spTree>
    <p:extLst>
      <p:ext uri="{BB962C8B-B14F-4D97-AF65-F5344CB8AC3E}">
        <p14:creationId xmlns:p14="http://schemas.microsoft.com/office/powerpoint/2010/main" val="41471632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en-US" altLang="ja-JP" sz="2000" dirty="0" smtClean="0"/>
              <a:t>(</a:t>
            </a:r>
            <a:r>
              <a:rPr lang="ja-JP" altLang="en-US" sz="2000" dirty="0" smtClean="0"/>
              <a:t>３</a:t>
            </a:r>
            <a:r>
              <a:rPr lang="en-US" altLang="ja-JP" sz="2000" dirty="0" smtClean="0"/>
              <a:t>) </a:t>
            </a:r>
            <a:r>
              <a:rPr lang="ja-JP" altLang="en-US" sz="2000" dirty="0"/>
              <a:t>避難所の見直しと備蓄品・携行品</a:t>
            </a:r>
            <a:r>
              <a:rPr lang="en-US" altLang="ja-JP" sz="2000" dirty="0"/>
              <a:t/>
            </a:r>
            <a:br>
              <a:rPr lang="en-US" altLang="ja-JP" sz="2000" dirty="0"/>
            </a:br>
            <a:r>
              <a:rPr lang="ja-JP" altLang="en-US" sz="2000" dirty="0">
                <a:solidFill>
                  <a:schemeClr val="tx1"/>
                </a:solidFill>
              </a:rPr>
              <a:t>　　　</a:t>
            </a:r>
            <a:r>
              <a:rPr lang="ja-JP" altLang="en-US" sz="2000" dirty="0" smtClean="0">
                <a:solidFill>
                  <a:schemeClr val="tx1"/>
                </a:solidFill>
              </a:rPr>
              <a:t>②備蓄品・携行品</a:t>
            </a:r>
            <a:endParaRPr kumimoji="1" lang="ja-JP" altLang="en-US" sz="2000" dirty="0"/>
          </a:p>
        </p:txBody>
      </p:sp>
      <p:sp>
        <p:nvSpPr>
          <p:cNvPr id="3" name="正方形/長方形 2"/>
          <p:cNvSpPr/>
          <p:nvPr/>
        </p:nvSpPr>
        <p:spPr>
          <a:xfrm>
            <a:off x="128711" y="836711"/>
            <a:ext cx="9648825" cy="720082"/>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コロナ</a:t>
            </a:r>
            <a:r>
              <a:rPr lang="ja-JP" altLang="en-US"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対策</a:t>
            </a:r>
            <a:r>
              <a:rPr lang="ja-JP" altLang="en-US"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として避難所へ避難する際は、別途携行品を準備しておくことが必要です。また、災害にそなえ、企業としての備蓄品の見直しも必要です。</a:t>
            </a:r>
            <a:endParaRPr lang="en-US" altLang="ja-JP"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5" name="表 4"/>
          <p:cNvGraphicFramePr>
            <a:graphicFrameLocks noGrp="1"/>
          </p:cNvGraphicFramePr>
          <p:nvPr>
            <p:extLst/>
          </p:nvPr>
        </p:nvGraphicFramePr>
        <p:xfrm>
          <a:off x="272480" y="2132856"/>
          <a:ext cx="3168352" cy="2093952"/>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1136017343"/>
                    </a:ext>
                  </a:extLst>
                </a:gridCol>
                <a:gridCol w="1872208">
                  <a:extLst>
                    <a:ext uri="{9D8B030D-6E8A-4147-A177-3AD203B41FA5}">
                      <a16:colId xmlns:a16="http://schemas.microsoft.com/office/drawing/2014/main" val="3361044057"/>
                    </a:ext>
                  </a:extLst>
                </a:gridCol>
              </a:tblGrid>
              <a:tr h="288032">
                <a:tc>
                  <a:txBody>
                    <a:bodyPr/>
                    <a:lstStyle/>
                    <a:p>
                      <a:endParaRPr kumimoji="1" lang="ja-JP" altLang="en-US" dirty="0">
                        <a:solidFill>
                          <a:schemeClr val="bg1"/>
                        </a:solidFill>
                        <a:latin typeface="Meiryo UI" panose="020B0604030504040204" pitchFamily="50" charset="-128"/>
                        <a:ea typeface="Meiryo UI" panose="020B0604030504040204" pitchFamily="50" charset="-128"/>
                      </a:endParaRPr>
                    </a:p>
                  </a:txBody>
                  <a:tcPr anchor="ctr">
                    <a:solidFill>
                      <a:srgbClr val="006C60"/>
                    </a:solidFill>
                  </a:tcPr>
                </a:tc>
                <a:tc>
                  <a:txBody>
                    <a:bodyPr/>
                    <a:lstStyle/>
                    <a:p>
                      <a:pPr algn="ctr"/>
                      <a:r>
                        <a:rPr kumimoji="1" lang="ja-JP" altLang="en-US" dirty="0" smtClean="0">
                          <a:solidFill>
                            <a:schemeClr val="bg1"/>
                          </a:solidFill>
                          <a:latin typeface="Meiryo UI" panose="020B0604030504040204" pitchFamily="50" charset="-128"/>
                          <a:ea typeface="Meiryo UI" panose="020B0604030504040204" pitchFamily="50" charset="-128"/>
                        </a:rPr>
                        <a:t>物資</a:t>
                      </a:r>
                      <a:endParaRPr kumimoji="1" lang="ja-JP" altLang="en-US" dirty="0">
                        <a:solidFill>
                          <a:schemeClr val="bg1"/>
                        </a:solidFill>
                        <a:latin typeface="Meiryo UI" panose="020B0604030504040204" pitchFamily="50" charset="-128"/>
                        <a:ea typeface="Meiryo UI" panose="020B0604030504040204" pitchFamily="50" charset="-128"/>
                      </a:endParaRPr>
                    </a:p>
                  </a:txBody>
                  <a:tcPr anchor="ctr">
                    <a:solidFill>
                      <a:srgbClr val="006C60"/>
                    </a:solidFill>
                  </a:tcPr>
                </a:tc>
                <a:extLst>
                  <a:ext uri="{0D108BD9-81ED-4DB2-BD59-A6C34878D82A}">
                    <a16:rowId xmlns:a16="http://schemas.microsoft.com/office/drawing/2014/main" val="835761988"/>
                  </a:ext>
                </a:extLst>
              </a:tr>
              <a:tr h="576064">
                <a:tc rowSpan="3">
                  <a:txBody>
                    <a:bodyPr/>
                    <a:lstStyle/>
                    <a:p>
                      <a:r>
                        <a:rPr kumimoji="1" lang="ja-JP" altLang="en-US" dirty="0" smtClean="0">
                          <a:latin typeface="Meiryo UI" panose="020B0604030504040204" pitchFamily="50" charset="-128"/>
                          <a:ea typeface="Meiryo UI" panose="020B0604030504040204" pitchFamily="50" charset="-128"/>
                        </a:rPr>
                        <a:t>避難所への</a:t>
                      </a:r>
                      <a:endParaRPr kumimoji="1" lang="en-US" altLang="ja-JP" dirty="0" smtClean="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携行品</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dirty="0" smtClean="0">
                          <a:latin typeface="Meiryo UI" panose="020B0604030504040204" pitchFamily="50" charset="-128"/>
                          <a:ea typeface="Meiryo UI" panose="020B0604030504040204" pitchFamily="50" charset="-128"/>
                        </a:rPr>
                        <a:t>マスク</a:t>
                      </a:r>
                      <a:endParaRPr kumimoji="1" lang="ja-JP" altLang="en-US"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93905347"/>
                  </a:ext>
                </a:extLst>
              </a:tr>
              <a:tr h="576064">
                <a:tc vMerge="1">
                  <a:txBody>
                    <a:bodyPr/>
                    <a:lstStyle/>
                    <a:p>
                      <a:endParaRPr kumimoji="1" lang="ja-JP" altLang="en-US" dirty="0"/>
                    </a:p>
                  </a:txBody>
                  <a:tcPr/>
                </a:tc>
                <a:tc>
                  <a:txBody>
                    <a:bodyPr/>
                    <a:lstStyle/>
                    <a:p>
                      <a:pPr algn="l"/>
                      <a:r>
                        <a:rPr kumimoji="1" lang="ja-JP" altLang="en-US" dirty="0" smtClean="0">
                          <a:latin typeface="Meiryo UI" panose="020B0604030504040204" pitchFamily="50" charset="-128"/>
                          <a:ea typeface="Meiryo UI" panose="020B0604030504040204" pitchFamily="50" charset="-128"/>
                        </a:rPr>
                        <a:t>消毒液</a:t>
                      </a:r>
                      <a:endParaRPr kumimoji="1" lang="ja-JP" altLang="en-US"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407194055"/>
                  </a:ext>
                </a:extLst>
              </a:tr>
              <a:tr h="576064">
                <a:tc vMerge="1">
                  <a:txBody>
                    <a:bodyPr/>
                    <a:lstStyle/>
                    <a:p>
                      <a:endParaRPr kumimoji="1" lang="ja-JP" altLang="en-US" dirty="0"/>
                    </a:p>
                  </a:txBody>
                  <a:tcPr/>
                </a:tc>
                <a:tc>
                  <a:txBody>
                    <a:bodyPr/>
                    <a:lstStyle/>
                    <a:p>
                      <a:pPr algn="l"/>
                      <a:r>
                        <a:rPr kumimoji="1" lang="ja-JP" altLang="en-US" dirty="0" smtClean="0">
                          <a:latin typeface="Meiryo UI" panose="020B0604030504040204" pitchFamily="50" charset="-128"/>
                          <a:ea typeface="Meiryo UI" panose="020B0604030504040204" pitchFamily="50" charset="-128"/>
                        </a:rPr>
                        <a:t>体温計</a:t>
                      </a:r>
                      <a:endParaRPr kumimoji="1" lang="ja-JP" altLang="en-US"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2595450448"/>
                  </a:ext>
                </a:extLst>
              </a:tr>
            </a:tbl>
          </a:graphicData>
        </a:graphic>
      </p:graphicFrame>
      <p:graphicFrame>
        <p:nvGraphicFramePr>
          <p:cNvPr id="6" name="表 5"/>
          <p:cNvGraphicFramePr>
            <a:graphicFrameLocks noGrp="1"/>
          </p:cNvGraphicFramePr>
          <p:nvPr>
            <p:extLst>
              <p:ext uri="{D42A27DB-BD31-4B8C-83A1-F6EECF244321}">
                <p14:modId xmlns:p14="http://schemas.microsoft.com/office/powerpoint/2010/main" val="1515704873"/>
              </p:ext>
            </p:extLst>
          </p:nvPr>
        </p:nvGraphicFramePr>
        <p:xfrm>
          <a:off x="3800872" y="2132856"/>
          <a:ext cx="5472608" cy="33528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1136017343"/>
                    </a:ext>
                  </a:extLst>
                </a:gridCol>
                <a:gridCol w="2196244">
                  <a:extLst>
                    <a:ext uri="{9D8B030D-6E8A-4147-A177-3AD203B41FA5}">
                      <a16:colId xmlns:a16="http://schemas.microsoft.com/office/drawing/2014/main" val="3361044057"/>
                    </a:ext>
                  </a:extLst>
                </a:gridCol>
                <a:gridCol w="2196244">
                  <a:extLst>
                    <a:ext uri="{9D8B030D-6E8A-4147-A177-3AD203B41FA5}">
                      <a16:colId xmlns:a16="http://schemas.microsoft.com/office/drawing/2014/main" val="560548499"/>
                    </a:ext>
                  </a:extLst>
                </a:gridCol>
              </a:tblGrid>
              <a:tr h="288032">
                <a:tc>
                  <a:txBody>
                    <a:bodyPr/>
                    <a:lstStyle/>
                    <a:p>
                      <a:endParaRPr kumimoji="1" lang="ja-JP" altLang="en-US" sz="1400" dirty="0">
                        <a:solidFill>
                          <a:schemeClr val="bg1"/>
                        </a:solidFill>
                        <a:latin typeface="Meiryo UI" panose="020B0604030504040204" pitchFamily="50" charset="-128"/>
                        <a:ea typeface="Meiryo UI" panose="020B0604030504040204" pitchFamily="50" charset="-128"/>
                      </a:endParaRPr>
                    </a:p>
                  </a:txBody>
                  <a:tcPr anchor="ctr">
                    <a:solidFill>
                      <a:srgbClr val="006C60"/>
                    </a:solidFill>
                  </a:tcPr>
                </a:tc>
                <a:tc gridSpan="2">
                  <a:txBody>
                    <a:bodyPr/>
                    <a:lstStyle/>
                    <a:p>
                      <a:pPr algn="ctr"/>
                      <a:r>
                        <a:rPr kumimoji="1" lang="ja-JP" altLang="en-US" sz="1400" dirty="0" smtClean="0">
                          <a:solidFill>
                            <a:schemeClr val="bg1"/>
                          </a:solidFill>
                          <a:latin typeface="Meiryo UI" panose="020B0604030504040204" pitchFamily="50" charset="-128"/>
                          <a:ea typeface="Meiryo UI" panose="020B0604030504040204" pitchFamily="50" charset="-128"/>
                        </a:rPr>
                        <a:t>物資</a:t>
                      </a:r>
                      <a:endParaRPr kumimoji="1" lang="ja-JP" altLang="en-US" sz="1400" dirty="0">
                        <a:solidFill>
                          <a:schemeClr val="bg1"/>
                        </a:solidFill>
                        <a:latin typeface="Meiryo UI" panose="020B0604030504040204" pitchFamily="50" charset="-128"/>
                        <a:ea typeface="Meiryo UI" panose="020B0604030504040204" pitchFamily="50" charset="-128"/>
                      </a:endParaRPr>
                    </a:p>
                  </a:txBody>
                  <a:tcPr anchor="ctr">
                    <a:solidFill>
                      <a:srgbClr val="006C60"/>
                    </a:solidFill>
                  </a:tcPr>
                </a:tc>
                <a:tc hMerge="1">
                  <a:txBody>
                    <a:bodyPr/>
                    <a:lstStyle/>
                    <a:p>
                      <a:pPr algn="ctr"/>
                      <a:endParaRPr kumimoji="1" lang="ja-JP" altLang="en-US" sz="1400"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835761988"/>
                  </a:ext>
                </a:extLst>
              </a:tr>
              <a:tr h="223604">
                <a:tc rowSpan="10">
                  <a:txBody>
                    <a:bodyPr/>
                    <a:lstStyle/>
                    <a:p>
                      <a:r>
                        <a:rPr kumimoji="1" lang="ja-JP" altLang="en-US" sz="1400" dirty="0" smtClean="0">
                          <a:latin typeface="Meiryo UI" panose="020B0604030504040204" pitchFamily="50" charset="-128"/>
                          <a:ea typeface="Meiryo UI" panose="020B0604030504040204" pitchFamily="50" charset="-128"/>
                        </a:rPr>
                        <a:t>備蓄品</a:t>
                      </a:r>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r>
                        <a:rPr kumimoji="1" lang="ja-JP" altLang="en-US" sz="1400" dirty="0" smtClean="0">
                          <a:latin typeface="Meiryo UI" panose="020B0604030504040204" pitchFamily="50" charset="-128"/>
                          <a:ea typeface="Meiryo UI" panose="020B0604030504040204" pitchFamily="50" charset="-128"/>
                        </a:rPr>
                        <a:t>マスク</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kern="1200" dirty="0" smtClean="0">
                          <a:solidFill>
                            <a:schemeClr val="tx1"/>
                          </a:solidFill>
                          <a:latin typeface="Meiryo UI" panose="020B0604030504040204" pitchFamily="50" charset="-128"/>
                          <a:ea typeface="Meiryo UI" panose="020B0604030504040204" pitchFamily="50" charset="-128"/>
                          <a:cs typeface="+mn-cs"/>
                        </a:rPr>
                        <a:t>カッパ</a:t>
                      </a:r>
                    </a:p>
                  </a:txBody>
                  <a:tcPr/>
                </a:tc>
                <a:extLst>
                  <a:ext uri="{0D108BD9-81ED-4DB2-BD59-A6C34878D82A}">
                    <a16:rowId xmlns:a16="http://schemas.microsoft.com/office/drawing/2014/main" val="193905347"/>
                  </a:ext>
                </a:extLst>
              </a:tr>
              <a:tr h="223604">
                <a:tc vMerge="1">
                  <a:txBody>
                    <a:bodyPr/>
                    <a:lstStyle/>
                    <a:p>
                      <a:endParaRPr kumimoji="1" lang="ja-JP" altLang="en-US" dirty="0"/>
                    </a:p>
                  </a:txBody>
                  <a:tcPr/>
                </a:tc>
                <a:tc>
                  <a:txBody>
                    <a:bodyPr/>
                    <a:lstStyle/>
                    <a:p>
                      <a:r>
                        <a:rPr kumimoji="1" lang="ja-JP" altLang="en-US" sz="1400" dirty="0" smtClean="0">
                          <a:latin typeface="Meiryo UI" panose="020B0604030504040204" pitchFamily="50" charset="-128"/>
                          <a:ea typeface="Meiryo UI" panose="020B0604030504040204" pitchFamily="50" charset="-128"/>
                        </a:rPr>
                        <a:t>アルコール消毒液</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smtClean="0">
                          <a:latin typeface="Meiryo UI" panose="020B0604030504040204" pitchFamily="50" charset="-128"/>
                          <a:ea typeface="Meiryo UI" panose="020B0604030504040204" pitchFamily="50" charset="-128"/>
                        </a:rPr>
                        <a:t>使い捨て手袋</a:t>
                      </a:r>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07194055"/>
                  </a:ext>
                </a:extLst>
              </a:tr>
              <a:tr h="223604">
                <a:tc vMerge="1">
                  <a:txBody>
                    <a:bodyPr/>
                    <a:lstStyle/>
                    <a:p>
                      <a:endParaRPr kumimoji="1" lang="ja-JP" altLang="en-US" dirty="0"/>
                    </a:p>
                  </a:txBody>
                  <a:tcPr/>
                </a:tc>
                <a:tc>
                  <a:txBody>
                    <a:bodyPr/>
                    <a:lstStyle/>
                    <a:p>
                      <a:r>
                        <a:rPr kumimoji="1" lang="ja-JP" altLang="en-US" sz="1400" dirty="0" smtClean="0">
                          <a:latin typeface="Meiryo UI" panose="020B0604030504040204" pitchFamily="50" charset="-128"/>
                          <a:ea typeface="Meiryo UI" panose="020B0604030504040204" pitchFamily="50" charset="-128"/>
                        </a:rPr>
                        <a:t>体温計</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smtClean="0">
                          <a:latin typeface="Meiryo UI" panose="020B0604030504040204" pitchFamily="50" charset="-128"/>
                          <a:ea typeface="Meiryo UI" panose="020B0604030504040204" pitchFamily="50" charset="-128"/>
                        </a:rPr>
                        <a:t>ラップ</a:t>
                      </a:r>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595450448"/>
                  </a:ext>
                </a:extLst>
              </a:tr>
              <a:tr h="223604">
                <a:tc vMerge="1">
                  <a:txBody>
                    <a:bodyPr/>
                    <a:lstStyle/>
                    <a:p>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r>
                        <a:rPr kumimoji="1" lang="ja-JP" altLang="en-US" sz="1400" dirty="0" smtClean="0">
                          <a:latin typeface="Meiryo UI" panose="020B0604030504040204" pitchFamily="50" charset="-128"/>
                          <a:ea typeface="Meiryo UI" panose="020B0604030504040204" pitchFamily="50" charset="-128"/>
                        </a:rPr>
                        <a:t>非接触型体温計</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smtClean="0">
                          <a:latin typeface="Meiryo UI" panose="020B0604030504040204" pitchFamily="50" charset="-128"/>
                          <a:ea typeface="Meiryo UI" panose="020B0604030504040204" pitchFamily="50" charset="-128"/>
                        </a:rPr>
                        <a:t>ポリ袋・ジップロック・ゴミ袋</a:t>
                      </a:r>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919586970"/>
                  </a:ext>
                </a:extLst>
              </a:tr>
              <a:tr h="223604">
                <a:tc vMerge="1">
                  <a:txBody>
                    <a:bodyPr/>
                    <a:lstStyle/>
                    <a:p>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r>
                        <a:rPr kumimoji="1" lang="ja-JP" altLang="en-US" sz="1400" dirty="0" smtClean="0">
                          <a:latin typeface="Meiryo UI" panose="020B0604030504040204" pitchFamily="50" charset="-128"/>
                          <a:ea typeface="Meiryo UI" panose="020B0604030504040204" pitchFamily="50" charset="-128"/>
                        </a:rPr>
                        <a:t>ペーパータオル</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smtClean="0">
                          <a:latin typeface="Meiryo UI" panose="020B0604030504040204" pitchFamily="50" charset="-128"/>
                          <a:ea typeface="Meiryo UI" panose="020B0604030504040204" pitchFamily="50" charset="-128"/>
                        </a:rPr>
                        <a:t>バケツ</a:t>
                      </a:r>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794780214"/>
                  </a:ext>
                </a:extLst>
              </a:tr>
              <a:tr h="223604">
                <a:tc vMerge="1">
                  <a:txBody>
                    <a:bodyPr/>
                    <a:lstStyle/>
                    <a:p>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r>
                        <a:rPr kumimoji="1" lang="ja-JP" altLang="en-US" sz="1400" dirty="0" smtClean="0">
                          <a:latin typeface="Meiryo UI" panose="020B0604030504040204" pitchFamily="50" charset="-128"/>
                          <a:ea typeface="Meiryo UI" panose="020B0604030504040204" pitchFamily="50" charset="-128"/>
                        </a:rPr>
                        <a:t>新聞紙（吐物処理用）</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smtClean="0">
                          <a:latin typeface="Meiryo UI" panose="020B0604030504040204" pitchFamily="50" charset="-128"/>
                          <a:ea typeface="Meiryo UI" panose="020B0604030504040204" pitchFamily="50" charset="-128"/>
                        </a:rPr>
                        <a:t>スプレー容器</a:t>
                      </a:r>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942103855"/>
                  </a:ext>
                </a:extLst>
              </a:tr>
              <a:tr h="223604">
                <a:tc vMerge="1">
                  <a:txBody>
                    <a:bodyPr/>
                    <a:lstStyle/>
                    <a:p>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r>
                        <a:rPr kumimoji="1" lang="ja-JP" altLang="en-US" sz="1400" dirty="0" smtClean="0">
                          <a:latin typeface="Meiryo UI" panose="020B0604030504040204" pitchFamily="50" charset="-128"/>
                          <a:ea typeface="Meiryo UI" panose="020B0604030504040204" pitchFamily="50" charset="-128"/>
                        </a:rPr>
                        <a:t>ハンドソープ</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smtClean="0">
                          <a:latin typeface="Meiryo UI" panose="020B0604030504040204" pitchFamily="50" charset="-128"/>
                          <a:ea typeface="Meiryo UI" panose="020B0604030504040204" pitchFamily="50" charset="-128"/>
                        </a:rPr>
                        <a:t>蓋つきゴミ箱</a:t>
                      </a:r>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895632330"/>
                  </a:ext>
                </a:extLst>
              </a:tr>
              <a:tr h="223604">
                <a:tc vMerge="1">
                  <a:txBody>
                    <a:bodyPr/>
                    <a:lstStyle/>
                    <a:p>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r>
                        <a:rPr kumimoji="1" lang="ja-JP" altLang="en-US" sz="1400" dirty="0" smtClean="0">
                          <a:latin typeface="Meiryo UI" panose="020B0604030504040204" pitchFamily="50" charset="-128"/>
                          <a:ea typeface="Meiryo UI" panose="020B0604030504040204" pitchFamily="50" charset="-128"/>
                        </a:rPr>
                        <a:t>清掃用の家庭用洗剤</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smtClean="0">
                          <a:latin typeface="Meiryo UI" panose="020B0604030504040204" pitchFamily="50" charset="-128"/>
                          <a:ea typeface="Meiryo UI" panose="020B0604030504040204" pitchFamily="50" charset="-128"/>
                        </a:rPr>
                        <a:t>簡易トイレ</a:t>
                      </a:r>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212698896"/>
                  </a:ext>
                </a:extLst>
              </a:tr>
              <a:tr h="223604">
                <a:tc vMerge="1">
                  <a:txBody>
                    <a:bodyPr/>
                    <a:lstStyle/>
                    <a:p>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r>
                        <a:rPr kumimoji="1" lang="ja-JP" altLang="en-US" sz="1400" dirty="0" smtClean="0">
                          <a:latin typeface="Meiryo UI" panose="020B0604030504040204" pitchFamily="50" charset="-128"/>
                          <a:ea typeface="Meiryo UI" panose="020B0604030504040204" pitchFamily="50" charset="-128"/>
                        </a:rPr>
                        <a:t>次亜塩素酸ナトリウム</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smtClean="0">
                          <a:latin typeface="Meiryo UI" panose="020B0604030504040204" pitchFamily="50" charset="-128"/>
                          <a:ea typeface="Meiryo UI" panose="020B0604030504040204" pitchFamily="50" charset="-128"/>
                        </a:rPr>
                        <a:t>段ボールベッド</a:t>
                      </a:r>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40912195"/>
                  </a:ext>
                </a:extLst>
              </a:tr>
              <a:tr h="223604">
                <a:tc vMerge="1">
                  <a:txBody>
                    <a:bodyPr/>
                    <a:lstStyle/>
                    <a:p>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r>
                        <a:rPr kumimoji="1" lang="ja-JP" altLang="en-US" sz="1400" dirty="0" smtClean="0">
                          <a:latin typeface="Meiryo UI" panose="020B0604030504040204" pitchFamily="50" charset="-128"/>
                          <a:ea typeface="Meiryo UI" panose="020B0604030504040204" pitchFamily="50" charset="-128"/>
                        </a:rPr>
                        <a:t>フェイスシールド</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smtClean="0">
                          <a:latin typeface="Meiryo UI" panose="020B0604030504040204" pitchFamily="50" charset="-128"/>
                          <a:ea typeface="Meiryo UI" panose="020B0604030504040204" pitchFamily="50" charset="-128"/>
                        </a:rPr>
                        <a:t>パーティション</a:t>
                      </a:r>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290377107"/>
                  </a:ext>
                </a:extLst>
              </a:tr>
            </a:tbl>
          </a:graphicData>
        </a:graphic>
      </p:graphicFrame>
      <p:sp>
        <p:nvSpPr>
          <p:cNvPr id="7" name="テキスト ボックス 6"/>
          <p:cNvSpPr txBox="1"/>
          <p:nvPr/>
        </p:nvSpPr>
        <p:spPr>
          <a:xfrm>
            <a:off x="3944888" y="6245476"/>
            <a:ext cx="5832648" cy="246221"/>
          </a:xfrm>
          <a:prstGeom prst="rect">
            <a:avLst/>
          </a:prstGeom>
          <a:noFill/>
        </p:spPr>
        <p:txBody>
          <a:bodyPr wrap="square" rtlCol="0">
            <a:spAutoFit/>
          </a:bodyPr>
          <a:lstStyle/>
          <a:p>
            <a:r>
              <a:rPr lang="ja-JP" altLang="en-US" sz="1000" dirty="0" smtClean="0">
                <a:latin typeface="Yu Gothic UI" panose="020B0500000000000000" pitchFamily="50" charset="-128"/>
                <a:ea typeface="Yu Gothic UI" panose="020B0500000000000000" pitchFamily="50" charset="-128"/>
              </a:rPr>
              <a:t>出典：「新型コロナウイルス感染症対策に配慮した避難所運営のポイント」、厚生労働省</a:t>
            </a:r>
            <a:endParaRPr kumimoji="1" lang="ja-JP" altLang="en-US" sz="1000" dirty="0">
              <a:latin typeface="Yu Gothic UI" panose="020B0500000000000000" pitchFamily="50" charset="-128"/>
              <a:ea typeface="Yu Gothic UI" panose="020B0500000000000000" pitchFamily="50" charset="-128"/>
            </a:endParaRPr>
          </a:p>
        </p:txBody>
      </p:sp>
      <p:sp>
        <p:nvSpPr>
          <p:cNvPr id="8" name="スライド番号プレースホルダー 2"/>
          <p:cNvSpPr txBox="1">
            <a:spLocks/>
          </p:cNvSpPr>
          <p:nvPr/>
        </p:nvSpPr>
        <p:spPr bwMode="auto">
          <a:xfrm>
            <a:off x="9387581" y="6525344"/>
            <a:ext cx="461963" cy="28803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defPPr>
              <a:defRPr lang="ja-JP"/>
            </a:defPPr>
            <a:lvl1pPr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1pPr>
            <a:lvl2pPr marL="742950" indent="-28575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2pPr>
            <a:lvl3pPr marL="11430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3pPr>
            <a:lvl4pPr marL="16002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4pPr>
            <a:lvl5pPr marL="2057400" indent="-228600" algn="l" rtl="0" eaLnBrk="0" fontAlgn="base" hangingPunct="0">
              <a:spcBef>
                <a:spcPct val="0"/>
              </a:spcBef>
              <a:spcAft>
                <a:spcPct val="0"/>
              </a:spcAft>
              <a:defRPr kumimoji="1" kern="1200">
                <a:solidFill>
                  <a:schemeClr val="tx1"/>
                </a:solidFill>
                <a:latin typeface="Arial" pitchFamily="34" charset="0"/>
                <a:ea typeface="ＭＳ Ｐゴシック" pitchFamily="50" charset="-128"/>
                <a:cs typeface="+mn-cs"/>
              </a:defRPr>
            </a:lvl5pPr>
            <a:lvl6pPr marL="25146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6pPr>
            <a:lvl7pPr marL="29718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7pPr>
            <a:lvl8pPr marL="34290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8pPr>
            <a:lvl9pPr marL="3886200" indent="-228600" algn="l" defTabSz="914400" rtl="0" eaLnBrk="0" fontAlgn="base" latinLnBrk="0" hangingPunct="0">
              <a:spcBef>
                <a:spcPct val="0"/>
              </a:spcBef>
              <a:spcAft>
                <a:spcPct val="0"/>
              </a:spcAft>
              <a:defRPr kumimoji="1" kern="1200">
                <a:solidFill>
                  <a:schemeClr val="tx1"/>
                </a:solidFill>
                <a:latin typeface="Arial" pitchFamily="34" charset="0"/>
                <a:ea typeface="ＭＳ Ｐゴシック" pitchFamily="50" charset="-128"/>
                <a:cs typeface="+mn-cs"/>
              </a:defRPr>
            </a:lvl9pPr>
          </a:lstStyle>
          <a:p>
            <a:pPr eaLnBrk="1" hangingPunct="1"/>
            <a:fld id="{5F82F160-9AED-467D-A47B-DBCBDA99B8AC}" type="slidenum">
              <a:rPr lang="en-US" altLang="ja-JP" sz="1200" smtClean="0">
                <a:solidFill>
                  <a:srgbClr val="414243"/>
                </a:solidFill>
                <a:ea typeface="メイリオ" pitchFamily="50" charset="-128"/>
              </a:rPr>
              <a:pPr eaLnBrk="1" hangingPunct="1"/>
              <a:t>53</a:t>
            </a:fld>
            <a:endParaRPr lang="ja-JP" altLang="en-US" sz="1200" dirty="0" smtClean="0">
              <a:solidFill>
                <a:srgbClr val="414243"/>
              </a:solidFill>
              <a:ea typeface="メイリオ" pitchFamily="50" charset="-128"/>
            </a:endParaRPr>
          </a:p>
        </p:txBody>
      </p:sp>
    </p:spTree>
    <p:extLst>
      <p:ext uri="{BB962C8B-B14F-4D97-AF65-F5344CB8AC3E}">
        <p14:creationId xmlns:p14="http://schemas.microsoft.com/office/powerpoint/2010/main" val="40024514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タイトル 1"/>
          <p:cNvSpPr>
            <a:spLocks noGrp="1"/>
          </p:cNvSpPr>
          <p:nvPr>
            <p:ph type="ctrTitle"/>
          </p:nvPr>
        </p:nvSpPr>
        <p:spPr>
          <a:xfrm>
            <a:off x="128588" y="115888"/>
            <a:ext cx="9648825" cy="576262"/>
          </a:xfrm>
        </p:spPr>
        <p:txBody>
          <a:bodyPr/>
          <a:lstStyle/>
          <a:p>
            <a:pPr eaLnBrk="1" hangingPunct="1"/>
            <a:r>
              <a:rPr smtClean="0">
                <a:solidFill>
                  <a:srgbClr val="FFFFFF"/>
                </a:solidFill>
              </a:rPr>
              <a:t>照会先（著作権表示あり）</a:t>
            </a:r>
          </a:p>
        </p:txBody>
      </p:sp>
      <p:sp>
        <p:nvSpPr>
          <p:cNvPr id="91139" name="スライド番号プレースホルダー 9"/>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eaLnBrk="1" fontAlgn="base" hangingPunct="1">
              <a:spcBef>
                <a:spcPct val="0"/>
              </a:spcBef>
              <a:spcAft>
                <a:spcPct val="0"/>
              </a:spcAft>
              <a:buClrTx/>
              <a:buSzTx/>
              <a:buFontTx/>
              <a:buNone/>
            </a:pPr>
            <a:fld id="{0453ACBF-DB0B-44BE-AC12-EDE31FF4A36B}" type="slidenum">
              <a:rPr sz="1200" smtClean="0">
                <a:solidFill>
                  <a:srgbClr val="414243"/>
                </a:solidFill>
                <a:latin typeface="Arial" pitchFamily="34" charset="0"/>
                <a:ea typeface="ＭＳ Ｐゴシック" pitchFamily="50" charset="-128"/>
                <a:cs typeface="メイリオ" pitchFamily="50" charset="-128"/>
              </a:rPr>
              <a:pPr eaLnBrk="1" fontAlgn="base" hangingPunct="1">
                <a:spcBef>
                  <a:spcPct val="0"/>
                </a:spcBef>
                <a:spcAft>
                  <a:spcPct val="0"/>
                </a:spcAft>
                <a:buClrTx/>
                <a:buSzTx/>
                <a:buFontTx/>
                <a:buNone/>
              </a:pPr>
              <a:t>54</a:t>
            </a:fld>
            <a:endParaRPr lang="ja-JP" altLang="en-US" sz="1200" smtClean="0">
              <a:solidFill>
                <a:srgbClr val="414243"/>
              </a:solidFill>
              <a:latin typeface="Arial" pitchFamily="34" charset="0"/>
              <a:ea typeface="ＭＳ Ｐゴシック" pitchFamily="50" charset="-128"/>
              <a:cs typeface="メイリオ" pitchFamily="50" charset="-128"/>
            </a:endParaRPr>
          </a:p>
        </p:txBody>
      </p:sp>
      <p:sp>
        <p:nvSpPr>
          <p:cNvPr id="7" name="テキスト ボックス 7"/>
          <p:cNvSpPr txBox="1">
            <a:spLocks noChangeArrowheads="1"/>
          </p:cNvSpPr>
          <p:nvPr/>
        </p:nvSpPr>
        <p:spPr bwMode="auto">
          <a:xfrm>
            <a:off x="128588" y="4797425"/>
            <a:ext cx="9648825"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0" bIns="0" anchor="b"/>
          <a:lstStyle>
            <a:lvl1pPr eaLnBrk="0" hangingPunct="0">
              <a:buClr>
                <a:srgbClr val="AAAAAA"/>
              </a:buClr>
              <a:buSzPct val="100000"/>
              <a:buFont typeface="Wingdings" pitchFamily="2" charset="2"/>
              <a:buChar char="n"/>
              <a:tabLst>
                <a:tab pos="357188" algn="l"/>
              </a:tabLst>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tabLst>
                <a:tab pos="357188" algn="l"/>
              </a:tabLst>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tabLst>
                <a:tab pos="357188" algn="l"/>
              </a:tabLst>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tabLst>
                <a:tab pos="357188" algn="l"/>
              </a:tabLst>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tabLst>
                <a:tab pos="357188" algn="l"/>
              </a:tabLst>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tabLst>
                <a:tab pos="357188" algn="l"/>
              </a:tabLst>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tabLst>
                <a:tab pos="357188" algn="l"/>
              </a:tabLst>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tabLst>
                <a:tab pos="357188" algn="l"/>
              </a:tabLst>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tabLst>
                <a:tab pos="357188" algn="l"/>
              </a:tabLst>
              <a:defRPr kumimoji="1" sz="1000">
                <a:solidFill>
                  <a:schemeClr val="tx1"/>
                </a:solidFill>
                <a:latin typeface="Arial" charset="0"/>
                <a:ea typeface="ＭＳ Ｐゴシック" charset="-128"/>
              </a:defRPr>
            </a:lvl9pPr>
          </a:lstStyle>
          <a:p>
            <a:pPr fontAlgn="auto">
              <a:spcBef>
                <a:spcPts val="0"/>
              </a:spcBef>
              <a:spcAft>
                <a:spcPts val="0"/>
              </a:spcAft>
              <a:buFont typeface="Wingdings" pitchFamily="2" charset="2"/>
              <a:buNone/>
              <a:defRPr/>
            </a:pPr>
            <a:r>
              <a:rPr lang="ja-JP" altLang="en-US" sz="1200" b="1" kern="0" dirty="0" smtClean="0">
                <a:solidFill>
                  <a:prstClr val="black"/>
                </a:solidFill>
                <a:latin typeface="メイリオ" pitchFamily="50" charset="-128"/>
                <a:ea typeface="メイリオ" pitchFamily="50" charset="-128"/>
                <a:cs typeface="メイリオ" pitchFamily="50" charset="-128"/>
              </a:rPr>
              <a:t>照会先</a:t>
            </a:r>
            <a:r>
              <a:rPr lang="en-US" altLang="ja-JP" sz="1200" kern="0" dirty="0" smtClean="0">
                <a:solidFill>
                  <a:prstClr val="black"/>
                </a:solidFill>
                <a:latin typeface="メイリオ" pitchFamily="50" charset="-128"/>
                <a:ea typeface="メイリオ" pitchFamily="50" charset="-128"/>
                <a:cs typeface="メイリオ" pitchFamily="50" charset="-128"/>
              </a:rPr>
              <a:t/>
            </a:r>
            <a:br>
              <a:rPr lang="en-US" altLang="ja-JP" sz="1200" kern="0" dirty="0" smtClean="0">
                <a:solidFill>
                  <a:prstClr val="black"/>
                </a:solidFill>
                <a:latin typeface="メイリオ" pitchFamily="50" charset="-128"/>
                <a:ea typeface="メイリオ" pitchFamily="50" charset="-128"/>
                <a:cs typeface="メイリオ" pitchFamily="50" charset="-128"/>
              </a:rPr>
            </a:br>
            <a:r>
              <a:rPr lang="en-US" altLang="ja-JP" sz="1200" kern="0" dirty="0" smtClean="0">
                <a:solidFill>
                  <a:prstClr val="black"/>
                </a:solidFill>
                <a:latin typeface="メイリオ" pitchFamily="50" charset="-128"/>
                <a:ea typeface="メイリオ" pitchFamily="50" charset="-128"/>
                <a:cs typeface="メイリオ" pitchFamily="50" charset="-128"/>
              </a:rPr>
              <a:t>MS&amp;AD</a:t>
            </a:r>
            <a:r>
              <a:rPr lang="ja-JP" altLang="en-US" sz="1200" kern="0" dirty="0" smtClean="0">
                <a:solidFill>
                  <a:prstClr val="black"/>
                </a:solidFill>
                <a:latin typeface="メイリオ" pitchFamily="50" charset="-128"/>
                <a:ea typeface="メイリオ" pitchFamily="50" charset="-128"/>
                <a:cs typeface="メイリオ" pitchFamily="50" charset="-128"/>
              </a:rPr>
              <a:t>インターリスク総研株式会社</a:t>
            </a:r>
            <a:endParaRPr lang="en-US" altLang="ja-JP" sz="1200" kern="0" dirty="0" smtClean="0">
              <a:solidFill>
                <a:prstClr val="black"/>
              </a:solidFill>
              <a:latin typeface="メイリオ" pitchFamily="50" charset="-128"/>
              <a:ea typeface="メイリオ" pitchFamily="50" charset="-128"/>
              <a:cs typeface="メイリオ" pitchFamily="50" charset="-128"/>
            </a:endParaRPr>
          </a:p>
          <a:p>
            <a:pPr fontAlgn="auto">
              <a:spcBef>
                <a:spcPts val="0"/>
              </a:spcBef>
              <a:spcAft>
                <a:spcPts val="0"/>
              </a:spcAft>
              <a:buFont typeface="Wingdings" pitchFamily="2" charset="2"/>
              <a:buNone/>
              <a:defRPr/>
            </a:pPr>
            <a:r>
              <a:rPr lang="en-US" altLang="ja-JP" sz="1200" kern="0" dirty="0" smtClean="0">
                <a:solidFill>
                  <a:prstClr val="black"/>
                </a:solidFill>
                <a:latin typeface="メイリオ" pitchFamily="50" charset="-128"/>
                <a:ea typeface="メイリオ" pitchFamily="50" charset="-128"/>
                <a:cs typeface="メイリオ" pitchFamily="50" charset="-128"/>
              </a:rPr>
              <a:t>101-0063</a:t>
            </a:r>
          </a:p>
          <a:p>
            <a:pPr fontAlgn="auto">
              <a:spcBef>
                <a:spcPts val="0"/>
              </a:spcBef>
              <a:spcAft>
                <a:spcPts val="0"/>
              </a:spcAft>
              <a:buFont typeface="Wingdings" pitchFamily="2" charset="2"/>
              <a:buNone/>
              <a:defRPr/>
            </a:pPr>
            <a:r>
              <a:rPr lang="ja-JP" altLang="en-US" sz="1200" kern="0" dirty="0" smtClean="0">
                <a:solidFill>
                  <a:prstClr val="black"/>
                </a:solidFill>
                <a:latin typeface="メイリオ" pitchFamily="50" charset="-128"/>
                <a:ea typeface="メイリオ" pitchFamily="50" charset="-128"/>
                <a:cs typeface="メイリオ" pitchFamily="50" charset="-128"/>
              </a:rPr>
              <a:t>東京都千代田区神田淡路町</a:t>
            </a:r>
            <a:r>
              <a:rPr lang="en-US" altLang="ja-JP" sz="1200" kern="0" dirty="0" smtClean="0">
                <a:solidFill>
                  <a:prstClr val="black"/>
                </a:solidFill>
                <a:latin typeface="メイリオ" pitchFamily="50" charset="-128"/>
                <a:ea typeface="メイリオ" pitchFamily="50" charset="-128"/>
                <a:cs typeface="メイリオ" pitchFamily="50" charset="-128"/>
              </a:rPr>
              <a:t>2-105</a:t>
            </a:r>
          </a:p>
          <a:p>
            <a:pPr fontAlgn="auto">
              <a:spcBef>
                <a:spcPts val="0"/>
              </a:spcBef>
              <a:spcAft>
                <a:spcPts val="0"/>
              </a:spcAft>
              <a:buFont typeface="Wingdings" pitchFamily="2" charset="2"/>
              <a:buNone/>
              <a:defRPr/>
            </a:pPr>
            <a:r>
              <a:rPr lang="ja-JP" altLang="en-US" sz="1200" kern="0" dirty="0" smtClean="0">
                <a:solidFill>
                  <a:prstClr val="black"/>
                </a:solidFill>
                <a:latin typeface="メイリオ" pitchFamily="50" charset="-128"/>
                <a:ea typeface="メイリオ" pitchFamily="50" charset="-128"/>
                <a:cs typeface="メイリオ" pitchFamily="50" charset="-128"/>
              </a:rPr>
              <a:t>ワテラスアネックス</a:t>
            </a:r>
            <a:endParaRPr lang="en-US" altLang="ja-JP" sz="1200" kern="0" dirty="0" smtClean="0">
              <a:solidFill>
                <a:prstClr val="black"/>
              </a:solidFill>
              <a:latin typeface="メイリオ" pitchFamily="50" charset="-128"/>
              <a:ea typeface="メイリオ" pitchFamily="50" charset="-128"/>
              <a:cs typeface="メイリオ" pitchFamily="50" charset="-128"/>
            </a:endParaRPr>
          </a:p>
          <a:p>
            <a:pPr fontAlgn="auto">
              <a:spcBef>
                <a:spcPts val="0"/>
              </a:spcBef>
              <a:spcAft>
                <a:spcPts val="0"/>
              </a:spcAft>
              <a:buFont typeface="Wingdings" pitchFamily="2" charset="2"/>
              <a:buNone/>
              <a:defRPr/>
            </a:pPr>
            <a:r>
              <a:rPr lang="ja-JP" altLang="en-US" sz="1200" kern="0" dirty="0" smtClean="0">
                <a:solidFill>
                  <a:prstClr val="black"/>
                </a:solidFill>
                <a:latin typeface="メイリオ" pitchFamily="50" charset="-128"/>
                <a:ea typeface="メイリオ" pitchFamily="50" charset="-128"/>
                <a:cs typeface="メイリオ" pitchFamily="50" charset="-128"/>
              </a:rPr>
              <a:t>リスクマネジメント第一部</a:t>
            </a:r>
            <a:r>
              <a:rPr lang="en-US" altLang="ja-JP" sz="1200" kern="0" dirty="0" smtClean="0">
                <a:solidFill>
                  <a:prstClr val="black"/>
                </a:solidFill>
                <a:latin typeface="メイリオ" pitchFamily="50" charset="-128"/>
                <a:ea typeface="メイリオ" pitchFamily="50" charset="-128"/>
                <a:cs typeface="メイリオ" pitchFamily="50" charset="-128"/>
              </a:rPr>
              <a:t/>
            </a:r>
            <a:br>
              <a:rPr lang="en-US" altLang="ja-JP" sz="1200" kern="0" dirty="0" smtClean="0">
                <a:solidFill>
                  <a:prstClr val="black"/>
                </a:solidFill>
                <a:latin typeface="メイリオ" pitchFamily="50" charset="-128"/>
                <a:ea typeface="メイリオ" pitchFamily="50" charset="-128"/>
                <a:cs typeface="メイリオ" pitchFamily="50" charset="-128"/>
              </a:rPr>
            </a:br>
            <a:r>
              <a:rPr lang="ja-JP" altLang="en-US" sz="1200" kern="0" dirty="0" smtClean="0">
                <a:solidFill>
                  <a:prstClr val="black"/>
                </a:solidFill>
                <a:latin typeface="メイリオ" pitchFamily="50" charset="-128"/>
                <a:ea typeface="メイリオ" pitchFamily="50" charset="-128"/>
                <a:cs typeface="メイリオ" pitchFamily="50" charset="-128"/>
              </a:rPr>
              <a:t>労災・安全文化グループ</a:t>
            </a:r>
          </a:p>
          <a:p>
            <a:pPr fontAlgn="auto">
              <a:spcBef>
                <a:spcPts val="0"/>
              </a:spcBef>
              <a:spcAft>
                <a:spcPts val="0"/>
              </a:spcAft>
              <a:buFont typeface="Wingdings" pitchFamily="2" charset="2"/>
              <a:buNone/>
              <a:defRPr/>
            </a:pPr>
            <a:r>
              <a:rPr lang="en-US" altLang="ja-JP" sz="1200" kern="0" dirty="0" smtClean="0">
                <a:solidFill>
                  <a:prstClr val="black"/>
                </a:solidFill>
                <a:latin typeface="メイリオ" pitchFamily="50" charset="-128"/>
                <a:ea typeface="メイリオ" pitchFamily="50" charset="-128"/>
                <a:cs typeface="メイリオ" pitchFamily="50" charset="-128"/>
              </a:rPr>
              <a:t>TEL: 03-5296-8944</a:t>
            </a:r>
            <a:r>
              <a:rPr lang="ja-JP" altLang="en-US" sz="1200" kern="0" dirty="0" smtClean="0">
                <a:solidFill>
                  <a:prstClr val="black"/>
                </a:solidFill>
                <a:latin typeface="メイリオ" pitchFamily="50" charset="-128"/>
                <a:ea typeface="メイリオ" pitchFamily="50" charset="-128"/>
                <a:cs typeface="メイリオ" pitchFamily="50" charset="-128"/>
              </a:rPr>
              <a:t>　　</a:t>
            </a:r>
            <a:r>
              <a:rPr lang="en-US" altLang="ja-JP" sz="1200" kern="0" dirty="0" smtClean="0">
                <a:solidFill>
                  <a:prstClr val="black"/>
                </a:solidFill>
                <a:latin typeface="メイリオ" pitchFamily="50" charset="-128"/>
                <a:ea typeface="メイリオ" pitchFamily="50" charset="-128"/>
                <a:cs typeface="メイリオ" pitchFamily="50" charset="-128"/>
              </a:rPr>
              <a:t>FAX: 03-5296-8942</a:t>
            </a:r>
          </a:p>
        </p:txBody>
      </p:sp>
    </p:spTree>
    <p:extLst>
      <p:ext uri="{BB962C8B-B14F-4D97-AF65-F5344CB8AC3E}">
        <p14:creationId xmlns:p14="http://schemas.microsoft.com/office/powerpoint/2010/main" val="2030304303"/>
      </p:ext>
    </p:extLst>
  </p:cSld>
  <p:clrMapOvr>
    <a:masterClrMapping/>
  </p:clrMapOvr>
  <mc:AlternateContent xmlns:mc="http://schemas.openxmlformats.org/markup-compatibility/2006" xmlns:p14="http://schemas.microsoft.com/office/powerpoint/2010/main">
    <mc:Choice Requires="p14">
      <p:transition spd="slow" p14:dur="2000" advTm="10668"/>
    </mc:Choice>
    <mc:Fallback xmlns="">
      <p:transition spd="slow" advTm="10668"/>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スライド番号プレースホルダー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fontAlgn="base" hangingPunct="1">
              <a:spcBef>
                <a:spcPct val="0"/>
              </a:spcBef>
              <a:spcAft>
                <a:spcPct val="0"/>
              </a:spcAft>
            </a:pPr>
            <a:fld id="{737DCB8F-8D42-444D-A847-83F0A644BCF6}" type="slidenum">
              <a:rPr smtClean="0">
                <a:solidFill>
                  <a:srgbClr val="414243"/>
                </a:solidFill>
                <a:ea typeface="メイリオ" pitchFamily="50" charset="-128"/>
              </a:rPr>
              <a:pPr eaLnBrk="1" fontAlgn="base" hangingPunct="1">
                <a:spcBef>
                  <a:spcPct val="0"/>
                </a:spcBef>
                <a:spcAft>
                  <a:spcPct val="0"/>
                </a:spcAft>
              </a:pPr>
              <a:t>6</a:t>
            </a:fld>
            <a:endParaRPr lang="ja-JP" altLang="en-US" smtClean="0">
              <a:solidFill>
                <a:srgbClr val="414243"/>
              </a:solidFill>
              <a:ea typeface="メイリオ" pitchFamily="50" charset="-128"/>
            </a:endParaRPr>
          </a:p>
        </p:txBody>
      </p:sp>
      <p:sp>
        <p:nvSpPr>
          <p:cNvPr id="47116" name="テキスト ボックス 15"/>
          <p:cNvSpPr txBox="1">
            <a:spLocks noChangeArrowheads="1"/>
          </p:cNvSpPr>
          <p:nvPr/>
        </p:nvSpPr>
        <p:spPr bwMode="auto">
          <a:xfrm>
            <a:off x="1085106" y="5799699"/>
            <a:ext cx="25717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tIns="0" bIns="0"/>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en-US" altLang="ja-JP" sz="1600" dirty="0" smtClean="0">
                <a:latin typeface="Meiryo UI" pitchFamily="50" charset="-128"/>
                <a:ea typeface="Meiryo UI" pitchFamily="50" charset="-128"/>
              </a:rPr>
              <a:t>&lt;</a:t>
            </a:r>
            <a:r>
              <a:rPr lang="ja-JP" altLang="en-US" sz="1600" dirty="0" smtClean="0">
                <a:latin typeface="Meiryo UI" pitchFamily="50" charset="-128"/>
                <a:ea typeface="Meiryo UI" pitchFamily="50" charset="-128"/>
              </a:rPr>
              <a:t>令和元年</a:t>
            </a:r>
            <a:r>
              <a:rPr lang="en-US" altLang="ja-JP" sz="1600" dirty="0" smtClean="0">
                <a:latin typeface="Meiryo UI" pitchFamily="50" charset="-128"/>
                <a:ea typeface="Meiryo UI" pitchFamily="50" charset="-128"/>
              </a:rPr>
              <a:t>9</a:t>
            </a:r>
            <a:r>
              <a:rPr lang="ja-JP" altLang="en-US" sz="1600" dirty="0" smtClean="0">
                <a:latin typeface="Meiryo UI" pitchFamily="50" charset="-128"/>
                <a:ea typeface="Meiryo UI" pitchFamily="50" charset="-128"/>
              </a:rPr>
              <a:t>月台風</a:t>
            </a:r>
            <a:r>
              <a:rPr lang="en-US" altLang="ja-JP" sz="1600" dirty="0" smtClean="0">
                <a:latin typeface="Meiryo UI" pitchFamily="50" charset="-128"/>
                <a:ea typeface="Meiryo UI" pitchFamily="50" charset="-128"/>
              </a:rPr>
              <a:t>15</a:t>
            </a:r>
            <a:r>
              <a:rPr lang="ja-JP" altLang="en-US" sz="1600" dirty="0" smtClean="0">
                <a:latin typeface="Meiryo UI" pitchFamily="50" charset="-128"/>
                <a:ea typeface="Meiryo UI" pitchFamily="50" charset="-128"/>
              </a:rPr>
              <a:t>号</a:t>
            </a:r>
            <a:r>
              <a:rPr lang="en-US" altLang="ja-JP" sz="1600" dirty="0" smtClean="0">
                <a:latin typeface="Meiryo UI" pitchFamily="50" charset="-128"/>
                <a:ea typeface="Meiryo UI" pitchFamily="50" charset="-128"/>
              </a:rPr>
              <a:t>&gt;</a:t>
            </a:r>
            <a:endParaRPr lang="en-US" altLang="ja-JP" sz="1600" dirty="0">
              <a:latin typeface="Meiryo UI" pitchFamily="50" charset="-128"/>
              <a:ea typeface="Meiryo UI" pitchFamily="50" charset="-128"/>
            </a:endParaRPr>
          </a:p>
        </p:txBody>
      </p:sp>
      <p:sp>
        <p:nvSpPr>
          <p:cNvPr id="47121" name="テキスト ボックス 20"/>
          <p:cNvSpPr txBox="1">
            <a:spLocks noChangeArrowheads="1"/>
          </p:cNvSpPr>
          <p:nvPr/>
        </p:nvSpPr>
        <p:spPr bwMode="auto">
          <a:xfrm>
            <a:off x="5883101" y="5949280"/>
            <a:ext cx="3318371"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tIns="0" bIns="0"/>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en-US" altLang="ja-JP" sz="1600" dirty="0" smtClean="0">
                <a:latin typeface="Meiryo UI" pitchFamily="50" charset="-128"/>
                <a:ea typeface="Meiryo UI" pitchFamily="50" charset="-128"/>
              </a:rPr>
              <a:t>&lt;</a:t>
            </a:r>
            <a:r>
              <a:rPr lang="ja-JP" altLang="en-US" sz="1600" dirty="0" smtClean="0">
                <a:latin typeface="Meiryo UI" pitchFamily="50" charset="-128"/>
                <a:ea typeface="Meiryo UI" pitchFamily="50" charset="-128"/>
              </a:rPr>
              <a:t>令和</a:t>
            </a:r>
            <a:r>
              <a:rPr lang="ja-JP" altLang="en-US" sz="1600" dirty="0">
                <a:latin typeface="Meiryo UI" pitchFamily="50" charset="-128"/>
                <a:ea typeface="Meiryo UI" pitchFamily="50" charset="-128"/>
              </a:rPr>
              <a:t>元年</a:t>
            </a:r>
            <a:r>
              <a:rPr lang="en-US" altLang="ja-JP" sz="1600" dirty="0">
                <a:latin typeface="Meiryo UI" pitchFamily="50" charset="-128"/>
                <a:ea typeface="Meiryo UI" pitchFamily="50" charset="-128"/>
              </a:rPr>
              <a:t>10</a:t>
            </a:r>
            <a:r>
              <a:rPr lang="ja-JP" altLang="en-US" sz="1600" dirty="0">
                <a:latin typeface="Meiryo UI" pitchFamily="50" charset="-128"/>
                <a:ea typeface="Meiryo UI" pitchFamily="50" charset="-128"/>
              </a:rPr>
              <a:t>月台風</a:t>
            </a:r>
            <a:r>
              <a:rPr lang="en-US" altLang="ja-JP" sz="1600" dirty="0" smtClean="0">
                <a:latin typeface="Meiryo UI" pitchFamily="50" charset="-128"/>
                <a:ea typeface="Meiryo UI" pitchFamily="50" charset="-128"/>
              </a:rPr>
              <a:t>19</a:t>
            </a:r>
            <a:r>
              <a:rPr lang="ja-JP" altLang="en-US" sz="1600" dirty="0" smtClean="0">
                <a:latin typeface="Meiryo UI" pitchFamily="50" charset="-128"/>
                <a:ea typeface="Meiryo UI" pitchFamily="50" charset="-128"/>
              </a:rPr>
              <a:t>号</a:t>
            </a:r>
            <a:r>
              <a:rPr lang="en-US" altLang="ja-JP" sz="1600" dirty="0" smtClean="0">
                <a:latin typeface="Meiryo UI" pitchFamily="50" charset="-128"/>
                <a:ea typeface="Meiryo UI" pitchFamily="50" charset="-128"/>
              </a:rPr>
              <a:t>&gt;</a:t>
            </a:r>
            <a:endParaRPr lang="en-US" altLang="ja-JP" sz="1600" dirty="0">
              <a:latin typeface="Meiryo UI" pitchFamily="50" charset="-128"/>
              <a:ea typeface="Meiryo UI" pitchFamily="50" charset="-128"/>
            </a:endParaRPr>
          </a:p>
        </p:txBody>
      </p:sp>
      <p:sp>
        <p:nvSpPr>
          <p:cNvPr id="47124" name="テキスト ボックス 25"/>
          <p:cNvSpPr txBox="1">
            <a:spLocks noChangeArrowheads="1"/>
          </p:cNvSpPr>
          <p:nvPr/>
        </p:nvSpPr>
        <p:spPr bwMode="auto">
          <a:xfrm>
            <a:off x="5241032" y="6237312"/>
            <a:ext cx="4248472"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tIns="0" bIns="0"/>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900" dirty="0" smtClean="0">
                <a:latin typeface="Meiryo UI" pitchFamily="50" charset="-128"/>
                <a:ea typeface="Meiryo UI" pitchFamily="50" charset="-128"/>
              </a:rPr>
              <a:t>内閣府　令和元年台風第</a:t>
            </a:r>
            <a:r>
              <a:rPr lang="en-US" altLang="ja-JP" sz="900" dirty="0" smtClean="0">
                <a:latin typeface="Meiryo UI" pitchFamily="50" charset="-128"/>
                <a:ea typeface="Meiryo UI" pitchFamily="50" charset="-128"/>
              </a:rPr>
              <a:t>19</a:t>
            </a:r>
            <a:r>
              <a:rPr lang="ja-JP" altLang="en-US" sz="900" dirty="0" smtClean="0">
                <a:latin typeface="Meiryo UI" pitchFamily="50" charset="-128"/>
                <a:ea typeface="Meiryo UI" pitchFamily="50" charset="-128"/>
              </a:rPr>
              <a:t>号を踏まえたス水害・土砂災害からの避難のあり方について</a:t>
            </a:r>
            <a:endParaRPr lang="ja-JP" altLang="en-US" sz="900" dirty="0">
              <a:latin typeface="Meiryo UI" pitchFamily="50" charset="-128"/>
              <a:ea typeface="Meiryo UI" pitchFamily="50" charset="-128"/>
            </a:endParaRPr>
          </a:p>
        </p:txBody>
      </p:sp>
      <p:pic>
        <p:nvPicPr>
          <p:cNvPr id="205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16575" y="2058838"/>
            <a:ext cx="3105444" cy="1818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3"/>
          <p:cNvSpPr txBox="1">
            <a:spLocks noChangeArrowheads="1"/>
          </p:cNvSpPr>
          <p:nvPr/>
        </p:nvSpPr>
        <p:spPr bwMode="auto">
          <a:xfrm>
            <a:off x="4592961" y="3879179"/>
            <a:ext cx="1788244" cy="5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tIns="0" bIns="0"/>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1400" dirty="0">
                <a:latin typeface="Meiryo UI" pitchFamily="50" charset="-128"/>
                <a:ea typeface="Meiryo UI" pitchFamily="50" charset="-128"/>
              </a:rPr>
              <a:t>千曲</a:t>
            </a:r>
            <a:r>
              <a:rPr lang="ja-JP" altLang="en-US" sz="1400" dirty="0" smtClean="0">
                <a:latin typeface="Meiryo UI" pitchFamily="50" charset="-128"/>
                <a:ea typeface="Meiryo UI" pitchFamily="50" charset="-128"/>
              </a:rPr>
              <a:t>川</a:t>
            </a:r>
            <a:r>
              <a:rPr lang="ja-JP" altLang="en-US" sz="1400" dirty="0">
                <a:latin typeface="Meiryo UI" pitchFamily="50" charset="-128"/>
                <a:ea typeface="Meiryo UI" pitchFamily="50" charset="-128"/>
              </a:rPr>
              <a:t>堤防決壊</a:t>
            </a:r>
            <a:r>
              <a:rPr lang="ja-JP" altLang="en-US" sz="1400" dirty="0" smtClean="0">
                <a:latin typeface="Meiryo UI" pitchFamily="50" charset="-128"/>
                <a:ea typeface="Meiryo UI" pitchFamily="50" charset="-128"/>
              </a:rPr>
              <a:t>による浸水状況</a:t>
            </a:r>
            <a:r>
              <a:rPr lang="en-US" altLang="ja-JP" sz="1400" dirty="0" smtClean="0">
                <a:latin typeface="Meiryo UI" pitchFamily="50" charset="-128"/>
                <a:ea typeface="Meiryo UI" pitchFamily="50" charset="-128"/>
              </a:rPr>
              <a:t>(</a:t>
            </a:r>
            <a:r>
              <a:rPr lang="ja-JP" altLang="en-US" sz="1400" dirty="0" smtClean="0">
                <a:latin typeface="Meiryo UI" pitchFamily="50" charset="-128"/>
                <a:ea typeface="Meiryo UI" pitchFamily="50" charset="-128"/>
              </a:rPr>
              <a:t>長野県</a:t>
            </a:r>
            <a:r>
              <a:rPr lang="en-US" altLang="ja-JP" sz="1400" dirty="0" smtClean="0">
                <a:latin typeface="Meiryo UI" pitchFamily="50" charset="-128"/>
                <a:ea typeface="Meiryo UI" pitchFamily="50" charset="-128"/>
              </a:rPr>
              <a:t>)</a:t>
            </a:r>
          </a:p>
        </p:txBody>
      </p:sp>
      <p:pic>
        <p:nvPicPr>
          <p:cNvPr id="2052"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381204" y="3789040"/>
            <a:ext cx="3108300" cy="1830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テキスト ボックス 3"/>
          <p:cNvSpPr txBox="1">
            <a:spLocks noChangeArrowheads="1"/>
          </p:cNvSpPr>
          <p:nvPr/>
        </p:nvSpPr>
        <p:spPr bwMode="auto">
          <a:xfrm>
            <a:off x="6177136" y="5613953"/>
            <a:ext cx="3528392" cy="22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tIns="0" bIns="0"/>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1400" dirty="0">
                <a:latin typeface="Meiryo UI" pitchFamily="50" charset="-128"/>
                <a:ea typeface="Meiryo UI" pitchFamily="50" charset="-128"/>
              </a:rPr>
              <a:t>阿武</a:t>
            </a:r>
            <a:r>
              <a:rPr lang="ja-JP" altLang="en-US" sz="1400" dirty="0" smtClean="0">
                <a:latin typeface="Meiryo UI" pitchFamily="50" charset="-128"/>
                <a:ea typeface="Meiryo UI" pitchFamily="50" charset="-128"/>
              </a:rPr>
              <a:t>隈川堤防決壊による浸水状況</a:t>
            </a:r>
            <a:r>
              <a:rPr lang="en-US" altLang="ja-JP" sz="1400" dirty="0" smtClean="0">
                <a:latin typeface="Meiryo UI" pitchFamily="50" charset="-128"/>
                <a:ea typeface="Meiryo UI" pitchFamily="50" charset="-128"/>
              </a:rPr>
              <a:t>(</a:t>
            </a:r>
            <a:r>
              <a:rPr lang="ja-JP" altLang="en-US" sz="1400" dirty="0" smtClean="0">
                <a:latin typeface="Meiryo UI" pitchFamily="50" charset="-128"/>
                <a:ea typeface="Meiryo UI" pitchFamily="50" charset="-128"/>
              </a:rPr>
              <a:t>福島県</a:t>
            </a:r>
            <a:r>
              <a:rPr lang="en-US" altLang="ja-JP" sz="1400" dirty="0" smtClean="0">
                <a:latin typeface="Meiryo UI" pitchFamily="50" charset="-128"/>
                <a:ea typeface="Meiryo UI" pitchFamily="50" charset="-128"/>
              </a:rPr>
              <a:t>)</a:t>
            </a:r>
          </a:p>
        </p:txBody>
      </p:sp>
      <p:sp>
        <p:nvSpPr>
          <p:cNvPr id="29" name="テキスト ボックス 25"/>
          <p:cNvSpPr txBox="1">
            <a:spLocks noChangeArrowheads="1"/>
          </p:cNvSpPr>
          <p:nvPr/>
        </p:nvSpPr>
        <p:spPr bwMode="auto">
          <a:xfrm>
            <a:off x="468102" y="6030897"/>
            <a:ext cx="4772930" cy="416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tIns="0" bIns="0"/>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900" dirty="0" smtClean="0">
                <a:latin typeface="Meiryo UI" pitchFamily="50" charset="-128"/>
                <a:ea typeface="Meiryo UI" pitchFamily="50" charset="-128"/>
              </a:rPr>
              <a:t>内閣府　令和元年台風第</a:t>
            </a:r>
            <a:r>
              <a:rPr lang="en-US" altLang="ja-JP" sz="900" dirty="0" smtClean="0">
                <a:latin typeface="Meiryo UI" pitchFamily="50" charset="-128"/>
                <a:ea typeface="Meiryo UI" pitchFamily="50" charset="-128"/>
              </a:rPr>
              <a:t>15</a:t>
            </a:r>
            <a:r>
              <a:rPr lang="ja-JP" altLang="en-US" sz="900" dirty="0" smtClean="0">
                <a:latin typeface="Meiryo UI" pitchFamily="50" charset="-128"/>
                <a:ea typeface="Meiryo UI" pitchFamily="50" charset="-128"/>
              </a:rPr>
              <a:t>号に係る関係省庁災害対策会議</a:t>
            </a:r>
            <a:endParaRPr lang="en-US" altLang="ja-JP" sz="900" dirty="0" smtClean="0">
              <a:latin typeface="Meiryo UI" pitchFamily="50" charset="-128"/>
              <a:ea typeface="Meiryo UI" pitchFamily="50" charset="-128"/>
            </a:endParaRPr>
          </a:p>
          <a:p>
            <a:pPr algn="ctr" eaLnBrk="1" hangingPunct="1"/>
            <a:r>
              <a:rPr lang="ja-JP" altLang="en-US" sz="900" dirty="0" smtClean="0">
                <a:latin typeface="Meiryo UI" pitchFamily="50" charset="-128"/>
                <a:ea typeface="Meiryo UI" pitchFamily="50" charset="-128"/>
              </a:rPr>
              <a:t>国土交通省国土技術政策総合研究所・国立研究開発法人建築研究所</a:t>
            </a:r>
            <a:endParaRPr lang="en-US" altLang="ja-JP" sz="900" dirty="0" smtClean="0">
              <a:latin typeface="Meiryo UI" pitchFamily="50" charset="-128"/>
              <a:ea typeface="Meiryo UI" pitchFamily="50" charset="-128"/>
            </a:endParaRPr>
          </a:p>
          <a:p>
            <a:pPr algn="ctr" eaLnBrk="1" hangingPunct="1"/>
            <a:r>
              <a:rPr lang="ja-JP" altLang="en-US" sz="900" dirty="0">
                <a:latin typeface="Meiryo UI" pitchFamily="50" charset="-128"/>
                <a:ea typeface="Meiryo UI" pitchFamily="50" charset="-128"/>
              </a:rPr>
              <a:t>令和</a:t>
            </a:r>
            <a:r>
              <a:rPr lang="ja-JP" altLang="en-US" sz="900" dirty="0" smtClean="0">
                <a:latin typeface="Meiryo UI" pitchFamily="50" charset="-128"/>
                <a:ea typeface="Meiryo UI" pitchFamily="50" charset="-128"/>
              </a:rPr>
              <a:t>元年台風第</a:t>
            </a:r>
            <a:r>
              <a:rPr lang="en-US" altLang="ja-JP" sz="900" dirty="0" smtClean="0">
                <a:latin typeface="Meiryo UI" pitchFamily="50" charset="-128"/>
                <a:ea typeface="Meiryo UI" pitchFamily="50" charset="-128"/>
              </a:rPr>
              <a:t>15</a:t>
            </a:r>
            <a:r>
              <a:rPr lang="ja-JP" altLang="en-US" sz="900" dirty="0" smtClean="0">
                <a:latin typeface="Meiryo UI" pitchFamily="50" charset="-128"/>
                <a:ea typeface="Meiryo UI" pitchFamily="50" charset="-128"/>
              </a:rPr>
              <a:t>号及び第</a:t>
            </a:r>
            <a:r>
              <a:rPr lang="en-US" altLang="ja-JP" sz="900" dirty="0" smtClean="0">
                <a:latin typeface="Meiryo UI" pitchFamily="50" charset="-128"/>
                <a:ea typeface="Meiryo UI" pitchFamily="50" charset="-128"/>
              </a:rPr>
              <a:t>19</a:t>
            </a:r>
            <a:r>
              <a:rPr lang="ja-JP" altLang="en-US" sz="900" dirty="0" smtClean="0">
                <a:latin typeface="Meiryo UI" pitchFamily="50" charset="-128"/>
                <a:ea typeface="Meiryo UI" pitchFamily="50" charset="-128"/>
              </a:rPr>
              <a:t>号に伴う強風によるゴルフ練習場の鉄柱の被害　現地調査報告</a:t>
            </a:r>
            <a:endParaRPr lang="en-US" altLang="ja-JP" sz="900" dirty="0" smtClean="0">
              <a:latin typeface="Meiryo UI" pitchFamily="50" charset="-128"/>
              <a:ea typeface="Meiryo UI" pitchFamily="50" charset="-128"/>
            </a:endParaRPr>
          </a:p>
          <a:p>
            <a:pPr algn="ctr" eaLnBrk="1" hangingPunct="1"/>
            <a:endParaRPr lang="ja-JP" altLang="en-US" sz="900" dirty="0">
              <a:latin typeface="Meiryo UI" pitchFamily="50" charset="-128"/>
              <a:ea typeface="Meiryo UI" pitchFamily="50" charset="-128"/>
            </a:endParaRPr>
          </a:p>
        </p:txBody>
      </p:sp>
      <p:pic>
        <p:nvPicPr>
          <p:cNvPr id="2055" name="Picture 7"/>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92736" y="2058838"/>
            <a:ext cx="2658988" cy="247584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4" name="Picture 6"/>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761621" y="3564927"/>
            <a:ext cx="2687323" cy="2010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テキスト ボックス 3"/>
          <p:cNvSpPr txBox="1">
            <a:spLocks noChangeArrowheads="1"/>
          </p:cNvSpPr>
          <p:nvPr/>
        </p:nvSpPr>
        <p:spPr bwMode="auto">
          <a:xfrm>
            <a:off x="1640632" y="5575586"/>
            <a:ext cx="3283129"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tIns="0" bIns="0"/>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1400" dirty="0" smtClean="0">
                <a:latin typeface="Meiryo UI" pitchFamily="50" charset="-128"/>
                <a:ea typeface="Meiryo UI" pitchFamily="50" charset="-128"/>
              </a:rPr>
              <a:t>鉄柱の倒壊による被害</a:t>
            </a:r>
            <a:r>
              <a:rPr lang="en-US" altLang="ja-JP" sz="1400" dirty="0" smtClean="0">
                <a:latin typeface="Meiryo UI" pitchFamily="50" charset="-128"/>
                <a:ea typeface="Meiryo UI" pitchFamily="50" charset="-128"/>
              </a:rPr>
              <a:t>(</a:t>
            </a:r>
            <a:r>
              <a:rPr lang="ja-JP" altLang="en-US" sz="1400" dirty="0">
                <a:latin typeface="Meiryo UI" pitchFamily="50" charset="-128"/>
                <a:ea typeface="Meiryo UI" pitchFamily="50" charset="-128"/>
              </a:rPr>
              <a:t>千葉県</a:t>
            </a:r>
            <a:r>
              <a:rPr lang="en-US" altLang="ja-JP" sz="1400" dirty="0" smtClean="0">
                <a:latin typeface="Meiryo UI" pitchFamily="50" charset="-128"/>
                <a:ea typeface="Meiryo UI" pitchFamily="50" charset="-128"/>
              </a:rPr>
              <a:t>)</a:t>
            </a:r>
          </a:p>
        </p:txBody>
      </p:sp>
      <p:sp>
        <p:nvSpPr>
          <p:cNvPr id="32" name="テキスト ボックス 3"/>
          <p:cNvSpPr txBox="1">
            <a:spLocks noChangeArrowheads="1"/>
          </p:cNvSpPr>
          <p:nvPr/>
        </p:nvSpPr>
        <p:spPr bwMode="auto">
          <a:xfrm>
            <a:off x="560512" y="4581252"/>
            <a:ext cx="121575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tIns="0" bIns="0"/>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1400" dirty="0" smtClean="0">
                <a:latin typeface="Meiryo UI" pitchFamily="50" charset="-128"/>
                <a:ea typeface="Meiryo UI" pitchFamily="50" charset="-128"/>
              </a:rPr>
              <a:t>台風</a:t>
            </a:r>
            <a:r>
              <a:rPr lang="ja-JP" altLang="en-US" sz="1400" dirty="0">
                <a:latin typeface="Meiryo UI" pitchFamily="50" charset="-128"/>
                <a:ea typeface="Meiryo UI" pitchFamily="50" charset="-128"/>
              </a:rPr>
              <a:t>の経路</a:t>
            </a:r>
            <a:endParaRPr lang="en-US" altLang="ja-JP" sz="1400" dirty="0" smtClean="0">
              <a:latin typeface="Meiryo UI" pitchFamily="50" charset="-128"/>
              <a:ea typeface="Meiryo UI" pitchFamily="50" charset="-128"/>
            </a:endParaRPr>
          </a:p>
        </p:txBody>
      </p:sp>
      <p:sp>
        <p:nvSpPr>
          <p:cNvPr id="17" name="テキスト ボックス 1"/>
          <p:cNvSpPr txBox="1">
            <a:spLocks noChangeArrowheads="1"/>
          </p:cNvSpPr>
          <p:nvPr/>
        </p:nvSpPr>
        <p:spPr bwMode="auto">
          <a:xfrm>
            <a:off x="292099" y="1636343"/>
            <a:ext cx="4424475" cy="352497"/>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eaLnBrk="1" hangingPunct="1">
              <a:spcBef>
                <a:spcPct val="0"/>
              </a:spcBef>
              <a:buClrTx/>
              <a:buSzTx/>
              <a:buFontTx/>
              <a:buNone/>
            </a:pPr>
            <a:r>
              <a:rPr lang="en-US" altLang="ja-JP" sz="2400" b="1" dirty="0" smtClean="0">
                <a:solidFill>
                  <a:srgbClr val="FFFFFF"/>
                </a:solidFill>
              </a:rPr>
              <a:t>9</a:t>
            </a:r>
            <a:r>
              <a:rPr lang="ja-JP" altLang="en-US" sz="2400" b="1" dirty="0" smtClean="0">
                <a:solidFill>
                  <a:srgbClr val="FFFFFF"/>
                </a:solidFill>
              </a:rPr>
              <a:t>月台風</a:t>
            </a:r>
            <a:r>
              <a:rPr lang="en-US" altLang="ja-JP" sz="2400" b="1" dirty="0" smtClean="0">
                <a:solidFill>
                  <a:srgbClr val="FFFFFF"/>
                </a:solidFill>
              </a:rPr>
              <a:t>15</a:t>
            </a:r>
            <a:r>
              <a:rPr lang="ja-JP" altLang="en-US" sz="2400" b="1" dirty="0" smtClean="0">
                <a:solidFill>
                  <a:srgbClr val="FFFFFF"/>
                </a:solidFill>
              </a:rPr>
              <a:t>号</a:t>
            </a:r>
            <a:r>
              <a:rPr lang="en-US" altLang="ja-JP" sz="2400" b="1" dirty="0" smtClean="0">
                <a:solidFill>
                  <a:srgbClr val="FFFFFF"/>
                </a:solidFill>
              </a:rPr>
              <a:t>/10</a:t>
            </a:r>
            <a:r>
              <a:rPr lang="ja-JP" altLang="en-US" sz="2400" b="1" dirty="0" smtClean="0">
                <a:solidFill>
                  <a:srgbClr val="FFFFFF"/>
                </a:solidFill>
              </a:rPr>
              <a:t>月台風</a:t>
            </a:r>
            <a:r>
              <a:rPr lang="en-US" altLang="ja-JP" sz="2400" b="1" dirty="0" smtClean="0">
                <a:solidFill>
                  <a:srgbClr val="FFFFFF"/>
                </a:solidFill>
              </a:rPr>
              <a:t>19</a:t>
            </a:r>
            <a:r>
              <a:rPr lang="ja-JP" altLang="en-US" sz="2400" b="1" dirty="0" smtClean="0">
                <a:solidFill>
                  <a:srgbClr val="FFFFFF"/>
                </a:solidFill>
              </a:rPr>
              <a:t>号</a:t>
            </a:r>
            <a:endParaRPr lang="en-US" altLang="ja-JP" sz="2400" b="1" dirty="0">
              <a:solidFill>
                <a:srgbClr val="FFFFFF"/>
              </a:solidFill>
            </a:endParaRPr>
          </a:p>
        </p:txBody>
      </p:sp>
      <p:sp>
        <p:nvSpPr>
          <p:cNvPr id="18" name="正方形/長方形 17"/>
          <p:cNvSpPr/>
          <p:nvPr/>
        </p:nvSpPr>
        <p:spPr>
          <a:xfrm>
            <a:off x="128587" y="767937"/>
            <a:ext cx="9648825" cy="757263"/>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令和元年台風</a:t>
            </a:r>
            <a:r>
              <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15</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号では、鉄柱が倒壊するなど強風による影響が目立っていました。</a:t>
            </a:r>
            <a:endPar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また、台風</a:t>
            </a:r>
            <a:r>
              <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19</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号では、台風の影響により堤防が決壊し周囲に浸水被害が発生するなど日本各地で大きな被害が発生しました。</a:t>
            </a:r>
            <a:endParaRPr lang="en-US" altLang="ja-JP"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浸水被害により犠牲になった方もいらっしゃいました。</a:t>
            </a:r>
            <a:endPar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 name="タイトル 1"/>
          <p:cNvSpPr>
            <a:spLocks noGrp="1"/>
          </p:cNvSpPr>
          <p:nvPr>
            <p:ph type="ctrTitle"/>
          </p:nvPr>
        </p:nvSpPr>
        <p:spPr/>
        <p:txBody>
          <a:bodyPr/>
          <a:lstStyle/>
          <a:p>
            <a:r>
              <a:rPr lang="ja-JP" altLang="en-US" sz="2000" dirty="0" smtClean="0"/>
              <a:t>（１）増加</a:t>
            </a:r>
            <a:r>
              <a:rPr lang="ja-JP" altLang="en-US" sz="2000" dirty="0"/>
              <a:t>する集中豪雨</a:t>
            </a:r>
            <a:br>
              <a:rPr lang="ja-JP" altLang="en-US" sz="2000" dirty="0"/>
            </a:br>
            <a:r>
              <a:rPr lang="ja-JP" altLang="en-US" sz="2000" dirty="0"/>
              <a:t>　</a:t>
            </a:r>
            <a:r>
              <a:rPr lang="ja-JP" altLang="en-US" sz="2000" dirty="0" smtClean="0"/>
              <a:t>　③　災害</a:t>
            </a:r>
            <a:r>
              <a:rPr lang="ja-JP" altLang="en-US" sz="2000" dirty="0"/>
              <a:t>事例 </a:t>
            </a:r>
            <a:r>
              <a:rPr lang="ja-JP" altLang="en-US" sz="2000" dirty="0" smtClean="0"/>
              <a:t>その</a:t>
            </a:r>
            <a:r>
              <a:rPr lang="en-US" altLang="ja-JP" sz="2000" dirty="0" smtClean="0"/>
              <a:t>2</a:t>
            </a:r>
            <a:r>
              <a:rPr lang="ja-JP" altLang="en-US" sz="2000" dirty="0" smtClean="0"/>
              <a:t>（令和元年）</a:t>
            </a:r>
            <a:endParaRPr kumimoji="1" lang="ja-JP" altLang="en-US" sz="2000" dirty="0"/>
          </a:p>
        </p:txBody>
      </p:sp>
    </p:spTree>
    <p:extLst>
      <p:ext uri="{BB962C8B-B14F-4D97-AF65-F5344CB8AC3E}">
        <p14:creationId xmlns:p14="http://schemas.microsoft.com/office/powerpoint/2010/main" val="39833066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タイトル 1"/>
          <p:cNvSpPr>
            <a:spLocks noGrp="1"/>
          </p:cNvSpPr>
          <p:nvPr>
            <p:ph type="ctrTitle"/>
          </p:nvPr>
        </p:nvSpPr>
        <p:spPr>
          <a:xfrm>
            <a:off x="128588" y="115888"/>
            <a:ext cx="9648825" cy="576262"/>
          </a:xfrm>
        </p:spPr>
        <p:txBody>
          <a:bodyPr/>
          <a:lstStyle/>
          <a:p>
            <a:r>
              <a:rPr lang="ja-JP" altLang="en-US" sz="2000" dirty="0" smtClean="0">
                <a:solidFill>
                  <a:schemeClr val="tx1"/>
                </a:solidFill>
              </a:rPr>
              <a:t>（２）水災</a:t>
            </a:r>
            <a:r>
              <a:rPr lang="ja-JP" altLang="en-US" sz="2000" dirty="0">
                <a:solidFill>
                  <a:schemeClr val="tx1"/>
                </a:solidFill>
              </a:rPr>
              <a:t>リスクと</a:t>
            </a:r>
            <a:r>
              <a:rPr lang="ja-JP" altLang="en-US" sz="2000" dirty="0" smtClean="0">
                <a:solidFill>
                  <a:schemeClr val="tx1"/>
                </a:solidFill>
              </a:rPr>
              <a:t>は</a:t>
            </a:r>
            <a:r>
              <a:rPr lang="en-US" altLang="ja-JP" sz="2000" dirty="0" smtClean="0">
                <a:solidFill>
                  <a:schemeClr val="tx1"/>
                </a:solidFill>
              </a:rPr>
              <a:t/>
            </a:r>
            <a:br>
              <a:rPr lang="en-US" altLang="ja-JP" sz="2000" dirty="0" smtClean="0">
                <a:solidFill>
                  <a:schemeClr val="tx1"/>
                </a:solidFill>
              </a:rPr>
            </a:br>
            <a:r>
              <a:rPr lang="ja-JP" altLang="en-US" sz="2000" dirty="0"/>
              <a:t>　</a:t>
            </a:r>
            <a:r>
              <a:rPr lang="ja-JP" altLang="en-US" sz="2000" dirty="0" smtClean="0"/>
              <a:t>　①　河川氾濫・内水氾濫</a:t>
            </a:r>
            <a:endParaRPr sz="2000" dirty="0" smtClean="0"/>
          </a:p>
        </p:txBody>
      </p:sp>
      <p:sp>
        <p:nvSpPr>
          <p:cNvPr id="49155" name="スライド番号プレースホルダー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fontAlgn="base" hangingPunct="1">
              <a:spcBef>
                <a:spcPct val="0"/>
              </a:spcBef>
              <a:spcAft>
                <a:spcPct val="0"/>
              </a:spcAft>
            </a:pPr>
            <a:fld id="{224A320A-16BD-4B9C-A61E-0F789399AFE4}" type="slidenum">
              <a:rPr smtClean="0">
                <a:solidFill>
                  <a:srgbClr val="414243"/>
                </a:solidFill>
                <a:ea typeface="メイリオ" pitchFamily="50" charset="-128"/>
              </a:rPr>
              <a:pPr eaLnBrk="1" fontAlgn="base" hangingPunct="1">
                <a:spcBef>
                  <a:spcPct val="0"/>
                </a:spcBef>
                <a:spcAft>
                  <a:spcPct val="0"/>
                </a:spcAft>
              </a:pPr>
              <a:t>7</a:t>
            </a:fld>
            <a:endParaRPr lang="ja-JP" altLang="en-US" smtClean="0">
              <a:solidFill>
                <a:srgbClr val="414243"/>
              </a:solidFill>
              <a:ea typeface="メイリオ" pitchFamily="50" charset="-128"/>
            </a:endParaRPr>
          </a:p>
        </p:txBody>
      </p:sp>
      <p:sp>
        <p:nvSpPr>
          <p:cNvPr id="8" name="正方形/長方形 7"/>
          <p:cNvSpPr/>
          <p:nvPr/>
        </p:nvSpPr>
        <p:spPr>
          <a:xfrm>
            <a:off x="200916" y="1953407"/>
            <a:ext cx="9186603" cy="2262108"/>
          </a:xfrm>
          <a:prstGeom prst="rect">
            <a:avLst/>
          </a:prstGeom>
          <a:gradFill flip="none" rotWithShape="1">
            <a:gsLst>
              <a:gs pos="0">
                <a:schemeClr val="accent4"/>
              </a:gs>
              <a:gs pos="50000">
                <a:schemeClr val="accent4">
                  <a:lumMod val="20000"/>
                  <a:lumOff val="80000"/>
                </a:schemeClr>
              </a:gs>
              <a:gs pos="100000">
                <a:schemeClr val="bg1"/>
              </a:gs>
            </a:gsLst>
            <a:lin ang="0" scaled="1"/>
            <a:tileRect/>
          </a:gradFill>
          <a:ln>
            <a:noFill/>
          </a:ln>
          <a:extLst/>
        </p:spPr>
        <p:style>
          <a:lnRef idx="2">
            <a:schemeClr val="accent4">
              <a:shade val="50000"/>
            </a:schemeClr>
          </a:lnRef>
          <a:fillRef idx="1">
            <a:schemeClr val="accent4"/>
          </a:fillRef>
          <a:effectRef idx="0">
            <a:schemeClr val="accent4"/>
          </a:effectRef>
          <a:fontRef idx="minor">
            <a:schemeClr val="lt1"/>
          </a:fontRef>
        </p:style>
        <p:txBody>
          <a:bodyPr/>
          <a:lstStyle/>
          <a:p>
            <a:pPr>
              <a:defRPr/>
            </a:pPr>
            <a:r>
              <a:rPr lang="ja-JP" altLang="en-US" sz="1600" b="1"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河川氾濫</a:t>
            </a:r>
            <a:r>
              <a:rPr lang="ja-JP" altLang="en-US" sz="1200" b="1"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とは</a:t>
            </a:r>
            <a:endParaRPr lang="ja-JP" altLang="en-US" sz="1600" b="1"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411766" y="2352430"/>
            <a:ext cx="4646400" cy="1663574"/>
          </a:xfrm>
          <a:prstGeom prst="rect">
            <a:avLst/>
          </a:prstGeom>
          <a:solidFill>
            <a:schemeClr val="bg1"/>
          </a:solidFill>
          <a:ln w="9525">
            <a:noFill/>
          </a:ln>
          <a:extLst/>
        </p:spPr>
        <p:style>
          <a:lnRef idx="2">
            <a:schemeClr val="accent1">
              <a:shade val="50000"/>
            </a:schemeClr>
          </a:lnRef>
          <a:fillRef idx="1">
            <a:schemeClr val="accent1"/>
          </a:fillRef>
          <a:effectRef idx="0">
            <a:schemeClr val="accent1"/>
          </a:effectRef>
          <a:fontRef idx="minor">
            <a:schemeClr val="lt1"/>
          </a:fontRef>
        </p:style>
        <p:txBody>
          <a:bodyPr tIns="72000" bIns="72000"/>
          <a:lstStyle/>
          <a:p>
            <a:pPr>
              <a:spcBef>
                <a:spcPts val="600"/>
              </a:spcBef>
              <a:defRPr/>
            </a:pPr>
            <a:r>
              <a:rPr lang="ja-JP" altLang="en-US" sz="1200" dirty="0">
                <a:solidFill>
                  <a:prstClr val="black"/>
                </a:solidFill>
                <a:latin typeface="メイリオ" pitchFamily="50" charset="-128"/>
                <a:ea typeface="メイリオ" pitchFamily="50" charset="-128"/>
                <a:cs typeface="メイリオ" pitchFamily="50" charset="-128"/>
              </a:rPr>
              <a:t>　</a:t>
            </a:r>
            <a:r>
              <a:rPr lang="ja-JP" altLang="en-US" sz="1200" b="1" dirty="0">
                <a:solidFill>
                  <a:srgbClr val="006C60"/>
                </a:solidFill>
                <a:latin typeface="メイリオ" panose="020B0604030504040204" pitchFamily="50" charset="-128"/>
                <a:ea typeface="メイリオ" panose="020B0604030504040204" pitchFamily="50" charset="-128"/>
                <a:cs typeface="メイリオ" panose="020B0604030504040204" pitchFamily="50" charset="-128"/>
              </a:rPr>
              <a:t>集中豪雨</a:t>
            </a:r>
            <a:r>
              <a:rPr lang="ja-JP" altLang="en-US" sz="1200" dirty="0">
                <a:solidFill>
                  <a:prstClr val="black"/>
                </a:solidFill>
                <a:latin typeface="メイリオ" pitchFamily="50" charset="-128"/>
                <a:ea typeface="メイリオ" pitchFamily="50" charset="-128"/>
                <a:cs typeface="メイリオ" pitchFamily="50" charset="-128"/>
              </a:rPr>
              <a:t>（同じような場所で数時間にわたり強く降り、</a:t>
            </a:r>
            <a:r>
              <a:rPr lang="en-US" altLang="ja-JP" sz="1200" dirty="0">
                <a:solidFill>
                  <a:prstClr val="black"/>
                </a:solidFill>
                <a:latin typeface="メイリオ" pitchFamily="50" charset="-128"/>
                <a:ea typeface="メイリオ" pitchFamily="50" charset="-128"/>
                <a:cs typeface="メイリオ" pitchFamily="50" charset="-128"/>
              </a:rPr>
              <a:t>100mm</a:t>
            </a:r>
            <a:r>
              <a:rPr lang="ja-JP" altLang="en-US" sz="1200" dirty="0">
                <a:solidFill>
                  <a:prstClr val="black"/>
                </a:solidFill>
                <a:latin typeface="メイリオ" pitchFamily="50" charset="-128"/>
                <a:ea typeface="メイリオ" pitchFamily="50" charset="-128"/>
                <a:cs typeface="メイリオ" pitchFamily="50" charset="-128"/>
              </a:rPr>
              <a:t>から数百</a:t>
            </a:r>
            <a:r>
              <a:rPr lang="en-US" altLang="ja-JP" sz="1200" dirty="0">
                <a:solidFill>
                  <a:prstClr val="black"/>
                </a:solidFill>
                <a:latin typeface="メイリオ" pitchFamily="50" charset="-128"/>
                <a:ea typeface="メイリオ" pitchFamily="50" charset="-128"/>
                <a:cs typeface="メイリオ" pitchFamily="50" charset="-128"/>
              </a:rPr>
              <a:t>mm</a:t>
            </a:r>
            <a:r>
              <a:rPr lang="ja-JP" altLang="en-US" sz="1200" dirty="0">
                <a:solidFill>
                  <a:prstClr val="black"/>
                </a:solidFill>
                <a:latin typeface="メイリオ" pitchFamily="50" charset="-128"/>
                <a:ea typeface="メイリオ" pitchFamily="50" charset="-128"/>
                <a:cs typeface="メイリオ" pitchFamily="50" charset="-128"/>
              </a:rPr>
              <a:t>の雨量をもたらす雨）などによって河川水位が高くなると、堤防を越えて水があふれたり（</a:t>
            </a:r>
            <a:r>
              <a:rPr lang="ja-JP" altLang="en-US" sz="1200" b="1" dirty="0">
                <a:solidFill>
                  <a:srgbClr val="006C60"/>
                </a:solidFill>
                <a:latin typeface="メイリオ" panose="020B0604030504040204" pitchFamily="50" charset="-128"/>
                <a:ea typeface="メイリオ" panose="020B0604030504040204" pitchFamily="50" charset="-128"/>
                <a:cs typeface="メイリオ" panose="020B0604030504040204" pitchFamily="50" charset="-128"/>
              </a:rPr>
              <a:t>越水</a:t>
            </a:r>
            <a:r>
              <a:rPr lang="ja-JP" altLang="en-US" sz="1200" dirty="0">
                <a:solidFill>
                  <a:prstClr val="black"/>
                </a:solidFill>
                <a:latin typeface="メイリオ" pitchFamily="50" charset="-128"/>
                <a:ea typeface="メイリオ" pitchFamily="50" charset="-128"/>
                <a:cs typeface="メイリオ" pitchFamily="50" charset="-128"/>
              </a:rPr>
              <a:t>）、</a:t>
            </a:r>
            <a:r>
              <a:rPr lang="en-US" altLang="ja-JP" sz="1200" dirty="0">
                <a:solidFill>
                  <a:prstClr val="black"/>
                </a:solidFill>
                <a:latin typeface="メイリオ" pitchFamily="50" charset="-128"/>
                <a:ea typeface="メイリオ" pitchFamily="50" charset="-128"/>
                <a:cs typeface="メイリオ" pitchFamily="50" charset="-128"/>
              </a:rPr>
              <a:t/>
            </a:r>
            <a:br>
              <a:rPr lang="en-US" altLang="ja-JP" sz="1200" dirty="0">
                <a:solidFill>
                  <a:prstClr val="black"/>
                </a:solidFill>
                <a:latin typeface="メイリオ" pitchFamily="50" charset="-128"/>
                <a:ea typeface="メイリオ" pitchFamily="50" charset="-128"/>
                <a:cs typeface="メイリオ" pitchFamily="50" charset="-128"/>
              </a:rPr>
            </a:br>
            <a:r>
              <a:rPr lang="ja-JP" altLang="en-US" sz="1200" dirty="0">
                <a:solidFill>
                  <a:prstClr val="black"/>
                </a:solidFill>
                <a:latin typeface="メイリオ" pitchFamily="50" charset="-128"/>
                <a:ea typeface="メイリオ" pitchFamily="50" charset="-128"/>
                <a:cs typeface="メイリオ" pitchFamily="50" charset="-128"/>
              </a:rPr>
              <a:t>堤防が壊れたり（</a:t>
            </a:r>
            <a:r>
              <a:rPr lang="ja-JP" altLang="en-US" sz="1200" b="1" dirty="0">
                <a:solidFill>
                  <a:srgbClr val="006C60"/>
                </a:solidFill>
                <a:latin typeface="メイリオ" panose="020B0604030504040204" pitchFamily="50" charset="-128"/>
                <a:ea typeface="メイリオ" panose="020B0604030504040204" pitchFamily="50" charset="-128"/>
                <a:cs typeface="メイリオ" panose="020B0604030504040204" pitchFamily="50" charset="-128"/>
              </a:rPr>
              <a:t>決壊</a:t>
            </a:r>
            <a:r>
              <a:rPr lang="ja-JP" altLang="en-US" sz="1200" dirty="0">
                <a:solidFill>
                  <a:prstClr val="black"/>
                </a:solidFill>
                <a:latin typeface="メイリオ" pitchFamily="50" charset="-128"/>
                <a:ea typeface="メイリオ" pitchFamily="50" charset="-128"/>
                <a:cs typeface="メイリオ" pitchFamily="50" charset="-128"/>
              </a:rPr>
              <a:t>、</a:t>
            </a:r>
            <a:r>
              <a:rPr lang="ja-JP" altLang="en-US" sz="1200" b="1" dirty="0">
                <a:solidFill>
                  <a:srgbClr val="006C60"/>
                </a:solidFill>
                <a:latin typeface="メイリオ" panose="020B0604030504040204" pitchFamily="50" charset="-128"/>
                <a:ea typeface="メイリオ" panose="020B0604030504040204" pitchFamily="50" charset="-128"/>
                <a:cs typeface="メイリオ" panose="020B0604030504040204" pitchFamily="50" charset="-128"/>
              </a:rPr>
              <a:t>破堤</a:t>
            </a:r>
            <a:r>
              <a:rPr lang="ja-JP" altLang="en-US" sz="1200" dirty="0">
                <a:solidFill>
                  <a:prstClr val="black"/>
                </a:solidFill>
                <a:latin typeface="メイリオ" pitchFamily="50" charset="-128"/>
                <a:ea typeface="メイリオ" pitchFamily="50" charset="-128"/>
                <a:cs typeface="メイリオ" pitchFamily="50" charset="-128"/>
              </a:rPr>
              <a:t>）することがあります。</a:t>
            </a:r>
            <a:endParaRPr lang="en-US" altLang="ja-JP" sz="1200" dirty="0">
              <a:solidFill>
                <a:prstClr val="black"/>
              </a:solidFill>
              <a:latin typeface="メイリオ" pitchFamily="50" charset="-128"/>
              <a:ea typeface="メイリオ" pitchFamily="50" charset="-128"/>
              <a:cs typeface="メイリオ" pitchFamily="50" charset="-128"/>
            </a:endParaRPr>
          </a:p>
          <a:p>
            <a:pPr>
              <a:spcBef>
                <a:spcPts val="600"/>
              </a:spcBef>
              <a:defRPr/>
            </a:pPr>
            <a:r>
              <a:rPr lang="ja-JP" altLang="en-US" sz="1200" dirty="0">
                <a:solidFill>
                  <a:prstClr val="black"/>
                </a:solidFill>
                <a:latin typeface="メイリオ" pitchFamily="50" charset="-128"/>
                <a:ea typeface="メイリオ" pitchFamily="50" charset="-128"/>
                <a:cs typeface="メイリオ" pitchFamily="50" charset="-128"/>
              </a:rPr>
              <a:t>　このようなことが原因で生じる氾濫のことを「</a:t>
            </a:r>
            <a:r>
              <a:rPr lang="ja-JP" altLang="en-US" sz="1200" b="1" dirty="0">
                <a:solidFill>
                  <a:srgbClr val="006C60"/>
                </a:solidFill>
                <a:latin typeface="メイリオ" panose="020B0604030504040204" pitchFamily="50" charset="-128"/>
                <a:ea typeface="メイリオ" panose="020B0604030504040204" pitchFamily="50" charset="-128"/>
                <a:cs typeface="メイリオ" panose="020B0604030504040204" pitchFamily="50" charset="-128"/>
              </a:rPr>
              <a:t>河川氾濫</a:t>
            </a:r>
            <a:r>
              <a:rPr lang="ja-JP" altLang="en-US" sz="1200" dirty="0">
                <a:solidFill>
                  <a:prstClr val="black"/>
                </a:solidFill>
                <a:latin typeface="メイリオ" pitchFamily="50" charset="-128"/>
                <a:ea typeface="メイリオ" pitchFamily="50" charset="-128"/>
                <a:cs typeface="メイリオ" pitchFamily="50" charset="-128"/>
              </a:rPr>
              <a:t>」や「</a:t>
            </a:r>
            <a:r>
              <a:rPr lang="ja-JP" altLang="en-US" sz="1200" b="1" dirty="0">
                <a:solidFill>
                  <a:srgbClr val="006C60"/>
                </a:solidFill>
                <a:latin typeface="メイリオ" panose="020B0604030504040204" pitchFamily="50" charset="-128"/>
                <a:ea typeface="メイリオ" panose="020B0604030504040204" pitchFamily="50" charset="-128"/>
                <a:cs typeface="メイリオ" panose="020B0604030504040204" pitchFamily="50" charset="-128"/>
              </a:rPr>
              <a:t>外水氾濫</a:t>
            </a:r>
            <a:r>
              <a:rPr lang="ja-JP" altLang="en-US" sz="1200" dirty="0">
                <a:solidFill>
                  <a:prstClr val="black"/>
                </a:solidFill>
                <a:latin typeface="メイリオ" pitchFamily="50" charset="-128"/>
                <a:ea typeface="メイリオ" pitchFamily="50" charset="-128"/>
                <a:cs typeface="メイリオ" pitchFamily="50" charset="-128"/>
              </a:rPr>
              <a:t>」といいます。一般的に「洪水」とは河川氾濫のことを指しますが、工学用語の「洪水」は河川水位が通常時よりも増水する場合にも用いられています。</a:t>
            </a:r>
            <a:endParaRPr lang="ja-JP" altLang="en-US" sz="11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200916" y="4215515"/>
            <a:ext cx="9186603" cy="2262108"/>
          </a:xfrm>
          <a:prstGeom prst="rect">
            <a:avLst/>
          </a:prstGeom>
          <a:gradFill flip="none" rotWithShape="1">
            <a:gsLst>
              <a:gs pos="0">
                <a:schemeClr val="accent1"/>
              </a:gs>
              <a:gs pos="50000">
                <a:schemeClr val="accent1">
                  <a:lumMod val="20000"/>
                  <a:lumOff val="80000"/>
                </a:schemeClr>
              </a:gs>
              <a:gs pos="100000">
                <a:schemeClr val="bg1"/>
              </a:gs>
            </a:gsLst>
            <a:lin ang="0" scaled="1"/>
            <a:tileRect/>
          </a:gradFill>
          <a:ln>
            <a:noFill/>
          </a:ln>
          <a:extLst/>
        </p:spPr>
        <p:style>
          <a:lnRef idx="2">
            <a:schemeClr val="accent4">
              <a:shade val="50000"/>
            </a:schemeClr>
          </a:lnRef>
          <a:fillRef idx="1">
            <a:schemeClr val="accent4"/>
          </a:fillRef>
          <a:effectRef idx="0">
            <a:schemeClr val="accent4"/>
          </a:effectRef>
          <a:fontRef idx="minor">
            <a:schemeClr val="lt1"/>
          </a:fontRef>
        </p:style>
        <p:txBody>
          <a:bodyPr/>
          <a:lstStyle/>
          <a:p>
            <a:pPr>
              <a:defRPr/>
            </a:pPr>
            <a:r>
              <a:rPr lang="ja-JP" altLang="en-US" sz="1600" b="1"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内水氾濫とは</a:t>
            </a:r>
          </a:p>
        </p:txBody>
      </p:sp>
      <p:sp>
        <p:nvSpPr>
          <p:cNvPr id="11" name="正方形/長方形 10"/>
          <p:cNvSpPr/>
          <p:nvPr/>
        </p:nvSpPr>
        <p:spPr>
          <a:xfrm>
            <a:off x="380985" y="4548523"/>
            <a:ext cx="4677181" cy="1795603"/>
          </a:xfrm>
          <a:prstGeom prst="rect">
            <a:avLst/>
          </a:prstGeom>
          <a:solidFill>
            <a:schemeClr val="bg1"/>
          </a:solidFill>
          <a:ln w="9525">
            <a:noFill/>
          </a:ln>
          <a:extLst/>
        </p:spPr>
        <p:style>
          <a:lnRef idx="2">
            <a:schemeClr val="accent1">
              <a:shade val="50000"/>
            </a:schemeClr>
          </a:lnRef>
          <a:fillRef idx="1">
            <a:schemeClr val="accent1"/>
          </a:fillRef>
          <a:effectRef idx="0">
            <a:schemeClr val="accent1"/>
          </a:effectRef>
          <a:fontRef idx="minor">
            <a:schemeClr val="lt1"/>
          </a:fontRef>
        </p:style>
        <p:txBody>
          <a:bodyPr tIns="72000"/>
          <a:lstStyle/>
          <a:p>
            <a:pPr>
              <a:spcBef>
                <a:spcPts val="600"/>
              </a:spcBef>
              <a:defRPr/>
            </a:pPr>
            <a:r>
              <a:rPr lang="ja-JP" altLang="en-US" sz="1200" dirty="0">
                <a:solidFill>
                  <a:prstClr val="black"/>
                </a:solidFill>
                <a:latin typeface="メイリオ" pitchFamily="50" charset="-128"/>
                <a:ea typeface="メイリオ" pitchFamily="50" charset="-128"/>
                <a:cs typeface="メイリオ" pitchFamily="50" charset="-128"/>
              </a:rPr>
              <a:t>　通常時、降った雨は排水溝などを通じて河川や海、調整池などに放出されます。しかし、近年頻繁に見られるようになった</a:t>
            </a:r>
            <a:r>
              <a:rPr lang="ja-JP" altLang="en-US" sz="1200" b="1" dirty="0">
                <a:solidFill>
                  <a:srgbClr val="006C60"/>
                </a:solidFill>
                <a:latin typeface="メイリオ" panose="020B0604030504040204" pitchFamily="50" charset="-128"/>
                <a:ea typeface="メイリオ" panose="020B0604030504040204" pitchFamily="50" charset="-128"/>
                <a:cs typeface="メイリオ" panose="020B0604030504040204" pitchFamily="50" charset="-128"/>
              </a:rPr>
              <a:t>局地的な大雨</a:t>
            </a:r>
            <a:r>
              <a:rPr lang="ja-JP" altLang="en-US" sz="1200" dirty="0">
                <a:solidFill>
                  <a:prstClr val="black"/>
                </a:solidFill>
                <a:latin typeface="メイリオ" pitchFamily="50" charset="-128"/>
                <a:ea typeface="メイリオ" pitchFamily="50" charset="-128"/>
                <a:cs typeface="メイリオ" pitchFamily="50" charset="-128"/>
              </a:rPr>
              <a:t>（急に強く降り、数十分の短時間に狭い範囲に数十</a:t>
            </a:r>
            <a:r>
              <a:rPr lang="en-US" altLang="ja-JP" sz="1200" dirty="0">
                <a:solidFill>
                  <a:prstClr val="black"/>
                </a:solidFill>
                <a:latin typeface="メイリオ" pitchFamily="50" charset="-128"/>
                <a:ea typeface="メイリオ" pitchFamily="50" charset="-128"/>
                <a:cs typeface="メイリオ" pitchFamily="50" charset="-128"/>
              </a:rPr>
              <a:t>mm</a:t>
            </a:r>
            <a:r>
              <a:rPr lang="ja-JP" altLang="en-US" sz="1200" dirty="0">
                <a:solidFill>
                  <a:prstClr val="black"/>
                </a:solidFill>
                <a:latin typeface="メイリオ" pitchFamily="50" charset="-128"/>
                <a:ea typeface="メイリオ" pitchFamily="50" charset="-128"/>
                <a:cs typeface="メイリオ" pitchFamily="50" charset="-128"/>
              </a:rPr>
              <a:t>程度の雨量をもたらす雨）のような雨が降ると、側溝や下水道の排水能力が追い付かなかったり、河川の水位が上昇したりして公共の水域へ一時的に排水できないことがあります。</a:t>
            </a:r>
            <a:endParaRPr lang="en-US" altLang="ja-JP" sz="1200" dirty="0">
              <a:solidFill>
                <a:prstClr val="black"/>
              </a:solidFill>
              <a:latin typeface="メイリオ" pitchFamily="50" charset="-128"/>
              <a:ea typeface="メイリオ" pitchFamily="50" charset="-128"/>
              <a:cs typeface="メイリオ" pitchFamily="50" charset="-128"/>
            </a:endParaRPr>
          </a:p>
          <a:p>
            <a:pPr>
              <a:spcBef>
                <a:spcPts val="600"/>
              </a:spcBef>
              <a:defRPr/>
            </a:pPr>
            <a:r>
              <a:rPr lang="ja-JP" altLang="en-US" sz="1200" dirty="0">
                <a:solidFill>
                  <a:prstClr val="black"/>
                </a:solidFill>
                <a:latin typeface="メイリオ" pitchFamily="50" charset="-128"/>
                <a:ea typeface="メイリオ" pitchFamily="50" charset="-128"/>
                <a:cs typeface="メイリオ" pitchFamily="50" charset="-128"/>
              </a:rPr>
              <a:t>このように、地域に降った雨が川にたどり着く前に地域であふれる状態のことを「</a:t>
            </a:r>
            <a:r>
              <a:rPr lang="ja-JP" altLang="en-US" sz="1200" b="1" dirty="0">
                <a:solidFill>
                  <a:srgbClr val="006C60"/>
                </a:solidFill>
                <a:latin typeface="メイリオ" panose="020B0604030504040204" pitchFamily="50" charset="-128"/>
                <a:ea typeface="メイリオ" panose="020B0604030504040204" pitchFamily="50" charset="-128"/>
                <a:cs typeface="メイリオ" panose="020B0604030504040204" pitchFamily="50" charset="-128"/>
              </a:rPr>
              <a:t>内水氾濫</a:t>
            </a:r>
            <a:r>
              <a:rPr lang="ja-JP" altLang="en-US" sz="1200" dirty="0">
                <a:solidFill>
                  <a:prstClr val="black"/>
                </a:solidFill>
                <a:latin typeface="メイリオ" pitchFamily="50" charset="-128"/>
                <a:ea typeface="メイリオ" pitchFamily="50" charset="-128"/>
                <a:cs typeface="メイリオ" pitchFamily="50" charset="-128"/>
              </a:rPr>
              <a:t>」といい、これに起因する水害を「</a:t>
            </a:r>
            <a:r>
              <a:rPr lang="ja-JP" altLang="en-US" sz="1200" b="1" dirty="0">
                <a:solidFill>
                  <a:srgbClr val="006C60"/>
                </a:solidFill>
                <a:latin typeface="メイリオ" panose="020B0604030504040204" pitchFamily="50" charset="-128"/>
                <a:ea typeface="メイリオ" panose="020B0604030504040204" pitchFamily="50" charset="-128"/>
                <a:cs typeface="メイリオ" panose="020B0604030504040204" pitchFamily="50" charset="-128"/>
              </a:rPr>
              <a:t>都市型水害</a:t>
            </a:r>
            <a:r>
              <a:rPr lang="ja-JP" altLang="en-US" sz="1200" dirty="0">
                <a:solidFill>
                  <a:prstClr val="black"/>
                </a:solidFill>
                <a:latin typeface="メイリオ" pitchFamily="50" charset="-128"/>
                <a:ea typeface="メイリオ" pitchFamily="50" charset="-128"/>
                <a:cs typeface="メイリオ" pitchFamily="50" charset="-128"/>
              </a:rPr>
              <a:t>」と呼ぶ場合があります。</a:t>
            </a:r>
          </a:p>
        </p:txBody>
      </p:sp>
      <p:pic>
        <p:nvPicPr>
          <p:cNvPr id="49161" name="Picture 20"/>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70478" y="2617956"/>
            <a:ext cx="1873026" cy="140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62" name="Picture 2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58165" y="4931409"/>
            <a:ext cx="1885339" cy="1346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63"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971207" y="2085437"/>
            <a:ext cx="2440937" cy="1682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Lst>
        </p:spPr>
      </p:pic>
      <p:sp>
        <p:nvSpPr>
          <p:cNvPr id="16" name="正方形/長方形 7"/>
          <p:cNvSpPr>
            <a:spLocks noChangeArrowheads="1"/>
          </p:cNvSpPr>
          <p:nvPr/>
        </p:nvSpPr>
        <p:spPr bwMode="auto">
          <a:xfrm>
            <a:off x="6977469" y="3782248"/>
            <a:ext cx="27586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scene3d>
              <a:camera prst="orthographicFront"/>
              <a:lightRig rig="harsh" dir="t"/>
            </a:scene3d>
            <a:sp3d extrusionH="57150" prstMaterial="matte">
              <a:bevelT w="63500" h="12700" prst="angle"/>
              <a:contourClr>
                <a:schemeClr val="bg1">
                  <a:lumMod val="65000"/>
                </a:schemeClr>
              </a:contourClr>
            </a:sp3d>
          </a:bodyPr>
          <a:lstStyle>
            <a:lvl1pPr eaLnBrk="0" hangingPunct="0">
              <a:spcBef>
                <a:spcPct val="20000"/>
              </a:spcBef>
              <a:buClr>
                <a:srgbClr val="9EA0A1"/>
              </a:buClr>
              <a:buSzPct val="110000"/>
              <a:buFont typeface="Wingdings" pitchFamily="2" charset="2"/>
              <a:buChar char="n"/>
              <a:defRPr kumimoji="1" sz="1200">
                <a:solidFill>
                  <a:schemeClr val="tx1"/>
                </a:solidFill>
                <a:latin typeface="Arial" charset="0"/>
                <a:ea typeface="ＭＳ Ｐゴシック" charset="-128"/>
              </a:defRPr>
            </a:lvl1pPr>
            <a:lvl2pPr marL="742950" indent="-285750" eaLnBrk="0" hangingPunct="0">
              <a:spcBef>
                <a:spcPct val="20000"/>
              </a:spcBef>
              <a:buClr>
                <a:srgbClr val="9EA0A1"/>
              </a:buClr>
              <a:buSzPct val="120000"/>
              <a:buFont typeface="Arial" charset="0"/>
              <a:buChar char="»"/>
              <a:defRPr kumimoji="1" sz="1200">
                <a:solidFill>
                  <a:schemeClr val="tx1"/>
                </a:solidFill>
                <a:latin typeface="Arial" charset="0"/>
                <a:ea typeface="ＭＳ Ｐゴシック" charset="-128"/>
              </a:defRPr>
            </a:lvl2pPr>
            <a:lvl3pPr marL="1143000" indent="-228600" eaLnBrk="0" hangingPunct="0">
              <a:spcBef>
                <a:spcPct val="20000"/>
              </a:spcBef>
              <a:buClr>
                <a:srgbClr val="9EA0A1"/>
              </a:buClr>
              <a:buFont typeface="Arial" charset="0"/>
              <a:buChar char="-"/>
              <a:defRPr kumimoji="1" sz="1200">
                <a:solidFill>
                  <a:schemeClr val="tx1"/>
                </a:solidFill>
                <a:latin typeface="Arial" charset="0"/>
                <a:ea typeface="ＭＳ Ｐゴシック" charset="-128"/>
              </a:defRPr>
            </a:lvl3pPr>
            <a:lvl4pPr marL="1600200" indent="-228600" eaLnBrk="0" hangingPunct="0">
              <a:spcBef>
                <a:spcPct val="20000"/>
              </a:spcBef>
              <a:buClr>
                <a:srgbClr val="9EA0A1"/>
              </a:buClr>
              <a:buFont typeface="Arial" charset="0"/>
              <a:buChar char="-"/>
              <a:defRPr kumimoji="1" sz="1200">
                <a:solidFill>
                  <a:schemeClr val="tx1"/>
                </a:solidFill>
                <a:latin typeface="Arial" charset="0"/>
                <a:ea typeface="ＭＳ Ｐゴシック" charset="-128"/>
              </a:defRPr>
            </a:lvl4pPr>
            <a:lvl5pPr marL="2057400" indent="-228600" eaLnBrk="0" hangingPunct="0">
              <a:spcBef>
                <a:spcPct val="20000"/>
              </a:spcBef>
              <a:buClr>
                <a:srgbClr val="9EA0A1"/>
              </a:buClr>
              <a:buFont typeface="Arial" charset="0"/>
              <a:buChar char="-"/>
              <a:defRPr kumimoji="1" sz="1200">
                <a:solidFill>
                  <a:schemeClr val="tx1"/>
                </a:solidFill>
                <a:latin typeface="Arial" charset="0"/>
                <a:ea typeface="ＭＳ Ｐゴシック" charset="-128"/>
              </a:defRPr>
            </a:lvl5pPr>
            <a:lvl6pPr marL="2514600" indent="-228600" eaLnBrk="0" fontAlgn="base" hangingPunct="0">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6pPr>
            <a:lvl7pPr marL="2971800" indent="-228600" eaLnBrk="0" fontAlgn="base" hangingPunct="0">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7pPr>
            <a:lvl8pPr marL="3429000" indent="-228600" eaLnBrk="0" fontAlgn="base" hangingPunct="0">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8pPr>
            <a:lvl9pPr marL="3886200" indent="-228600" eaLnBrk="0" fontAlgn="base" hangingPunct="0">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9pPr>
          </a:lstStyle>
          <a:p>
            <a:pPr eaLnBrk="1" fontAlgn="auto" hangingPunct="1">
              <a:spcBef>
                <a:spcPct val="0"/>
              </a:spcBef>
              <a:spcAft>
                <a:spcPts val="0"/>
              </a:spcAft>
              <a:buClr>
                <a:srgbClr val="353C83"/>
              </a:buClr>
              <a:buSzPct val="100000"/>
              <a:buFontTx/>
              <a:buNone/>
              <a:defRPr/>
            </a:pPr>
            <a:r>
              <a:rPr lang="ja-JP" altLang="en-US" b="1" dirty="0" smtClean="0">
                <a:ln/>
                <a:solidFill>
                  <a:schemeClr val="accent3"/>
                </a:solidFill>
                <a:latin typeface="メイリオ" pitchFamily="50" charset="-128"/>
                <a:ea typeface="メイリオ" pitchFamily="50" charset="-128"/>
                <a:cs typeface="メイリオ" pitchFamily="50" charset="-128"/>
              </a:rPr>
              <a:t>平成</a:t>
            </a:r>
            <a:r>
              <a:rPr lang="en-US" altLang="ja-JP" b="1" dirty="0" smtClean="0">
                <a:ln/>
                <a:solidFill>
                  <a:schemeClr val="accent3"/>
                </a:solidFill>
                <a:latin typeface="メイリオ" pitchFamily="50" charset="-128"/>
                <a:ea typeface="メイリオ" pitchFamily="50" charset="-128"/>
                <a:cs typeface="メイリオ" pitchFamily="50" charset="-128"/>
              </a:rPr>
              <a:t>30</a:t>
            </a:r>
            <a:r>
              <a:rPr lang="ja-JP" altLang="en-US" b="1" dirty="0" smtClean="0">
                <a:ln/>
                <a:solidFill>
                  <a:schemeClr val="accent3"/>
                </a:solidFill>
                <a:latin typeface="メイリオ" pitchFamily="50" charset="-128"/>
                <a:ea typeface="メイリオ" pitchFamily="50" charset="-128"/>
                <a:cs typeface="メイリオ" pitchFamily="50" charset="-128"/>
              </a:rPr>
              <a:t>年</a:t>
            </a:r>
            <a:r>
              <a:rPr lang="en-US" altLang="ja-JP" b="1" dirty="0" smtClean="0">
                <a:ln/>
                <a:solidFill>
                  <a:schemeClr val="accent3"/>
                </a:solidFill>
                <a:latin typeface="メイリオ" pitchFamily="50" charset="-128"/>
                <a:ea typeface="メイリオ" pitchFamily="50" charset="-128"/>
                <a:cs typeface="メイリオ" pitchFamily="50" charset="-128"/>
              </a:rPr>
              <a:t>7</a:t>
            </a:r>
            <a:r>
              <a:rPr lang="ja-JP" altLang="en-US" b="1" dirty="0" smtClean="0">
                <a:ln/>
                <a:solidFill>
                  <a:schemeClr val="accent3"/>
                </a:solidFill>
                <a:latin typeface="メイリオ" pitchFamily="50" charset="-128"/>
                <a:ea typeface="メイリオ" pitchFamily="50" charset="-128"/>
                <a:cs typeface="メイリオ" pitchFamily="50" charset="-128"/>
              </a:rPr>
              <a:t>月豪雨（岡山県倉敷市）</a:t>
            </a:r>
            <a:endParaRPr lang="en-US" altLang="ja-JP" b="1" dirty="0">
              <a:ln/>
              <a:solidFill>
                <a:schemeClr val="accent3"/>
              </a:solidFill>
              <a:latin typeface="メイリオ" pitchFamily="50" charset="-128"/>
              <a:ea typeface="メイリオ" pitchFamily="50" charset="-128"/>
              <a:cs typeface="メイリオ" pitchFamily="50" charset="-128"/>
            </a:endParaRPr>
          </a:p>
        </p:txBody>
      </p:sp>
      <p:sp>
        <p:nvSpPr>
          <p:cNvPr id="49165" name="テキスト ボックス 7"/>
          <p:cNvSpPr txBox="1">
            <a:spLocks noChangeArrowheads="1"/>
          </p:cNvSpPr>
          <p:nvPr/>
        </p:nvSpPr>
        <p:spPr bwMode="auto">
          <a:xfrm>
            <a:off x="7063550" y="3969362"/>
            <a:ext cx="2534819" cy="179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0" bIns="0" anchor="b"/>
          <a:lstStyle>
            <a:lvl1pPr eaLnBrk="0" hangingPunct="0">
              <a:spcBef>
                <a:spcPct val="20000"/>
              </a:spcBef>
              <a:buClr>
                <a:srgbClr val="9EA0A1"/>
              </a:buClr>
              <a:buSzPct val="110000"/>
              <a:buFont typeface="Wingdings" pitchFamily="2" charset="2"/>
              <a:buChar char="n"/>
              <a:tabLst>
                <a:tab pos="357188" algn="l"/>
              </a:tabLst>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tabLst>
                <a:tab pos="357188" algn="l"/>
              </a:tabLst>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9pPr>
          </a:lstStyle>
          <a:p>
            <a:pPr algn="r" eaLnBrk="1" hangingPunct="1">
              <a:spcBef>
                <a:spcPct val="0"/>
              </a:spcBef>
              <a:buClr>
                <a:srgbClr val="353C83"/>
              </a:buClr>
              <a:buSzPct val="100000"/>
              <a:buFontTx/>
              <a:buNone/>
            </a:pPr>
            <a:r>
              <a:rPr lang="ja-JP" altLang="en-US" sz="900" dirty="0" smtClean="0">
                <a:solidFill>
                  <a:srgbClr val="000000"/>
                </a:solidFill>
                <a:latin typeface="ＭＳ Ｐゴシック" pitchFamily="50" charset="-128"/>
                <a:ea typeface="メイリオ" pitchFamily="50" charset="-128"/>
              </a:rPr>
              <a:t>出典：</a:t>
            </a:r>
            <a:r>
              <a:rPr lang="en-US" altLang="ja-JP" sz="900" dirty="0" smtClean="0">
                <a:solidFill>
                  <a:srgbClr val="000000"/>
                </a:solidFill>
                <a:latin typeface="ＭＳ Ｐゴシック" pitchFamily="50" charset="-128"/>
                <a:ea typeface="メイリオ" pitchFamily="50" charset="-128"/>
              </a:rPr>
              <a:t>:</a:t>
            </a:r>
            <a:r>
              <a:rPr lang="ja-JP" altLang="en-US" sz="900" dirty="0">
                <a:solidFill>
                  <a:srgbClr val="000000"/>
                </a:solidFill>
                <a:latin typeface="ＭＳ Ｐゴシック" pitchFamily="50" charset="-128"/>
                <a:ea typeface="メイリオ" pitchFamily="50" charset="-128"/>
              </a:rPr>
              <a:t>気象庁「大雨や台風に備えて」</a:t>
            </a:r>
            <a:r>
              <a:rPr lang="en-US" altLang="ja-JP" sz="900" dirty="0" smtClean="0">
                <a:solidFill>
                  <a:srgbClr val="000000"/>
                </a:solidFill>
                <a:latin typeface="ＭＳ Ｐゴシック" pitchFamily="50" charset="-128"/>
                <a:ea typeface="メイリオ" pitchFamily="50" charset="-128"/>
              </a:rPr>
              <a:t>201.39</a:t>
            </a:r>
            <a:endParaRPr lang="en-US" altLang="ja-JP" sz="900" dirty="0">
              <a:solidFill>
                <a:srgbClr val="000000"/>
              </a:solidFill>
              <a:latin typeface="ＭＳ Ｐゴシック" pitchFamily="50" charset="-128"/>
              <a:ea typeface="メイリオ" pitchFamily="50" charset="-128"/>
            </a:endParaRPr>
          </a:p>
        </p:txBody>
      </p:sp>
      <p:pic>
        <p:nvPicPr>
          <p:cNvPr id="49166" name="Picture 4" descr="梅田の浸水状況"/>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92869" y="4281530"/>
            <a:ext cx="1954597" cy="1890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正方形/長方形 7"/>
          <p:cNvSpPr>
            <a:spLocks noChangeArrowheads="1"/>
          </p:cNvSpPr>
          <p:nvPr/>
        </p:nvSpPr>
        <p:spPr bwMode="auto">
          <a:xfrm>
            <a:off x="7340728" y="6171340"/>
            <a:ext cx="2325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scene3d>
              <a:camera prst="orthographicFront"/>
              <a:lightRig rig="harsh" dir="t"/>
            </a:scene3d>
            <a:sp3d extrusionH="57150" prstMaterial="matte">
              <a:bevelT w="63500" h="12700" prst="angle"/>
              <a:contourClr>
                <a:schemeClr val="bg1">
                  <a:lumMod val="65000"/>
                </a:schemeClr>
              </a:contourClr>
            </a:sp3d>
          </a:bodyPr>
          <a:lstStyle>
            <a:lvl1pPr eaLnBrk="0" hangingPunct="0">
              <a:spcBef>
                <a:spcPct val="20000"/>
              </a:spcBef>
              <a:buClr>
                <a:srgbClr val="9EA0A1"/>
              </a:buClr>
              <a:buSzPct val="110000"/>
              <a:buFont typeface="Wingdings" pitchFamily="2" charset="2"/>
              <a:buChar char="n"/>
              <a:defRPr kumimoji="1" sz="1200">
                <a:solidFill>
                  <a:schemeClr val="tx1"/>
                </a:solidFill>
                <a:latin typeface="Arial" charset="0"/>
                <a:ea typeface="ＭＳ Ｐゴシック" charset="-128"/>
              </a:defRPr>
            </a:lvl1pPr>
            <a:lvl2pPr marL="742950" indent="-285750" eaLnBrk="0" hangingPunct="0">
              <a:spcBef>
                <a:spcPct val="20000"/>
              </a:spcBef>
              <a:buClr>
                <a:srgbClr val="9EA0A1"/>
              </a:buClr>
              <a:buSzPct val="120000"/>
              <a:buFont typeface="Arial" charset="0"/>
              <a:buChar char="»"/>
              <a:defRPr kumimoji="1" sz="1200">
                <a:solidFill>
                  <a:schemeClr val="tx1"/>
                </a:solidFill>
                <a:latin typeface="Arial" charset="0"/>
                <a:ea typeface="ＭＳ Ｐゴシック" charset="-128"/>
              </a:defRPr>
            </a:lvl2pPr>
            <a:lvl3pPr marL="1143000" indent="-228600" eaLnBrk="0" hangingPunct="0">
              <a:spcBef>
                <a:spcPct val="20000"/>
              </a:spcBef>
              <a:buClr>
                <a:srgbClr val="9EA0A1"/>
              </a:buClr>
              <a:buFont typeface="Arial" charset="0"/>
              <a:buChar char="-"/>
              <a:defRPr kumimoji="1" sz="1200">
                <a:solidFill>
                  <a:schemeClr val="tx1"/>
                </a:solidFill>
                <a:latin typeface="Arial" charset="0"/>
                <a:ea typeface="ＭＳ Ｐゴシック" charset="-128"/>
              </a:defRPr>
            </a:lvl3pPr>
            <a:lvl4pPr marL="1600200" indent="-228600" eaLnBrk="0" hangingPunct="0">
              <a:spcBef>
                <a:spcPct val="20000"/>
              </a:spcBef>
              <a:buClr>
                <a:srgbClr val="9EA0A1"/>
              </a:buClr>
              <a:buFont typeface="Arial" charset="0"/>
              <a:buChar char="-"/>
              <a:defRPr kumimoji="1" sz="1200">
                <a:solidFill>
                  <a:schemeClr val="tx1"/>
                </a:solidFill>
                <a:latin typeface="Arial" charset="0"/>
                <a:ea typeface="ＭＳ Ｐゴシック" charset="-128"/>
              </a:defRPr>
            </a:lvl4pPr>
            <a:lvl5pPr marL="2057400" indent="-228600" eaLnBrk="0" hangingPunct="0">
              <a:spcBef>
                <a:spcPct val="20000"/>
              </a:spcBef>
              <a:buClr>
                <a:srgbClr val="9EA0A1"/>
              </a:buClr>
              <a:buFont typeface="Arial" charset="0"/>
              <a:buChar char="-"/>
              <a:defRPr kumimoji="1" sz="1200">
                <a:solidFill>
                  <a:schemeClr val="tx1"/>
                </a:solidFill>
                <a:latin typeface="Arial" charset="0"/>
                <a:ea typeface="ＭＳ Ｐゴシック" charset="-128"/>
              </a:defRPr>
            </a:lvl5pPr>
            <a:lvl6pPr marL="2514600" indent="-228600" eaLnBrk="0" fontAlgn="base" hangingPunct="0">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6pPr>
            <a:lvl7pPr marL="2971800" indent="-228600" eaLnBrk="0" fontAlgn="base" hangingPunct="0">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7pPr>
            <a:lvl8pPr marL="3429000" indent="-228600" eaLnBrk="0" fontAlgn="base" hangingPunct="0">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8pPr>
            <a:lvl9pPr marL="3886200" indent="-228600" eaLnBrk="0" fontAlgn="base" hangingPunct="0">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9pPr>
          </a:lstStyle>
          <a:p>
            <a:pPr eaLnBrk="1" fontAlgn="auto" hangingPunct="1">
              <a:spcBef>
                <a:spcPct val="0"/>
              </a:spcBef>
              <a:spcAft>
                <a:spcPts val="0"/>
              </a:spcAft>
              <a:buClr>
                <a:srgbClr val="353C83"/>
              </a:buClr>
              <a:buSzPct val="100000"/>
              <a:buFontTx/>
              <a:buNone/>
              <a:defRPr/>
            </a:pPr>
            <a:r>
              <a:rPr lang="en-US" altLang="ja-JP" b="1" dirty="0">
                <a:ln/>
                <a:solidFill>
                  <a:schemeClr val="accent3"/>
                </a:solidFill>
                <a:latin typeface="メイリオ" pitchFamily="50" charset="-128"/>
                <a:ea typeface="メイリオ" pitchFamily="50" charset="-128"/>
                <a:cs typeface="メイリオ" pitchFamily="50" charset="-128"/>
              </a:rPr>
              <a:t>2013</a:t>
            </a:r>
            <a:r>
              <a:rPr lang="ja-JP" altLang="en-US" b="1" dirty="0">
                <a:ln/>
                <a:solidFill>
                  <a:schemeClr val="accent3"/>
                </a:solidFill>
                <a:latin typeface="メイリオ" pitchFamily="50" charset="-128"/>
                <a:ea typeface="メイリオ" pitchFamily="50" charset="-128"/>
                <a:cs typeface="メイリオ" pitchFamily="50" charset="-128"/>
              </a:rPr>
              <a:t>年</a:t>
            </a:r>
            <a:r>
              <a:rPr lang="en-US" altLang="ja-JP" b="1" dirty="0">
                <a:ln/>
                <a:solidFill>
                  <a:schemeClr val="accent3"/>
                </a:solidFill>
                <a:latin typeface="メイリオ" pitchFamily="50" charset="-128"/>
                <a:ea typeface="メイリオ" pitchFamily="50" charset="-128"/>
                <a:cs typeface="メイリオ" pitchFamily="50" charset="-128"/>
              </a:rPr>
              <a:t>8</a:t>
            </a:r>
            <a:r>
              <a:rPr lang="ja-JP" altLang="en-US" b="1" dirty="0">
                <a:ln/>
                <a:solidFill>
                  <a:schemeClr val="accent3"/>
                </a:solidFill>
                <a:latin typeface="メイリオ" pitchFamily="50" charset="-128"/>
                <a:ea typeface="メイリオ" pitchFamily="50" charset="-128"/>
                <a:cs typeface="メイリオ" pitchFamily="50" charset="-128"/>
              </a:rPr>
              <a:t>月豪雨（梅田地区）</a:t>
            </a:r>
            <a:endParaRPr lang="en-US" altLang="ja-JP" b="1" dirty="0">
              <a:ln/>
              <a:solidFill>
                <a:schemeClr val="accent3"/>
              </a:solidFill>
              <a:latin typeface="メイリオ" pitchFamily="50" charset="-128"/>
              <a:ea typeface="メイリオ" pitchFamily="50" charset="-128"/>
              <a:cs typeface="メイリオ" pitchFamily="50" charset="-128"/>
            </a:endParaRPr>
          </a:p>
        </p:txBody>
      </p:sp>
      <p:sp>
        <p:nvSpPr>
          <p:cNvPr id="49168" name="テキスト ボックス 7"/>
          <p:cNvSpPr txBox="1">
            <a:spLocks noChangeArrowheads="1"/>
          </p:cNvSpPr>
          <p:nvPr/>
        </p:nvSpPr>
        <p:spPr bwMode="auto">
          <a:xfrm>
            <a:off x="7041232" y="6279678"/>
            <a:ext cx="2590225" cy="227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0" bIns="0" anchor="b"/>
          <a:lstStyle>
            <a:lvl1pPr eaLnBrk="0" hangingPunct="0">
              <a:spcBef>
                <a:spcPct val="20000"/>
              </a:spcBef>
              <a:buClr>
                <a:srgbClr val="9EA0A1"/>
              </a:buClr>
              <a:buSzPct val="110000"/>
              <a:buFont typeface="Wingdings" pitchFamily="2" charset="2"/>
              <a:buChar char="n"/>
              <a:tabLst>
                <a:tab pos="357188" algn="l"/>
              </a:tabLst>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tabLst>
                <a:tab pos="357188" algn="l"/>
              </a:tabLst>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9pPr>
          </a:lstStyle>
          <a:p>
            <a:pPr algn="r" eaLnBrk="1" hangingPunct="1">
              <a:spcBef>
                <a:spcPct val="0"/>
              </a:spcBef>
              <a:buClr>
                <a:srgbClr val="353C83"/>
              </a:buClr>
              <a:buSzPct val="100000"/>
              <a:buFontTx/>
              <a:buNone/>
            </a:pPr>
            <a:r>
              <a:rPr lang="ja-JP" altLang="en-US" sz="900" dirty="0">
                <a:solidFill>
                  <a:srgbClr val="000000"/>
                </a:solidFill>
                <a:latin typeface="ＭＳ Ｐゴシック" pitchFamily="50" charset="-128"/>
                <a:ea typeface="メイリオ" pitchFamily="50" charset="-128"/>
              </a:rPr>
              <a:t>出典</a:t>
            </a:r>
            <a:r>
              <a:rPr lang="en-US" altLang="ja-JP" sz="900" dirty="0" smtClean="0">
                <a:solidFill>
                  <a:srgbClr val="000000"/>
                </a:solidFill>
                <a:latin typeface="ＭＳ Ｐゴシック" pitchFamily="50" charset="-128"/>
                <a:ea typeface="メイリオ" pitchFamily="50" charset="-128"/>
              </a:rPr>
              <a:t>:</a:t>
            </a:r>
            <a:r>
              <a:rPr lang="ja-JP" altLang="en-US" sz="900" dirty="0">
                <a:solidFill>
                  <a:srgbClr val="000000"/>
                </a:solidFill>
                <a:latin typeface="ＭＳ Ｐゴシック" pitchFamily="50" charset="-128"/>
                <a:ea typeface="メイリオ" pitchFamily="50" charset="-128"/>
              </a:rPr>
              <a:t>大阪府</a:t>
            </a:r>
            <a:r>
              <a:rPr lang="en-US" altLang="ja-JP" sz="900" dirty="0">
                <a:solidFill>
                  <a:srgbClr val="000000"/>
                </a:solidFill>
                <a:latin typeface="ＭＳ Ｐゴシック" pitchFamily="50" charset="-128"/>
                <a:ea typeface="メイリオ" pitchFamily="50" charset="-128"/>
              </a:rPr>
              <a:t>HP</a:t>
            </a:r>
            <a:r>
              <a:rPr lang="ja-JP" altLang="en-US" sz="900" dirty="0">
                <a:solidFill>
                  <a:srgbClr val="000000"/>
                </a:solidFill>
                <a:latin typeface="ＭＳ Ｐゴシック" pitchFamily="50" charset="-128"/>
                <a:ea typeface="メイリオ" pitchFamily="50" charset="-128"/>
              </a:rPr>
              <a:t>「大阪府を襲った主な</a:t>
            </a:r>
            <a:r>
              <a:rPr lang="ja-JP" altLang="en-US" sz="900" dirty="0" smtClean="0">
                <a:solidFill>
                  <a:srgbClr val="000000"/>
                </a:solidFill>
                <a:latin typeface="ＭＳ Ｐゴシック" pitchFamily="50" charset="-128"/>
                <a:ea typeface="メイリオ" pitchFamily="50" charset="-128"/>
              </a:rPr>
              <a:t>災害」</a:t>
            </a:r>
            <a:endParaRPr lang="en-US" altLang="ja-JP" sz="900" dirty="0">
              <a:solidFill>
                <a:srgbClr val="000000"/>
              </a:solidFill>
              <a:latin typeface="ＭＳ Ｐゴシック" pitchFamily="50" charset="-128"/>
              <a:ea typeface="メイリオ" pitchFamily="50" charset="-128"/>
            </a:endParaRPr>
          </a:p>
        </p:txBody>
      </p:sp>
      <p:sp>
        <p:nvSpPr>
          <p:cNvPr id="17" name="正方形/長方形 16"/>
          <p:cNvSpPr/>
          <p:nvPr/>
        </p:nvSpPr>
        <p:spPr>
          <a:xfrm>
            <a:off x="128587" y="777875"/>
            <a:ext cx="9648825" cy="1137489"/>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「水災リスク」という言葉からどのような被害が発生しうるか想像していただく</a:t>
            </a:r>
            <a:r>
              <a:rPr lang="ja-JP" altLang="en-US"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と</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、「浸水被害」「雨漏り」を思い浮かべるかもしれませんが、</a:t>
            </a:r>
            <a:endPar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命にかかわるような状況も発生する可能性があります。</a:t>
            </a:r>
            <a:endPar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どのような現象によって被害が発生するのかを、この章で確認していただきます。</a:t>
            </a:r>
            <a:endPar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確認していただくことによってさまざまな被害が想像できるようになり、対策がしやすくなります。</a:t>
            </a:r>
            <a:endPar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水災リスクとな</a:t>
            </a:r>
            <a:r>
              <a:rPr lang="ja-JP" altLang="en-US"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る</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現象は「河川氾濫」「内水氾濫」「土砂災害</a:t>
            </a:r>
            <a:r>
              <a:rPr lang="ja-JP" altLang="en-US"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「高潮」の</a:t>
            </a: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４つです。</a:t>
            </a:r>
            <a:endPar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9198673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タイトル 1"/>
          <p:cNvSpPr>
            <a:spLocks noGrp="1"/>
          </p:cNvSpPr>
          <p:nvPr>
            <p:ph type="ctrTitle"/>
          </p:nvPr>
        </p:nvSpPr>
        <p:spPr>
          <a:xfrm>
            <a:off x="128588" y="115888"/>
            <a:ext cx="9648825" cy="576262"/>
          </a:xfrm>
        </p:spPr>
        <p:txBody>
          <a:bodyPr/>
          <a:lstStyle/>
          <a:p>
            <a:r>
              <a:rPr lang="ja-JP" altLang="en-US" sz="2000" dirty="0" smtClean="0">
                <a:solidFill>
                  <a:schemeClr val="tx1"/>
                </a:solidFill>
              </a:rPr>
              <a:t>（２）水災</a:t>
            </a:r>
            <a:r>
              <a:rPr lang="ja-JP" altLang="en-US" sz="2000" dirty="0">
                <a:solidFill>
                  <a:schemeClr val="tx1"/>
                </a:solidFill>
              </a:rPr>
              <a:t>リスクとは</a:t>
            </a:r>
            <a:r>
              <a:rPr lang="en-US" altLang="ja-JP" sz="2000" dirty="0">
                <a:solidFill>
                  <a:schemeClr val="tx1"/>
                </a:solidFill>
              </a:rPr>
              <a:t/>
            </a:r>
            <a:br>
              <a:rPr lang="en-US" altLang="ja-JP" sz="2000" dirty="0">
                <a:solidFill>
                  <a:schemeClr val="tx1"/>
                </a:solidFill>
              </a:rPr>
            </a:br>
            <a:r>
              <a:rPr lang="ja-JP" altLang="en-US" sz="2000" dirty="0" smtClean="0">
                <a:solidFill>
                  <a:schemeClr val="tx1"/>
                </a:solidFill>
              </a:rPr>
              <a:t>　　②　</a:t>
            </a:r>
            <a:r>
              <a:rPr lang="ja-JP" altLang="en-US" sz="2000" dirty="0" smtClean="0"/>
              <a:t>土砂災害・高潮</a:t>
            </a:r>
            <a:endParaRPr sz="2000" dirty="0" smtClean="0"/>
          </a:p>
        </p:txBody>
      </p:sp>
      <p:sp>
        <p:nvSpPr>
          <p:cNvPr id="50179" name="スライド番号プレースホルダー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fontAlgn="base" hangingPunct="1">
              <a:spcBef>
                <a:spcPct val="0"/>
              </a:spcBef>
              <a:spcAft>
                <a:spcPct val="0"/>
              </a:spcAft>
            </a:pPr>
            <a:fld id="{F48FF00F-418A-44AE-BB24-7B0F02A2F892}" type="slidenum">
              <a:rPr smtClean="0">
                <a:solidFill>
                  <a:srgbClr val="414243"/>
                </a:solidFill>
                <a:ea typeface="メイリオ" pitchFamily="50" charset="-128"/>
              </a:rPr>
              <a:pPr eaLnBrk="1" fontAlgn="base" hangingPunct="1">
                <a:spcBef>
                  <a:spcPct val="0"/>
                </a:spcBef>
                <a:spcAft>
                  <a:spcPct val="0"/>
                </a:spcAft>
              </a:pPr>
              <a:t>8</a:t>
            </a:fld>
            <a:endParaRPr lang="ja-JP" altLang="en-US" smtClean="0">
              <a:solidFill>
                <a:srgbClr val="414243"/>
              </a:solidFill>
              <a:ea typeface="メイリオ" pitchFamily="50" charset="-128"/>
            </a:endParaRPr>
          </a:p>
        </p:txBody>
      </p:sp>
      <p:sp>
        <p:nvSpPr>
          <p:cNvPr id="8" name="正方形/長方形 7"/>
          <p:cNvSpPr/>
          <p:nvPr/>
        </p:nvSpPr>
        <p:spPr>
          <a:xfrm>
            <a:off x="281754" y="3866450"/>
            <a:ext cx="9225937" cy="2586886"/>
          </a:xfrm>
          <a:prstGeom prst="rect">
            <a:avLst/>
          </a:prstGeom>
          <a:gradFill flip="none" rotWithShape="1">
            <a:gsLst>
              <a:gs pos="0">
                <a:schemeClr val="accent4"/>
              </a:gs>
              <a:gs pos="50000">
                <a:schemeClr val="accent4">
                  <a:lumMod val="20000"/>
                  <a:lumOff val="80000"/>
                </a:schemeClr>
              </a:gs>
              <a:gs pos="100000">
                <a:schemeClr val="bg1"/>
              </a:gs>
            </a:gsLst>
            <a:lin ang="0" scaled="1"/>
            <a:tileRect/>
          </a:gradFill>
          <a:ln>
            <a:noFill/>
          </a:ln>
          <a:extLst/>
        </p:spPr>
        <p:style>
          <a:lnRef idx="2">
            <a:schemeClr val="accent4">
              <a:shade val="50000"/>
            </a:schemeClr>
          </a:lnRef>
          <a:fillRef idx="1">
            <a:schemeClr val="accent4"/>
          </a:fillRef>
          <a:effectRef idx="0">
            <a:schemeClr val="accent4"/>
          </a:effectRef>
          <a:fontRef idx="minor">
            <a:schemeClr val="lt1"/>
          </a:fontRef>
        </p:style>
        <p:txBody>
          <a:bodyPr/>
          <a:lstStyle/>
          <a:p>
            <a:pPr>
              <a:defRPr/>
            </a:pPr>
            <a:r>
              <a:rPr lang="ja-JP" altLang="en-US" sz="1600" b="1"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高潮</a:t>
            </a:r>
            <a:r>
              <a:rPr lang="ja-JP" altLang="en-US" sz="1200" b="1"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とは</a:t>
            </a:r>
            <a:endParaRPr lang="ja-JP" altLang="en-US" sz="1600" b="1"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272480" y="1687406"/>
            <a:ext cx="9225937" cy="2167557"/>
          </a:xfrm>
          <a:prstGeom prst="rect">
            <a:avLst/>
          </a:prstGeom>
          <a:gradFill flip="none" rotWithShape="1">
            <a:gsLst>
              <a:gs pos="0">
                <a:schemeClr val="accent1"/>
              </a:gs>
              <a:gs pos="50000">
                <a:schemeClr val="accent1">
                  <a:lumMod val="20000"/>
                  <a:lumOff val="80000"/>
                </a:schemeClr>
              </a:gs>
              <a:gs pos="100000">
                <a:schemeClr val="bg1"/>
              </a:gs>
            </a:gsLst>
            <a:lin ang="0" scaled="1"/>
            <a:tileRect/>
          </a:gradFill>
          <a:ln>
            <a:noFill/>
          </a:ln>
          <a:extLst/>
        </p:spPr>
        <p:style>
          <a:lnRef idx="2">
            <a:schemeClr val="accent4">
              <a:shade val="50000"/>
            </a:schemeClr>
          </a:lnRef>
          <a:fillRef idx="1">
            <a:schemeClr val="accent4"/>
          </a:fillRef>
          <a:effectRef idx="0">
            <a:schemeClr val="accent4"/>
          </a:effectRef>
          <a:fontRef idx="minor">
            <a:schemeClr val="lt1"/>
          </a:fontRef>
        </p:style>
        <p:txBody>
          <a:bodyPr/>
          <a:lstStyle/>
          <a:p>
            <a:pPr>
              <a:defRPr/>
            </a:pPr>
            <a:r>
              <a:rPr lang="ja-JP" altLang="en-US" sz="1600" b="1"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土砂災害とは</a:t>
            </a:r>
          </a:p>
        </p:txBody>
      </p:sp>
      <p:sp>
        <p:nvSpPr>
          <p:cNvPr id="11" name="正方形/長方形 10"/>
          <p:cNvSpPr/>
          <p:nvPr/>
        </p:nvSpPr>
        <p:spPr>
          <a:xfrm>
            <a:off x="400768" y="2037359"/>
            <a:ext cx="4697207" cy="1677313"/>
          </a:xfrm>
          <a:prstGeom prst="rect">
            <a:avLst/>
          </a:prstGeom>
          <a:solidFill>
            <a:schemeClr val="bg1"/>
          </a:solidFill>
          <a:ln w="9525">
            <a:noFill/>
          </a:ln>
          <a:extLst/>
        </p:spPr>
        <p:style>
          <a:lnRef idx="2">
            <a:schemeClr val="accent1">
              <a:shade val="50000"/>
            </a:schemeClr>
          </a:lnRef>
          <a:fillRef idx="1">
            <a:schemeClr val="accent1"/>
          </a:fillRef>
          <a:effectRef idx="0">
            <a:schemeClr val="accent1"/>
          </a:effectRef>
          <a:fontRef idx="minor">
            <a:schemeClr val="lt1"/>
          </a:fontRef>
        </p:style>
        <p:txBody>
          <a:bodyPr tIns="72000"/>
          <a:lstStyle/>
          <a:p>
            <a:pPr>
              <a:spcBef>
                <a:spcPts val="600"/>
              </a:spcBef>
              <a:defRPr/>
            </a:pPr>
            <a:r>
              <a:rPr lang="ja-JP" altLang="en-US" sz="1200" dirty="0">
                <a:solidFill>
                  <a:prstClr val="black"/>
                </a:solidFill>
                <a:latin typeface="メイリオ" pitchFamily="50" charset="-128"/>
                <a:ea typeface="メイリオ" pitchFamily="50" charset="-128"/>
                <a:cs typeface="メイリオ" pitchFamily="50" charset="-128"/>
              </a:rPr>
              <a:t>　</a:t>
            </a:r>
            <a:r>
              <a:rPr lang="ja-JP" altLang="en-US" sz="1200" u="sng" dirty="0">
                <a:solidFill>
                  <a:prstClr val="black"/>
                </a:solidFill>
                <a:latin typeface="メイリオ" pitchFamily="50" charset="-128"/>
                <a:ea typeface="メイリオ" pitchFamily="50" charset="-128"/>
                <a:cs typeface="メイリオ" pitchFamily="50" charset="-128"/>
              </a:rPr>
              <a:t>土砂災害の多くは、大雨が原因で起こります。</a:t>
            </a:r>
            <a:r>
              <a:rPr lang="en-US" altLang="ja-JP" sz="1200" dirty="0">
                <a:solidFill>
                  <a:prstClr val="black"/>
                </a:solidFill>
                <a:latin typeface="メイリオ" pitchFamily="50" charset="-128"/>
                <a:ea typeface="メイリオ" pitchFamily="50" charset="-128"/>
                <a:cs typeface="メイリオ" pitchFamily="50" charset="-128"/>
              </a:rPr>
              <a:t>1</a:t>
            </a:r>
            <a:r>
              <a:rPr lang="ja-JP" altLang="en-US" sz="1200" dirty="0">
                <a:solidFill>
                  <a:prstClr val="black"/>
                </a:solidFill>
                <a:latin typeface="メイリオ" pitchFamily="50" charset="-128"/>
                <a:ea typeface="メイリオ" pitchFamily="50" charset="-128"/>
                <a:cs typeface="メイリオ" pitchFamily="50" charset="-128"/>
              </a:rPr>
              <a:t>時間に</a:t>
            </a:r>
            <a:r>
              <a:rPr lang="en-US" altLang="ja-JP" sz="1200" dirty="0">
                <a:solidFill>
                  <a:prstClr val="black"/>
                </a:solidFill>
                <a:latin typeface="メイリオ" pitchFamily="50" charset="-128"/>
                <a:ea typeface="メイリオ" pitchFamily="50" charset="-128"/>
                <a:cs typeface="メイリオ" pitchFamily="50" charset="-128"/>
              </a:rPr>
              <a:t>20</a:t>
            </a:r>
            <a:r>
              <a:rPr lang="ja-JP" altLang="en-US" sz="1200" dirty="0">
                <a:solidFill>
                  <a:prstClr val="black"/>
                </a:solidFill>
                <a:latin typeface="メイリオ" pitchFamily="50" charset="-128"/>
                <a:ea typeface="メイリオ" pitchFamily="50" charset="-128"/>
                <a:cs typeface="メイリオ" pitchFamily="50" charset="-128"/>
              </a:rPr>
              <a:t>ミリ以上の強い雨が降ったり、降り始めてからの雨量が</a:t>
            </a:r>
            <a:r>
              <a:rPr lang="en-US" altLang="ja-JP" sz="1200" dirty="0">
                <a:solidFill>
                  <a:prstClr val="black"/>
                </a:solidFill>
                <a:latin typeface="メイリオ" pitchFamily="50" charset="-128"/>
                <a:ea typeface="メイリオ" pitchFamily="50" charset="-128"/>
                <a:cs typeface="メイリオ" pitchFamily="50" charset="-128"/>
              </a:rPr>
              <a:t>100</a:t>
            </a:r>
            <a:r>
              <a:rPr lang="ja-JP" altLang="en-US" sz="1200" dirty="0">
                <a:solidFill>
                  <a:prstClr val="black"/>
                </a:solidFill>
                <a:latin typeface="メイリオ" pitchFamily="50" charset="-128"/>
                <a:ea typeface="メイリオ" pitchFamily="50" charset="-128"/>
                <a:cs typeface="メイリオ" pitchFamily="50" charset="-128"/>
              </a:rPr>
              <a:t>ミリをこえると、土砂災害が起こりやすくなるといわれています。</a:t>
            </a:r>
            <a:endParaRPr lang="en-US" altLang="ja-JP" sz="1200" dirty="0">
              <a:solidFill>
                <a:prstClr val="black"/>
              </a:solidFill>
              <a:latin typeface="メイリオ" pitchFamily="50" charset="-128"/>
              <a:ea typeface="メイリオ" pitchFamily="50" charset="-128"/>
              <a:cs typeface="メイリオ" pitchFamily="50" charset="-128"/>
            </a:endParaRPr>
          </a:p>
          <a:p>
            <a:pPr>
              <a:spcBef>
                <a:spcPts val="600"/>
              </a:spcBef>
              <a:defRPr/>
            </a:pPr>
            <a:r>
              <a:rPr lang="ja-JP" altLang="en-US" sz="1200" dirty="0">
                <a:solidFill>
                  <a:prstClr val="black"/>
                </a:solidFill>
                <a:latin typeface="メイリオ" pitchFamily="50" charset="-128"/>
                <a:ea typeface="メイリオ" pitchFamily="50" charset="-128"/>
                <a:cs typeface="メイリオ" pitchFamily="50" charset="-128"/>
              </a:rPr>
              <a:t>　土砂災害にはがけ崩れ（斜面の急激な崩壊）、地すべり（斜面がゆっくりと下方に移動）、土石流（石や土砂が一気に下流へと流出）に分類され、日本では、年間約</a:t>
            </a:r>
            <a:r>
              <a:rPr lang="en-US" altLang="ja-JP" sz="1200" dirty="0">
                <a:solidFill>
                  <a:prstClr val="black"/>
                </a:solidFill>
                <a:latin typeface="メイリオ" pitchFamily="50" charset="-128"/>
                <a:ea typeface="メイリオ" pitchFamily="50" charset="-128"/>
                <a:cs typeface="メイリオ" pitchFamily="50" charset="-128"/>
              </a:rPr>
              <a:t>1,000</a:t>
            </a:r>
            <a:r>
              <a:rPr lang="ja-JP" altLang="en-US" sz="1200" dirty="0">
                <a:solidFill>
                  <a:prstClr val="black"/>
                </a:solidFill>
                <a:latin typeface="メイリオ" pitchFamily="50" charset="-128"/>
                <a:ea typeface="メイリオ" pitchFamily="50" charset="-128"/>
                <a:cs typeface="メイリオ" pitchFamily="50" charset="-128"/>
              </a:rPr>
              <a:t>件の土砂災害が発生しています。また発生場所についても、各都道府県に分布しています。</a:t>
            </a:r>
          </a:p>
        </p:txBody>
      </p:sp>
      <p:sp>
        <p:nvSpPr>
          <p:cNvPr id="13" name="正方形/長方形 12"/>
          <p:cNvSpPr/>
          <p:nvPr/>
        </p:nvSpPr>
        <p:spPr>
          <a:xfrm>
            <a:off x="400768" y="4180946"/>
            <a:ext cx="4697207" cy="2132099"/>
          </a:xfrm>
          <a:prstGeom prst="rect">
            <a:avLst/>
          </a:prstGeom>
          <a:solidFill>
            <a:schemeClr val="bg1"/>
          </a:solidFill>
          <a:ln w="9525">
            <a:noFill/>
          </a:ln>
          <a:extLst/>
        </p:spPr>
        <p:style>
          <a:lnRef idx="2">
            <a:schemeClr val="accent1">
              <a:shade val="50000"/>
            </a:schemeClr>
          </a:lnRef>
          <a:fillRef idx="1">
            <a:schemeClr val="accent1"/>
          </a:fillRef>
          <a:effectRef idx="0">
            <a:schemeClr val="accent1"/>
          </a:effectRef>
          <a:fontRef idx="minor">
            <a:schemeClr val="lt1"/>
          </a:fontRef>
        </p:style>
        <p:txBody>
          <a:bodyPr tIns="144000"/>
          <a:lstStyle/>
          <a:p>
            <a:pPr>
              <a:spcBef>
                <a:spcPts val="600"/>
              </a:spcBef>
              <a:defRPr/>
            </a:pPr>
            <a:r>
              <a:rPr lang="ja-JP" altLang="en-US" sz="1200" dirty="0">
                <a:solidFill>
                  <a:prstClr val="black"/>
                </a:solidFill>
                <a:latin typeface="メイリオ" pitchFamily="50" charset="-128"/>
                <a:ea typeface="メイリオ" pitchFamily="50" charset="-128"/>
                <a:cs typeface="メイリオ" pitchFamily="50" charset="-128"/>
              </a:rPr>
              <a:t>　</a:t>
            </a:r>
            <a:r>
              <a:rPr lang="ja-JP" altLang="en-US" sz="1200" b="1" dirty="0">
                <a:solidFill>
                  <a:srgbClr val="006C60"/>
                </a:solidFill>
                <a:latin typeface="メイリオ" panose="020B0604030504040204" pitchFamily="50" charset="-128"/>
                <a:ea typeface="メイリオ" panose="020B0604030504040204" pitchFamily="50" charset="-128"/>
                <a:cs typeface="メイリオ" panose="020B0604030504040204" pitchFamily="50" charset="-128"/>
              </a:rPr>
              <a:t>高潮</a:t>
            </a:r>
            <a:r>
              <a:rPr lang="ja-JP" altLang="en-US" sz="1200" dirty="0">
                <a:solidFill>
                  <a:prstClr val="black"/>
                </a:solidFill>
                <a:latin typeface="メイリオ" pitchFamily="50" charset="-128"/>
                <a:ea typeface="メイリオ" pitchFamily="50" charset="-128"/>
                <a:cs typeface="メイリオ" pitchFamily="50" charset="-128"/>
              </a:rPr>
              <a:t>とは、台風や発達した低気圧の接近により、</a:t>
            </a:r>
            <a:r>
              <a:rPr lang="ja-JP" altLang="en-US" sz="1200" i="1" u="sng" dirty="0">
                <a:solidFill>
                  <a:prstClr val="black"/>
                </a:solidFill>
                <a:latin typeface="メイリオ" pitchFamily="50" charset="-128"/>
                <a:ea typeface="メイリオ" pitchFamily="50" charset="-128"/>
                <a:cs typeface="メイリオ" pitchFamily="50" charset="-128"/>
              </a:rPr>
              <a:t>主に気圧低下による吸い上げ効果や、強い風による吹き寄せ効果が原因</a:t>
            </a:r>
            <a:r>
              <a:rPr lang="en-US" altLang="ja-JP" sz="1200" i="1" u="sng" dirty="0">
                <a:solidFill>
                  <a:prstClr val="black"/>
                </a:solidFill>
                <a:latin typeface="メイリオ" pitchFamily="50" charset="-128"/>
                <a:ea typeface="メイリオ" pitchFamily="50" charset="-128"/>
                <a:cs typeface="メイリオ" pitchFamily="50" charset="-128"/>
              </a:rPr>
              <a:t>※</a:t>
            </a:r>
            <a:r>
              <a:rPr lang="ja-JP" altLang="en-US" sz="1200" dirty="0">
                <a:solidFill>
                  <a:prstClr val="black"/>
                </a:solidFill>
                <a:latin typeface="メイリオ" pitchFamily="50" charset="-128"/>
                <a:ea typeface="メイリオ" pitchFamily="50" charset="-128"/>
                <a:cs typeface="メイリオ" pitchFamily="50" charset="-128"/>
              </a:rPr>
              <a:t>となって、</a:t>
            </a:r>
            <a:r>
              <a:rPr lang="ja-JP" altLang="en-US" sz="1200" b="1" dirty="0">
                <a:solidFill>
                  <a:srgbClr val="006C60"/>
                </a:solidFill>
                <a:latin typeface="メイリオ" panose="020B0604030504040204" pitchFamily="50" charset="-128"/>
                <a:ea typeface="メイリオ" panose="020B0604030504040204" pitchFamily="50" charset="-128"/>
                <a:cs typeface="メイリオ" panose="020B0604030504040204" pitchFamily="50" charset="-128"/>
              </a:rPr>
              <a:t>海水面が異常に高くなる現象</a:t>
            </a:r>
            <a:r>
              <a:rPr lang="ja-JP" altLang="en-US" sz="1200" dirty="0">
                <a:solidFill>
                  <a:prstClr val="black"/>
                </a:solidFill>
                <a:latin typeface="メイリオ" pitchFamily="50" charset="-128"/>
                <a:ea typeface="メイリオ" pitchFamily="50" charset="-128"/>
                <a:cs typeface="メイリオ" pitchFamily="50" charset="-128"/>
              </a:rPr>
              <a:t>をいいます。</a:t>
            </a:r>
            <a:endParaRPr lang="en-US" altLang="ja-JP" sz="1200" dirty="0">
              <a:solidFill>
                <a:prstClr val="black"/>
              </a:solidFill>
              <a:latin typeface="メイリオ" pitchFamily="50" charset="-128"/>
              <a:ea typeface="メイリオ" pitchFamily="50" charset="-128"/>
              <a:cs typeface="メイリオ" pitchFamily="50" charset="-128"/>
            </a:endParaRPr>
          </a:p>
          <a:p>
            <a:pPr>
              <a:spcBef>
                <a:spcPts val="600"/>
              </a:spcBef>
              <a:defRPr/>
            </a:pPr>
            <a:r>
              <a:rPr lang="ja-JP" altLang="en-US" sz="1200" dirty="0">
                <a:solidFill>
                  <a:prstClr val="black"/>
                </a:solidFill>
                <a:latin typeface="メイリオ" pitchFamily="50" charset="-128"/>
                <a:ea typeface="メイリオ" pitchFamily="50" charset="-128"/>
                <a:cs typeface="メイリオ" pitchFamily="50" charset="-128"/>
              </a:rPr>
              <a:t>　近年、気候変動に伴う台風の大型化が研究者らによって予測されており、今後、日本の都市部においても、大型で猛烈な「スーパー台風」などの接近に伴って高潮氾濫が発生するリスクは無視できないと考えられます。</a:t>
            </a:r>
          </a:p>
          <a:p>
            <a:pPr>
              <a:spcBef>
                <a:spcPts val="600"/>
              </a:spcBef>
              <a:defRPr/>
            </a:pPr>
            <a:endParaRPr lang="en-US" altLang="ja-JP" sz="1200" dirty="0">
              <a:solidFill>
                <a:prstClr val="black"/>
              </a:solidFill>
              <a:latin typeface="メイリオ" pitchFamily="50" charset="-128"/>
              <a:ea typeface="メイリオ" pitchFamily="50" charset="-128"/>
              <a:cs typeface="メイリオ" pitchFamily="50" charset="-128"/>
            </a:endParaRPr>
          </a:p>
        </p:txBody>
      </p:sp>
      <p:sp>
        <p:nvSpPr>
          <p:cNvPr id="14" name="object 3"/>
          <p:cNvSpPr/>
          <p:nvPr/>
        </p:nvSpPr>
        <p:spPr>
          <a:xfrm>
            <a:off x="5097974" y="1604157"/>
            <a:ext cx="1421991" cy="1049862"/>
          </a:xfrm>
          <a:prstGeom prst="rect">
            <a:avLst/>
          </a:prstGeom>
          <a:blipFill>
            <a:blip r:embed="rId2" cstate="print"/>
            <a:stretch>
              <a:fillRect/>
            </a:stretch>
          </a:blipFill>
        </p:spPr>
        <p:txBody>
          <a:bodyPr lIns="0" tIns="0" rIns="0" bIns="0"/>
          <a:lstStyle/>
          <a:p>
            <a:pPr fontAlgn="auto">
              <a:spcBef>
                <a:spcPts val="0"/>
              </a:spcBef>
              <a:spcAft>
                <a:spcPts val="0"/>
              </a:spcAft>
              <a:defRPr/>
            </a:pPr>
            <a:endParaRPr>
              <a:solidFill>
                <a:prstClr val="black"/>
              </a:solidFill>
              <a:latin typeface="Calibri"/>
              <a:ea typeface="+mn-ea"/>
            </a:endParaRPr>
          </a:p>
        </p:txBody>
      </p:sp>
      <p:sp>
        <p:nvSpPr>
          <p:cNvPr id="15" name="object 12"/>
          <p:cNvSpPr/>
          <p:nvPr/>
        </p:nvSpPr>
        <p:spPr>
          <a:xfrm>
            <a:off x="6536967" y="1648864"/>
            <a:ext cx="1185508" cy="978947"/>
          </a:xfrm>
          <a:prstGeom prst="rect">
            <a:avLst/>
          </a:prstGeom>
          <a:blipFill>
            <a:blip r:embed="rId3" cstate="email">
              <a:extLst>
                <a:ext uri="{28A0092B-C50C-407E-A947-70E740481C1C}">
                  <a14:useLocalDpi xmlns:a14="http://schemas.microsoft.com/office/drawing/2010/main"/>
                </a:ext>
              </a:extLst>
            </a:blip>
            <a:stretch>
              <a:fillRect/>
            </a:stretch>
          </a:blipFill>
        </p:spPr>
        <p:txBody>
          <a:bodyPr lIns="0" tIns="0" rIns="0" bIns="0"/>
          <a:lstStyle/>
          <a:p>
            <a:pPr fontAlgn="auto">
              <a:spcBef>
                <a:spcPts val="0"/>
              </a:spcBef>
              <a:spcAft>
                <a:spcPts val="0"/>
              </a:spcAft>
              <a:defRPr/>
            </a:pPr>
            <a:endParaRPr>
              <a:solidFill>
                <a:prstClr val="black"/>
              </a:solidFill>
              <a:latin typeface="Calibri"/>
              <a:ea typeface="+mn-ea"/>
            </a:endParaRPr>
          </a:p>
        </p:txBody>
      </p:sp>
      <p:sp>
        <p:nvSpPr>
          <p:cNvPr id="16" name="object 21"/>
          <p:cNvSpPr/>
          <p:nvPr/>
        </p:nvSpPr>
        <p:spPr>
          <a:xfrm>
            <a:off x="5111885" y="2646311"/>
            <a:ext cx="1394169" cy="1042154"/>
          </a:xfrm>
          <a:prstGeom prst="rect">
            <a:avLst/>
          </a:prstGeom>
          <a:blipFill>
            <a:blip r:embed="rId4" cstate="print"/>
            <a:stretch>
              <a:fillRect/>
            </a:stretch>
          </a:blipFill>
        </p:spPr>
        <p:txBody>
          <a:bodyPr lIns="0" tIns="0" rIns="0" bIns="0"/>
          <a:lstStyle/>
          <a:p>
            <a:pPr fontAlgn="auto">
              <a:spcBef>
                <a:spcPts val="0"/>
              </a:spcBef>
              <a:spcAft>
                <a:spcPts val="0"/>
              </a:spcAft>
              <a:defRPr/>
            </a:pPr>
            <a:endParaRPr>
              <a:solidFill>
                <a:prstClr val="black"/>
              </a:solidFill>
              <a:latin typeface="Calibri"/>
              <a:ea typeface="+mn-ea"/>
            </a:endParaRPr>
          </a:p>
        </p:txBody>
      </p:sp>
      <p:sp>
        <p:nvSpPr>
          <p:cNvPr id="17" name="object 30"/>
          <p:cNvSpPr txBox="1"/>
          <p:nvPr/>
        </p:nvSpPr>
        <p:spPr>
          <a:xfrm>
            <a:off x="6107278" y="2771184"/>
            <a:ext cx="1720300" cy="482183"/>
          </a:xfrm>
          <a:prstGeom prst="rect">
            <a:avLst/>
          </a:prstGeom>
        </p:spPr>
        <p:txBody>
          <a:bodyPr lIns="0" tIns="12700" rIns="0" bIns="0">
            <a:spAutoFit/>
          </a:bodyPr>
          <a:lstStyle>
            <a:lvl1pPr marL="330200"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spcBef>
                <a:spcPts val="100"/>
              </a:spcBef>
            </a:pPr>
            <a:r>
              <a:rPr lang="ja-JP" altLang="ja-JP" sz="700" dirty="0">
                <a:solidFill>
                  <a:srgbClr val="000000"/>
                </a:solidFill>
                <a:latin typeface="ＭＳ ゴシック" pitchFamily="49" charset="-128"/>
                <a:ea typeface="ＭＳ ゴシック" pitchFamily="49" charset="-128"/>
              </a:rPr>
              <a:t>［図 </a:t>
            </a:r>
            <a:r>
              <a:rPr lang="ja-JP" altLang="ja-JP" sz="700" dirty="0">
                <a:solidFill>
                  <a:srgbClr val="000000"/>
                </a:solidFill>
                <a:cs typeface="Arial" pitchFamily="34" charset="0"/>
              </a:rPr>
              <a:t>8</a:t>
            </a:r>
            <a:r>
              <a:rPr lang="ja-JP" altLang="ja-JP" sz="700" dirty="0">
                <a:solidFill>
                  <a:srgbClr val="000000"/>
                </a:solidFill>
                <a:latin typeface="ＭＳ ゴシック" pitchFamily="49" charset="-128"/>
                <a:ea typeface="ＭＳ ゴシック" pitchFamily="49" charset="-128"/>
              </a:rPr>
              <a:t>］がけ崩れ（左</a:t>
            </a:r>
            <a:r>
              <a:rPr lang="ja-JP" altLang="en-US" sz="700" dirty="0">
                <a:solidFill>
                  <a:srgbClr val="000000"/>
                </a:solidFill>
                <a:latin typeface="ＭＳ ゴシック" pitchFamily="49" charset="-128"/>
                <a:ea typeface="ＭＳ ゴシック" pitchFamily="49" charset="-128"/>
              </a:rPr>
              <a:t>上</a:t>
            </a:r>
            <a:r>
              <a:rPr lang="ja-JP" altLang="ja-JP" sz="700" dirty="0">
                <a:solidFill>
                  <a:srgbClr val="000000"/>
                </a:solidFill>
                <a:latin typeface="ＭＳ ゴシック" pitchFamily="49" charset="-128"/>
                <a:ea typeface="ＭＳ ゴシック" pitchFamily="49" charset="-128"/>
              </a:rPr>
              <a:t>）、</a:t>
            </a:r>
            <a:endParaRPr lang="en-US" altLang="ja-JP" sz="700" dirty="0">
              <a:solidFill>
                <a:srgbClr val="000000"/>
              </a:solidFill>
              <a:latin typeface="ＭＳ ゴシック" pitchFamily="49" charset="-128"/>
              <a:ea typeface="ＭＳ ゴシック" pitchFamily="49" charset="-128"/>
            </a:endParaRPr>
          </a:p>
          <a:p>
            <a:pPr eaLnBrk="1" hangingPunct="1">
              <a:spcBef>
                <a:spcPts val="100"/>
              </a:spcBef>
            </a:pPr>
            <a:r>
              <a:rPr lang="ja-JP" altLang="en-US" sz="700" dirty="0">
                <a:solidFill>
                  <a:srgbClr val="000000"/>
                </a:solidFill>
                <a:latin typeface="ＭＳ ゴシック" pitchFamily="49" charset="-128"/>
                <a:ea typeface="ＭＳ ゴシック" pitchFamily="49" charset="-128"/>
              </a:rPr>
              <a:t>　　</a:t>
            </a:r>
            <a:r>
              <a:rPr lang="ja-JP" altLang="ja-JP" sz="700" dirty="0">
                <a:solidFill>
                  <a:srgbClr val="000000"/>
                </a:solidFill>
                <a:latin typeface="ＭＳ ゴシック" pitchFamily="49" charset="-128"/>
                <a:ea typeface="ＭＳ ゴシック" pitchFamily="49" charset="-128"/>
              </a:rPr>
              <a:t>地すべり（</a:t>
            </a:r>
            <a:r>
              <a:rPr lang="ja-JP" altLang="en-US" sz="700" dirty="0">
                <a:solidFill>
                  <a:srgbClr val="000000"/>
                </a:solidFill>
                <a:latin typeface="ＭＳ ゴシック" pitchFamily="49" charset="-128"/>
                <a:ea typeface="ＭＳ ゴシック" pitchFamily="49" charset="-128"/>
              </a:rPr>
              <a:t>右上</a:t>
            </a:r>
            <a:r>
              <a:rPr lang="ja-JP" altLang="ja-JP" sz="700" dirty="0">
                <a:solidFill>
                  <a:srgbClr val="000000"/>
                </a:solidFill>
                <a:latin typeface="ＭＳ ゴシック" pitchFamily="49" charset="-128"/>
                <a:ea typeface="ＭＳ ゴシック" pitchFamily="49" charset="-128"/>
              </a:rPr>
              <a:t>）、</a:t>
            </a:r>
            <a:endParaRPr lang="en-US" altLang="ja-JP" sz="700" dirty="0">
              <a:solidFill>
                <a:srgbClr val="000000"/>
              </a:solidFill>
              <a:latin typeface="ＭＳ ゴシック" pitchFamily="49" charset="-128"/>
              <a:ea typeface="ＭＳ ゴシック" pitchFamily="49" charset="-128"/>
            </a:endParaRPr>
          </a:p>
          <a:p>
            <a:pPr eaLnBrk="1" hangingPunct="1">
              <a:spcBef>
                <a:spcPts val="100"/>
              </a:spcBef>
            </a:pPr>
            <a:r>
              <a:rPr lang="ja-JP" altLang="en-US" sz="700" dirty="0">
                <a:solidFill>
                  <a:srgbClr val="000000"/>
                </a:solidFill>
                <a:latin typeface="ＭＳ ゴシック" pitchFamily="49" charset="-128"/>
                <a:ea typeface="ＭＳ ゴシック" pitchFamily="49" charset="-128"/>
              </a:rPr>
              <a:t>　　</a:t>
            </a:r>
            <a:r>
              <a:rPr lang="ja-JP" altLang="ja-JP" sz="700" dirty="0">
                <a:solidFill>
                  <a:srgbClr val="000000"/>
                </a:solidFill>
                <a:latin typeface="ＭＳ ゴシック" pitchFamily="49" charset="-128"/>
                <a:ea typeface="ＭＳ ゴシック" pitchFamily="49" charset="-128"/>
              </a:rPr>
              <a:t>土石流（</a:t>
            </a:r>
            <a:r>
              <a:rPr lang="ja-JP" altLang="en-US" sz="700" dirty="0">
                <a:solidFill>
                  <a:srgbClr val="000000"/>
                </a:solidFill>
                <a:latin typeface="ＭＳ ゴシック" pitchFamily="49" charset="-128"/>
                <a:ea typeface="ＭＳ ゴシック" pitchFamily="49" charset="-128"/>
              </a:rPr>
              <a:t>左下</a:t>
            </a:r>
            <a:r>
              <a:rPr lang="ja-JP" altLang="ja-JP" sz="700" dirty="0">
                <a:solidFill>
                  <a:srgbClr val="000000"/>
                </a:solidFill>
                <a:latin typeface="ＭＳ ゴシック" pitchFamily="49" charset="-128"/>
                <a:ea typeface="ＭＳ ゴシック" pitchFamily="49" charset="-128"/>
              </a:rPr>
              <a:t>）のイメージ </a:t>
            </a:r>
            <a:endParaRPr lang="en-US" altLang="ja-JP" sz="700" dirty="0">
              <a:solidFill>
                <a:srgbClr val="000000"/>
              </a:solidFill>
              <a:latin typeface="ＭＳ ゴシック" pitchFamily="49" charset="-128"/>
              <a:ea typeface="ＭＳ ゴシック" pitchFamily="49" charset="-128"/>
            </a:endParaRPr>
          </a:p>
          <a:p>
            <a:pPr eaLnBrk="1" hangingPunct="1">
              <a:spcBef>
                <a:spcPts val="100"/>
              </a:spcBef>
            </a:pPr>
            <a:r>
              <a:rPr lang="ja-JP" altLang="ja-JP" sz="700" dirty="0">
                <a:solidFill>
                  <a:srgbClr val="000000"/>
                </a:solidFill>
                <a:latin typeface="ＭＳ ゴシック" pitchFamily="49" charset="-128"/>
                <a:ea typeface="ＭＳ ゴシック" pitchFamily="49" charset="-128"/>
              </a:rPr>
              <a:t>（出典：政府広報オンライン）</a:t>
            </a:r>
          </a:p>
        </p:txBody>
      </p:sp>
      <p:sp>
        <p:nvSpPr>
          <p:cNvPr id="50189" name="テキスト ボックス 1"/>
          <p:cNvSpPr txBox="1">
            <a:spLocks noChangeArrowheads="1"/>
          </p:cNvSpPr>
          <p:nvPr/>
        </p:nvSpPr>
        <p:spPr bwMode="auto">
          <a:xfrm>
            <a:off x="400768" y="5614679"/>
            <a:ext cx="4670930" cy="551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eaLnBrk="1" hangingPunct="1">
              <a:spcBef>
                <a:spcPct val="0"/>
              </a:spcBef>
              <a:buClrTx/>
              <a:buSzTx/>
              <a:buFontTx/>
              <a:buNone/>
            </a:pPr>
            <a:r>
              <a:rPr lang="en-US" altLang="ja-JP" sz="1200" i="1" dirty="0">
                <a:solidFill>
                  <a:srgbClr val="000000"/>
                </a:solidFill>
                <a:latin typeface="Arial" pitchFamily="34" charset="0"/>
                <a:ea typeface="ＭＳ Ｐゴシック" pitchFamily="50" charset="-128"/>
              </a:rPr>
              <a:t>※</a:t>
            </a:r>
            <a:r>
              <a:rPr lang="ja-JP" altLang="en-US" sz="1200" i="1" dirty="0">
                <a:solidFill>
                  <a:srgbClr val="000000"/>
                </a:solidFill>
                <a:latin typeface="Arial" pitchFamily="34" charset="0"/>
                <a:ea typeface="ＭＳ Ｐゴシック" pitchFamily="50" charset="-128"/>
              </a:rPr>
              <a:t>「高潮」と「高波」＝「高潮」のときに「高波」が発生すると被害が拡大</a:t>
            </a:r>
            <a:endParaRPr lang="en-US" altLang="ja-JP" sz="1200" i="1" dirty="0">
              <a:solidFill>
                <a:srgbClr val="000000"/>
              </a:solidFill>
              <a:latin typeface="Arial" pitchFamily="34" charset="0"/>
              <a:ea typeface="ＭＳ Ｐゴシック" pitchFamily="50" charset="-128"/>
            </a:endParaRPr>
          </a:p>
          <a:p>
            <a:pPr eaLnBrk="1" hangingPunct="1">
              <a:spcBef>
                <a:spcPct val="0"/>
              </a:spcBef>
              <a:buClrTx/>
              <a:buSzTx/>
              <a:buFontTx/>
              <a:buNone/>
            </a:pPr>
            <a:r>
              <a:rPr lang="ja-JP" altLang="en-US" sz="1200" i="1" dirty="0">
                <a:solidFill>
                  <a:srgbClr val="000000"/>
                </a:solidFill>
                <a:latin typeface="Arial" pitchFamily="34" charset="0"/>
                <a:ea typeface="ＭＳ Ｐゴシック" pitchFamily="50" charset="-128"/>
              </a:rPr>
              <a:t>　　「高潮」とは、気圧低下による吸い上げ効果によって海面が上昇</a:t>
            </a:r>
            <a:endParaRPr lang="en-US" altLang="ja-JP" sz="1200" i="1" dirty="0">
              <a:solidFill>
                <a:srgbClr val="000000"/>
              </a:solidFill>
              <a:latin typeface="Arial" pitchFamily="34" charset="0"/>
              <a:ea typeface="ＭＳ Ｐゴシック" pitchFamily="50" charset="-128"/>
            </a:endParaRPr>
          </a:p>
          <a:p>
            <a:pPr eaLnBrk="1" hangingPunct="1">
              <a:spcBef>
                <a:spcPct val="0"/>
              </a:spcBef>
              <a:buClrTx/>
              <a:buSzTx/>
              <a:buFontTx/>
              <a:buNone/>
            </a:pPr>
            <a:r>
              <a:rPr lang="ja-JP" altLang="en-US" sz="1200" i="1" dirty="0">
                <a:solidFill>
                  <a:srgbClr val="000000"/>
                </a:solidFill>
                <a:latin typeface="Arial" pitchFamily="34" charset="0"/>
                <a:ea typeface="ＭＳ Ｐゴシック" pitchFamily="50" charset="-128"/>
              </a:rPr>
              <a:t>　　すること、「高波」は強風が原因で起こる「高い波」の</a:t>
            </a:r>
            <a:r>
              <a:rPr lang="ja-JP" altLang="en-US" sz="1200" dirty="0">
                <a:solidFill>
                  <a:srgbClr val="000000"/>
                </a:solidFill>
                <a:latin typeface="Arial" pitchFamily="34" charset="0"/>
                <a:ea typeface="ＭＳ Ｐゴシック" pitchFamily="50" charset="-128"/>
              </a:rPr>
              <a:t>こと</a:t>
            </a:r>
            <a:endParaRPr lang="en-US" altLang="ja-JP" sz="1200" dirty="0">
              <a:solidFill>
                <a:srgbClr val="000000"/>
              </a:solidFill>
              <a:latin typeface="Arial" pitchFamily="34" charset="0"/>
              <a:ea typeface="ＭＳ Ｐゴシック" pitchFamily="50" charset="-128"/>
            </a:endParaRPr>
          </a:p>
        </p:txBody>
      </p:sp>
      <p:pic>
        <p:nvPicPr>
          <p:cNvPr id="50190" name="Picture 2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52071" y="4550942"/>
            <a:ext cx="2049521" cy="1762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91" name="Picture 3"/>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43326" y="4094614"/>
            <a:ext cx="2168535" cy="1825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Lst>
        </p:spPr>
      </p:pic>
      <p:sp>
        <p:nvSpPr>
          <p:cNvPr id="21" name="正方形/長方形 7"/>
          <p:cNvSpPr>
            <a:spLocks noChangeArrowheads="1"/>
          </p:cNvSpPr>
          <p:nvPr/>
        </p:nvSpPr>
        <p:spPr bwMode="auto">
          <a:xfrm>
            <a:off x="7249089" y="5949280"/>
            <a:ext cx="23976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scene3d>
              <a:camera prst="orthographicFront"/>
              <a:lightRig rig="harsh" dir="t"/>
            </a:scene3d>
            <a:sp3d extrusionH="57150" prstMaterial="matte">
              <a:bevelT w="63500" h="12700" prst="angle"/>
              <a:contourClr>
                <a:schemeClr val="bg1">
                  <a:lumMod val="65000"/>
                </a:schemeClr>
              </a:contourClr>
            </a:sp3d>
          </a:bodyPr>
          <a:lstStyle>
            <a:lvl1pPr eaLnBrk="0" hangingPunct="0">
              <a:spcBef>
                <a:spcPct val="20000"/>
              </a:spcBef>
              <a:buClr>
                <a:srgbClr val="9EA0A1"/>
              </a:buClr>
              <a:buSzPct val="110000"/>
              <a:buFont typeface="Wingdings" pitchFamily="2" charset="2"/>
              <a:buChar char="n"/>
              <a:defRPr kumimoji="1" sz="1200">
                <a:solidFill>
                  <a:schemeClr val="tx1"/>
                </a:solidFill>
                <a:latin typeface="Arial" charset="0"/>
                <a:ea typeface="ＭＳ Ｐゴシック" charset="-128"/>
              </a:defRPr>
            </a:lvl1pPr>
            <a:lvl2pPr marL="742950" indent="-285750" eaLnBrk="0" hangingPunct="0">
              <a:spcBef>
                <a:spcPct val="20000"/>
              </a:spcBef>
              <a:buClr>
                <a:srgbClr val="9EA0A1"/>
              </a:buClr>
              <a:buSzPct val="120000"/>
              <a:buFont typeface="Arial" charset="0"/>
              <a:buChar char="»"/>
              <a:defRPr kumimoji="1" sz="1200">
                <a:solidFill>
                  <a:schemeClr val="tx1"/>
                </a:solidFill>
                <a:latin typeface="Arial" charset="0"/>
                <a:ea typeface="ＭＳ Ｐゴシック" charset="-128"/>
              </a:defRPr>
            </a:lvl2pPr>
            <a:lvl3pPr marL="1143000" indent="-228600" eaLnBrk="0" hangingPunct="0">
              <a:spcBef>
                <a:spcPct val="20000"/>
              </a:spcBef>
              <a:buClr>
                <a:srgbClr val="9EA0A1"/>
              </a:buClr>
              <a:buFont typeface="Arial" charset="0"/>
              <a:buChar char="-"/>
              <a:defRPr kumimoji="1" sz="1200">
                <a:solidFill>
                  <a:schemeClr val="tx1"/>
                </a:solidFill>
                <a:latin typeface="Arial" charset="0"/>
                <a:ea typeface="ＭＳ Ｐゴシック" charset="-128"/>
              </a:defRPr>
            </a:lvl3pPr>
            <a:lvl4pPr marL="1600200" indent="-228600" eaLnBrk="0" hangingPunct="0">
              <a:spcBef>
                <a:spcPct val="20000"/>
              </a:spcBef>
              <a:buClr>
                <a:srgbClr val="9EA0A1"/>
              </a:buClr>
              <a:buFont typeface="Arial" charset="0"/>
              <a:buChar char="-"/>
              <a:defRPr kumimoji="1" sz="1200">
                <a:solidFill>
                  <a:schemeClr val="tx1"/>
                </a:solidFill>
                <a:latin typeface="Arial" charset="0"/>
                <a:ea typeface="ＭＳ Ｐゴシック" charset="-128"/>
              </a:defRPr>
            </a:lvl4pPr>
            <a:lvl5pPr marL="2057400" indent="-228600" eaLnBrk="0" hangingPunct="0">
              <a:spcBef>
                <a:spcPct val="20000"/>
              </a:spcBef>
              <a:buClr>
                <a:srgbClr val="9EA0A1"/>
              </a:buClr>
              <a:buFont typeface="Arial" charset="0"/>
              <a:buChar char="-"/>
              <a:defRPr kumimoji="1" sz="1200">
                <a:solidFill>
                  <a:schemeClr val="tx1"/>
                </a:solidFill>
                <a:latin typeface="Arial" charset="0"/>
                <a:ea typeface="ＭＳ Ｐゴシック" charset="-128"/>
              </a:defRPr>
            </a:lvl5pPr>
            <a:lvl6pPr marL="2514600" indent="-228600" eaLnBrk="0" fontAlgn="base" hangingPunct="0">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6pPr>
            <a:lvl7pPr marL="2971800" indent="-228600" eaLnBrk="0" fontAlgn="base" hangingPunct="0">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7pPr>
            <a:lvl8pPr marL="3429000" indent="-228600" eaLnBrk="0" fontAlgn="base" hangingPunct="0">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8pPr>
            <a:lvl9pPr marL="3886200" indent="-228600" eaLnBrk="0" fontAlgn="base" hangingPunct="0">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9pPr>
          </a:lstStyle>
          <a:p>
            <a:pPr eaLnBrk="1" fontAlgn="auto" hangingPunct="1">
              <a:spcBef>
                <a:spcPct val="0"/>
              </a:spcBef>
              <a:spcAft>
                <a:spcPts val="0"/>
              </a:spcAft>
              <a:buClr>
                <a:srgbClr val="353C83"/>
              </a:buClr>
              <a:buSzPct val="100000"/>
              <a:buFontTx/>
              <a:buNone/>
              <a:defRPr/>
            </a:pPr>
            <a:r>
              <a:rPr lang="ja-JP" altLang="en-US" b="1" dirty="0" smtClean="0">
                <a:ln/>
                <a:solidFill>
                  <a:schemeClr val="accent3"/>
                </a:solidFill>
                <a:latin typeface="メイリオ" pitchFamily="50" charset="-128"/>
                <a:ea typeface="メイリオ" pitchFamily="50" charset="-128"/>
                <a:cs typeface="メイリオ" pitchFamily="50" charset="-128"/>
              </a:rPr>
              <a:t>平成</a:t>
            </a:r>
            <a:r>
              <a:rPr lang="en-US" altLang="ja-JP" b="1" dirty="0" smtClean="0">
                <a:ln/>
                <a:solidFill>
                  <a:schemeClr val="accent3"/>
                </a:solidFill>
                <a:latin typeface="メイリオ" pitchFamily="50" charset="-128"/>
                <a:ea typeface="メイリオ" pitchFamily="50" charset="-128"/>
                <a:cs typeface="メイリオ" pitchFamily="50" charset="-128"/>
              </a:rPr>
              <a:t>30</a:t>
            </a:r>
            <a:r>
              <a:rPr lang="ja-JP" altLang="en-US" b="1" dirty="0" smtClean="0">
                <a:ln/>
                <a:solidFill>
                  <a:schemeClr val="accent3"/>
                </a:solidFill>
                <a:latin typeface="メイリオ" pitchFamily="50" charset="-128"/>
                <a:ea typeface="メイリオ" pitchFamily="50" charset="-128"/>
                <a:cs typeface="メイリオ" pitchFamily="50" charset="-128"/>
              </a:rPr>
              <a:t>年台風</a:t>
            </a:r>
            <a:r>
              <a:rPr lang="en-US" altLang="ja-JP" b="1" dirty="0" smtClean="0">
                <a:ln/>
                <a:solidFill>
                  <a:schemeClr val="accent3"/>
                </a:solidFill>
                <a:latin typeface="メイリオ" pitchFamily="50" charset="-128"/>
                <a:ea typeface="メイリオ" pitchFamily="50" charset="-128"/>
                <a:cs typeface="メイリオ" pitchFamily="50" charset="-128"/>
              </a:rPr>
              <a:t>21</a:t>
            </a:r>
            <a:r>
              <a:rPr lang="ja-JP" altLang="en-US" b="1" dirty="0" smtClean="0">
                <a:ln/>
                <a:solidFill>
                  <a:schemeClr val="accent3"/>
                </a:solidFill>
                <a:latin typeface="メイリオ" pitchFamily="50" charset="-128"/>
                <a:ea typeface="メイリオ" pitchFamily="50" charset="-128"/>
                <a:cs typeface="メイリオ" pitchFamily="50" charset="-128"/>
              </a:rPr>
              <a:t>号（大阪府）</a:t>
            </a:r>
            <a:endParaRPr lang="en-US" altLang="ja-JP" b="1" dirty="0">
              <a:ln/>
              <a:solidFill>
                <a:schemeClr val="accent3"/>
              </a:solidFill>
              <a:latin typeface="メイリオ" pitchFamily="50" charset="-128"/>
              <a:ea typeface="メイリオ" pitchFamily="50" charset="-128"/>
              <a:cs typeface="メイリオ" pitchFamily="50" charset="-128"/>
            </a:endParaRPr>
          </a:p>
        </p:txBody>
      </p:sp>
      <p:sp>
        <p:nvSpPr>
          <p:cNvPr id="50193" name="テキスト ボックス 7"/>
          <p:cNvSpPr txBox="1">
            <a:spLocks noChangeArrowheads="1"/>
          </p:cNvSpPr>
          <p:nvPr/>
        </p:nvSpPr>
        <p:spPr bwMode="auto">
          <a:xfrm>
            <a:off x="7224778" y="6165304"/>
            <a:ext cx="2282913" cy="217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0" bIns="0" anchor="b"/>
          <a:lstStyle>
            <a:lvl1pPr eaLnBrk="0" hangingPunct="0">
              <a:spcBef>
                <a:spcPct val="20000"/>
              </a:spcBef>
              <a:buClr>
                <a:srgbClr val="9EA0A1"/>
              </a:buClr>
              <a:buSzPct val="110000"/>
              <a:buFont typeface="Wingdings" pitchFamily="2" charset="2"/>
              <a:buChar char="n"/>
              <a:tabLst>
                <a:tab pos="357188" algn="l"/>
              </a:tabLst>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tabLst>
                <a:tab pos="357188" algn="l"/>
              </a:tabLst>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9pPr>
          </a:lstStyle>
          <a:p>
            <a:pPr algn="r" eaLnBrk="1" hangingPunct="1">
              <a:spcBef>
                <a:spcPct val="0"/>
              </a:spcBef>
              <a:buClr>
                <a:srgbClr val="353C83"/>
              </a:buClr>
              <a:buSzPct val="100000"/>
              <a:buFontTx/>
              <a:buNone/>
            </a:pPr>
            <a:r>
              <a:rPr lang="ja-JP" altLang="en-US" sz="900">
                <a:solidFill>
                  <a:srgbClr val="000000"/>
                </a:solidFill>
                <a:latin typeface="ＭＳ Ｐゴシック" pitchFamily="50" charset="-128"/>
                <a:ea typeface="メイリオ" pitchFamily="50" charset="-128"/>
              </a:rPr>
              <a:t>出所</a:t>
            </a:r>
            <a:r>
              <a:rPr lang="en-US" altLang="ja-JP" sz="900">
                <a:solidFill>
                  <a:srgbClr val="000000"/>
                </a:solidFill>
                <a:latin typeface="ＭＳ Ｐゴシック" pitchFamily="50" charset="-128"/>
                <a:ea typeface="メイリオ" pitchFamily="50" charset="-128"/>
              </a:rPr>
              <a:t>:</a:t>
            </a:r>
            <a:r>
              <a:rPr lang="ja-JP" altLang="en-US" sz="900">
                <a:solidFill>
                  <a:srgbClr val="000000"/>
                </a:solidFill>
                <a:latin typeface="ＭＳ Ｐゴシック" pitchFamily="50" charset="-128"/>
                <a:ea typeface="メイリオ" pitchFamily="50" charset="-128"/>
              </a:rPr>
              <a:t>気象庁「大雨や台風に備えて」</a:t>
            </a:r>
            <a:r>
              <a:rPr lang="en-US" altLang="ja-JP" sz="900">
                <a:solidFill>
                  <a:srgbClr val="000000"/>
                </a:solidFill>
                <a:latin typeface="ＭＳ Ｐゴシック" pitchFamily="50" charset="-128"/>
                <a:ea typeface="メイリオ" pitchFamily="50" charset="-128"/>
              </a:rPr>
              <a:t>2019.3</a:t>
            </a:r>
          </a:p>
        </p:txBody>
      </p:sp>
      <p:pic>
        <p:nvPicPr>
          <p:cNvPr id="50194"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846126" y="1702822"/>
            <a:ext cx="1558007" cy="1802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Lst>
        </p:spPr>
      </p:pic>
      <p:sp>
        <p:nvSpPr>
          <p:cNvPr id="24" name="正方形/長方形 7"/>
          <p:cNvSpPr>
            <a:spLocks noChangeArrowheads="1"/>
          </p:cNvSpPr>
          <p:nvPr/>
        </p:nvSpPr>
        <p:spPr bwMode="auto">
          <a:xfrm>
            <a:off x="7263103" y="3499864"/>
            <a:ext cx="26428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lvl1pPr eaLnBrk="0" hangingPunct="0">
              <a:spcBef>
                <a:spcPct val="20000"/>
              </a:spcBef>
              <a:buClr>
                <a:srgbClr val="9EA0A1"/>
              </a:buClr>
              <a:buSzPct val="110000"/>
              <a:buFont typeface="Wingdings" pitchFamily="2" charset="2"/>
              <a:buChar char="n"/>
              <a:defRPr kumimoji="1" sz="1200">
                <a:solidFill>
                  <a:schemeClr val="tx1"/>
                </a:solidFill>
                <a:latin typeface="Arial" charset="0"/>
                <a:ea typeface="ＭＳ Ｐゴシック" charset="-128"/>
              </a:defRPr>
            </a:lvl1pPr>
            <a:lvl2pPr marL="742950" indent="-285750" eaLnBrk="0" hangingPunct="0">
              <a:spcBef>
                <a:spcPct val="20000"/>
              </a:spcBef>
              <a:buClr>
                <a:srgbClr val="9EA0A1"/>
              </a:buClr>
              <a:buSzPct val="120000"/>
              <a:buFont typeface="Arial" charset="0"/>
              <a:buChar char="»"/>
              <a:defRPr kumimoji="1" sz="1200">
                <a:solidFill>
                  <a:schemeClr val="tx1"/>
                </a:solidFill>
                <a:latin typeface="Arial" charset="0"/>
                <a:ea typeface="ＭＳ Ｐゴシック" charset="-128"/>
              </a:defRPr>
            </a:lvl2pPr>
            <a:lvl3pPr marL="1143000" indent="-228600" eaLnBrk="0" hangingPunct="0">
              <a:spcBef>
                <a:spcPct val="20000"/>
              </a:spcBef>
              <a:buClr>
                <a:srgbClr val="9EA0A1"/>
              </a:buClr>
              <a:buFont typeface="Arial" charset="0"/>
              <a:buChar char="-"/>
              <a:defRPr kumimoji="1" sz="1200">
                <a:solidFill>
                  <a:schemeClr val="tx1"/>
                </a:solidFill>
                <a:latin typeface="Arial" charset="0"/>
                <a:ea typeface="ＭＳ Ｐゴシック" charset="-128"/>
              </a:defRPr>
            </a:lvl3pPr>
            <a:lvl4pPr marL="1600200" indent="-228600" eaLnBrk="0" hangingPunct="0">
              <a:spcBef>
                <a:spcPct val="20000"/>
              </a:spcBef>
              <a:buClr>
                <a:srgbClr val="9EA0A1"/>
              </a:buClr>
              <a:buFont typeface="Arial" charset="0"/>
              <a:buChar char="-"/>
              <a:defRPr kumimoji="1" sz="1200">
                <a:solidFill>
                  <a:schemeClr val="tx1"/>
                </a:solidFill>
                <a:latin typeface="Arial" charset="0"/>
                <a:ea typeface="ＭＳ Ｐゴシック" charset="-128"/>
              </a:defRPr>
            </a:lvl4pPr>
            <a:lvl5pPr marL="2057400" indent="-228600" eaLnBrk="0" hangingPunct="0">
              <a:spcBef>
                <a:spcPct val="20000"/>
              </a:spcBef>
              <a:buClr>
                <a:srgbClr val="9EA0A1"/>
              </a:buClr>
              <a:buFont typeface="Arial" charset="0"/>
              <a:buChar char="-"/>
              <a:defRPr kumimoji="1" sz="1200">
                <a:solidFill>
                  <a:schemeClr val="tx1"/>
                </a:solidFill>
                <a:latin typeface="Arial" charset="0"/>
                <a:ea typeface="ＭＳ Ｐゴシック" charset="-128"/>
              </a:defRPr>
            </a:lvl5pPr>
            <a:lvl6pPr marL="2514600" indent="-228600" eaLnBrk="0" fontAlgn="base" hangingPunct="0">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6pPr>
            <a:lvl7pPr marL="2971800" indent="-228600" eaLnBrk="0" fontAlgn="base" hangingPunct="0">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7pPr>
            <a:lvl8pPr marL="3429000" indent="-228600" eaLnBrk="0" fontAlgn="base" hangingPunct="0">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8pPr>
            <a:lvl9pPr marL="3886200" indent="-228600" eaLnBrk="0" fontAlgn="base" hangingPunct="0">
              <a:spcBef>
                <a:spcPct val="20000"/>
              </a:spcBef>
              <a:spcAft>
                <a:spcPct val="0"/>
              </a:spcAft>
              <a:buClr>
                <a:srgbClr val="9EA0A1"/>
              </a:buClr>
              <a:buFont typeface="Arial" charset="0"/>
              <a:buChar char="-"/>
              <a:defRPr kumimoji="1" sz="1200">
                <a:solidFill>
                  <a:schemeClr val="tx1"/>
                </a:solidFill>
                <a:latin typeface="Arial" charset="0"/>
                <a:ea typeface="ＭＳ Ｐゴシック" charset="-128"/>
              </a:defRPr>
            </a:lvl9pPr>
          </a:lstStyle>
          <a:p>
            <a:pPr eaLnBrk="1" fontAlgn="auto" hangingPunct="1">
              <a:spcBef>
                <a:spcPct val="0"/>
              </a:spcBef>
              <a:spcAft>
                <a:spcPts val="0"/>
              </a:spcAft>
              <a:buClr>
                <a:srgbClr val="353C83"/>
              </a:buClr>
              <a:buSzPct val="100000"/>
              <a:buFontTx/>
              <a:buNone/>
              <a:defRPr/>
            </a:pPr>
            <a:r>
              <a:rPr lang="ja-JP" altLang="en-US" b="1" dirty="0" smtClean="0">
                <a:ln/>
                <a:solidFill>
                  <a:schemeClr val="accent3"/>
                </a:solidFill>
                <a:latin typeface="メイリオ" pitchFamily="50" charset="-128"/>
                <a:ea typeface="メイリオ" pitchFamily="50" charset="-128"/>
                <a:cs typeface="メイリオ" pitchFamily="50" charset="-128"/>
              </a:rPr>
              <a:t>平成</a:t>
            </a:r>
            <a:r>
              <a:rPr lang="en-US" altLang="ja-JP" b="1" dirty="0" smtClean="0">
                <a:ln/>
                <a:solidFill>
                  <a:schemeClr val="accent3"/>
                </a:solidFill>
                <a:latin typeface="メイリオ" pitchFamily="50" charset="-128"/>
                <a:ea typeface="メイリオ" pitchFamily="50" charset="-128"/>
                <a:cs typeface="メイリオ" pitchFamily="50" charset="-128"/>
              </a:rPr>
              <a:t>30</a:t>
            </a:r>
            <a:r>
              <a:rPr lang="ja-JP" altLang="en-US" b="1" dirty="0" smtClean="0">
                <a:ln/>
                <a:solidFill>
                  <a:schemeClr val="accent3"/>
                </a:solidFill>
                <a:latin typeface="メイリオ" pitchFamily="50" charset="-128"/>
                <a:ea typeface="メイリオ" pitchFamily="50" charset="-128"/>
                <a:cs typeface="メイリオ" pitchFamily="50" charset="-128"/>
              </a:rPr>
              <a:t>年</a:t>
            </a:r>
            <a:r>
              <a:rPr lang="en-US" altLang="ja-JP" b="1" dirty="0" smtClean="0">
                <a:ln/>
                <a:solidFill>
                  <a:schemeClr val="accent3"/>
                </a:solidFill>
                <a:latin typeface="メイリオ" pitchFamily="50" charset="-128"/>
                <a:ea typeface="メイリオ" pitchFamily="50" charset="-128"/>
                <a:cs typeface="メイリオ" pitchFamily="50" charset="-128"/>
              </a:rPr>
              <a:t>7</a:t>
            </a:r>
            <a:r>
              <a:rPr lang="ja-JP" altLang="en-US" b="1" dirty="0" smtClean="0">
                <a:ln/>
                <a:solidFill>
                  <a:schemeClr val="accent3"/>
                </a:solidFill>
                <a:latin typeface="メイリオ" pitchFamily="50" charset="-128"/>
                <a:ea typeface="メイリオ" pitchFamily="50" charset="-128"/>
                <a:cs typeface="メイリオ" pitchFamily="50" charset="-128"/>
              </a:rPr>
              <a:t>月豪雨（広島県呉市）</a:t>
            </a:r>
            <a:endParaRPr lang="en-US" altLang="ja-JP" b="1" dirty="0">
              <a:ln/>
              <a:solidFill>
                <a:schemeClr val="accent3"/>
              </a:solidFill>
              <a:latin typeface="メイリオ" pitchFamily="50" charset="-128"/>
              <a:ea typeface="メイリオ" pitchFamily="50" charset="-128"/>
              <a:cs typeface="メイリオ" pitchFamily="50" charset="-128"/>
            </a:endParaRPr>
          </a:p>
        </p:txBody>
      </p:sp>
      <p:sp>
        <p:nvSpPr>
          <p:cNvPr id="50196" name="テキスト ボックス 7"/>
          <p:cNvSpPr txBox="1">
            <a:spLocks noChangeArrowheads="1"/>
          </p:cNvSpPr>
          <p:nvPr/>
        </p:nvSpPr>
        <p:spPr bwMode="auto">
          <a:xfrm>
            <a:off x="5830214" y="3690744"/>
            <a:ext cx="3766730" cy="160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spcBef>
                <a:spcPct val="20000"/>
              </a:spcBef>
              <a:buClr>
                <a:srgbClr val="9EA0A1"/>
              </a:buClr>
              <a:buSzPct val="110000"/>
              <a:buFont typeface="Wingdings" pitchFamily="2" charset="2"/>
              <a:buChar char="n"/>
              <a:tabLst>
                <a:tab pos="357188" algn="l"/>
              </a:tabLst>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tabLst>
                <a:tab pos="357188" algn="l"/>
              </a:tabLst>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tabLst>
                <a:tab pos="357188" algn="l"/>
              </a:tabLst>
              <a:defRPr kumimoji="1" sz="1400">
                <a:solidFill>
                  <a:schemeClr val="tx1"/>
                </a:solidFill>
                <a:latin typeface="Meiryo UI" pitchFamily="50" charset="-128"/>
                <a:ea typeface="Meiryo UI" pitchFamily="50" charset="-128"/>
              </a:defRPr>
            </a:lvl9pPr>
          </a:lstStyle>
          <a:p>
            <a:pPr algn="r" eaLnBrk="1" hangingPunct="1">
              <a:spcBef>
                <a:spcPct val="0"/>
              </a:spcBef>
              <a:buClr>
                <a:srgbClr val="353C83"/>
              </a:buClr>
              <a:buSzPct val="100000"/>
              <a:buFontTx/>
              <a:buNone/>
            </a:pPr>
            <a:r>
              <a:rPr lang="en-US" altLang="ja-JP" sz="900" dirty="0" smtClean="0">
                <a:solidFill>
                  <a:srgbClr val="000000"/>
                </a:solidFill>
                <a:latin typeface="ＭＳ Ｐゴシック" pitchFamily="50" charset="-128"/>
                <a:ea typeface="メイリオ" pitchFamily="50" charset="-128"/>
              </a:rPr>
              <a:t>:</a:t>
            </a:r>
            <a:r>
              <a:rPr lang="ja-JP" altLang="en-US" sz="900" dirty="0">
                <a:solidFill>
                  <a:srgbClr val="000000"/>
                </a:solidFill>
                <a:latin typeface="ＭＳ Ｐゴシック" pitchFamily="50" charset="-128"/>
                <a:ea typeface="メイリオ" pitchFamily="50" charset="-128"/>
              </a:rPr>
              <a:t>国土交通省「平成</a:t>
            </a:r>
            <a:r>
              <a:rPr lang="en-US" altLang="ja-JP" sz="900" dirty="0">
                <a:solidFill>
                  <a:srgbClr val="000000"/>
                </a:solidFill>
                <a:latin typeface="ＭＳ Ｐゴシック" pitchFamily="50" charset="-128"/>
                <a:ea typeface="メイリオ" pitchFamily="50" charset="-128"/>
              </a:rPr>
              <a:t>30</a:t>
            </a:r>
            <a:r>
              <a:rPr lang="ja-JP" altLang="en-US" sz="900" dirty="0">
                <a:solidFill>
                  <a:srgbClr val="000000"/>
                </a:solidFill>
                <a:latin typeface="ＭＳ Ｐゴシック" pitchFamily="50" charset="-128"/>
                <a:ea typeface="メイリオ" pitchFamily="50" charset="-128"/>
              </a:rPr>
              <a:t>年</a:t>
            </a:r>
            <a:r>
              <a:rPr lang="en-US" altLang="ja-JP" sz="900" dirty="0">
                <a:solidFill>
                  <a:srgbClr val="000000"/>
                </a:solidFill>
                <a:latin typeface="ＭＳ Ｐゴシック" pitchFamily="50" charset="-128"/>
                <a:ea typeface="メイリオ" pitchFamily="50" charset="-128"/>
              </a:rPr>
              <a:t>7</a:t>
            </a:r>
            <a:r>
              <a:rPr lang="ja-JP" altLang="en-US" sz="900" dirty="0">
                <a:solidFill>
                  <a:srgbClr val="000000"/>
                </a:solidFill>
                <a:latin typeface="ＭＳ Ｐゴシック" pitchFamily="50" charset="-128"/>
                <a:ea typeface="メイリオ" pitchFamily="50" charset="-128"/>
              </a:rPr>
              <a:t>月豪雨による土砂災害概要＜速報版＞</a:t>
            </a:r>
            <a:endParaRPr lang="en-US" altLang="ja-JP" sz="900" dirty="0">
              <a:solidFill>
                <a:srgbClr val="000000"/>
              </a:solidFill>
              <a:latin typeface="ＭＳ Ｐゴシック" pitchFamily="50" charset="-128"/>
              <a:ea typeface="メイリオ" pitchFamily="50" charset="-128"/>
            </a:endParaRPr>
          </a:p>
        </p:txBody>
      </p:sp>
      <p:sp>
        <p:nvSpPr>
          <p:cNvPr id="22" name="正方形/長方形 21"/>
          <p:cNvSpPr/>
          <p:nvPr/>
        </p:nvSpPr>
        <p:spPr>
          <a:xfrm>
            <a:off x="200472" y="777875"/>
            <a:ext cx="9457946" cy="807834"/>
          </a:xfrm>
          <a:prstGeom prst="rect">
            <a:avLst/>
          </a:prstGeom>
          <a:noFill/>
          <a:ln w="38100" cmpd="dbl">
            <a:solidFill>
              <a:srgbClr val="015F27"/>
            </a:solidFill>
          </a:ln>
          <a:extLst>
            <a:ext uri="{909E8E84-426E-40DD-AFC4-6F175D3DCCD1}">
              <a14:hiddenFill xmlns:a14="http://schemas.microsoft.com/office/drawing/2010/main">
                <a:solidFill>
                  <a:srgbClr val="D2D3D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土砂災害は、大雨によって斜面が崩壊する現象であり水災リスクとして考えなければなりません</a:t>
            </a:r>
            <a:r>
              <a:rPr lang="ja-JP" altLang="en-US" sz="1600" u="sng"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「高潮」は海岸に近い場所で発生する現象です。台風時に「海岸に近い勤務先」や「海岸近くの道路」に行く際には特に注意が必要です。</a:t>
            </a:r>
            <a:endPar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1845335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タイトル 4"/>
          <p:cNvSpPr>
            <a:spLocks noGrp="1"/>
          </p:cNvSpPr>
          <p:nvPr>
            <p:ph type="ctrTitle"/>
          </p:nvPr>
        </p:nvSpPr>
        <p:spPr>
          <a:xfrm>
            <a:off x="273050" y="3141663"/>
            <a:ext cx="9359900" cy="647700"/>
          </a:xfrm>
        </p:spPr>
        <p:txBody>
          <a:bodyPr bIns="36000"/>
          <a:lstStyle/>
          <a:p>
            <a:pPr eaLnBrk="1" hangingPunct="1">
              <a:lnSpc>
                <a:spcPct val="150000"/>
              </a:lnSpc>
            </a:pPr>
            <a:r>
              <a:rPr lang="ja-JP" altLang="en-US" dirty="0">
                <a:solidFill>
                  <a:schemeClr val="tx1"/>
                </a:solidFill>
              </a:rPr>
              <a:t>２</a:t>
            </a:r>
            <a:r>
              <a:rPr dirty="0" smtClean="0">
                <a:solidFill>
                  <a:schemeClr val="tx1"/>
                </a:solidFill>
              </a:rPr>
              <a:t>．タイムラインとは</a:t>
            </a:r>
          </a:p>
        </p:txBody>
      </p:sp>
      <p:sp>
        <p:nvSpPr>
          <p:cNvPr id="54275" name="Rectangle 57"/>
          <p:cNvSpPr>
            <a:spLocks noGrp="1" noChangeArrowheads="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eaLnBrk="0" hangingPunct="0">
              <a:spcBef>
                <a:spcPct val="20000"/>
              </a:spcBef>
              <a:buClr>
                <a:srgbClr val="9EA0A1"/>
              </a:buClr>
              <a:buSzPct val="110000"/>
              <a:buFont typeface="Wingdings" pitchFamily="2" charset="2"/>
              <a:buChar char="n"/>
              <a:defRPr kumimoji="1" sz="1400">
                <a:solidFill>
                  <a:schemeClr val="tx1"/>
                </a:solidFill>
                <a:latin typeface="Meiryo UI" pitchFamily="50" charset="-128"/>
                <a:ea typeface="Meiryo UI" pitchFamily="50" charset="-128"/>
              </a:defRPr>
            </a:lvl1pPr>
            <a:lvl2pPr marL="742950" indent="-285750" eaLnBrk="0" hangingPunct="0">
              <a:spcBef>
                <a:spcPct val="20000"/>
              </a:spcBef>
              <a:buClr>
                <a:srgbClr val="9EA0A1"/>
              </a:buClr>
              <a:buSzPct val="120000"/>
              <a:buFont typeface="Arial" pitchFamily="34" charset="0"/>
              <a:buChar char="»"/>
              <a:defRPr kumimoji="1" sz="1400">
                <a:solidFill>
                  <a:schemeClr val="tx1"/>
                </a:solidFill>
                <a:latin typeface="Meiryo UI" pitchFamily="50" charset="-128"/>
                <a:ea typeface="Meiryo UI" pitchFamily="50" charset="-128"/>
              </a:defRPr>
            </a:lvl2pPr>
            <a:lvl3pPr marL="11430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3pPr>
            <a:lvl4pPr marL="16002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4pPr>
            <a:lvl5pPr marL="2057400" indent="-228600" eaLnBrk="0" hangingPunct="0">
              <a:spcBef>
                <a:spcPct val="20000"/>
              </a:spcBef>
              <a:buClr>
                <a:srgbClr val="9EA0A1"/>
              </a:buClr>
              <a:buFont typeface="Arial" pitchFamily="34" charset="0"/>
              <a:buChar char="-"/>
              <a:defRPr kumimoji="1" sz="1400">
                <a:solidFill>
                  <a:schemeClr val="tx1"/>
                </a:solidFill>
                <a:latin typeface="Meiryo UI" pitchFamily="50" charset="-128"/>
                <a:ea typeface="Meiryo UI" pitchFamily="50" charset="-128"/>
              </a:defRPr>
            </a:lvl5pPr>
            <a:lvl6pPr marL="25146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6pPr>
            <a:lvl7pPr marL="29718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7pPr>
            <a:lvl8pPr marL="34290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8pPr>
            <a:lvl9pPr marL="3886200" indent="-228600" eaLnBrk="0" fontAlgn="base" hangingPunct="0">
              <a:spcBef>
                <a:spcPct val="20000"/>
              </a:spcBef>
              <a:spcAft>
                <a:spcPct val="0"/>
              </a:spcAft>
              <a:buClr>
                <a:srgbClr val="9EA0A1"/>
              </a:buClr>
              <a:buFont typeface="Arial" pitchFamily="34" charset="0"/>
              <a:buChar char="-"/>
              <a:defRPr kumimoji="1" sz="1400">
                <a:solidFill>
                  <a:schemeClr val="tx1"/>
                </a:solidFill>
                <a:latin typeface="Meiryo UI" pitchFamily="50" charset="-128"/>
                <a:ea typeface="Meiryo UI" pitchFamily="50" charset="-128"/>
              </a:defRPr>
            </a:lvl9pPr>
          </a:lstStyle>
          <a:p>
            <a:pPr eaLnBrk="1" fontAlgn="base" hangingPunct="1">
              <a:spcBef>
                <a:spcPct val="0"/>
              </a:spcBef>
              <a:spcAft>
                <a:spcPct val="0"/>
              </a:spcAft>
              <a:buClrTx/>
              <a:buSzTx/>
              <a:buFontTx/>
              <a:buNone/>
            </a:pPr>
            <a:fld id="{0C0C60B1-AD6E-4030-BC10-6903E1F651EA}" type="slidenum">
              <a:rPr lang="en-US" altLang="ja-JP" sz="1200" smtClean="0">
                <a:solidFill>
                  <a:srgbClr val="414243"/>
                </a:solidFill>
                <a:latin typeface="Arial" pitchFamily="34" charset="0"/>
                <a:ea typeface="メイリオ" pitchFamily="50" charset="-128"/>
              </a:rPr>
              <a:pPr eaLnBrk="1" fontAlgn="base" hangingPunct="1">
                <a:spcBef>
                  <a:spcPct val="0"/>
                </a:spcBef>
                <a:spcAft>
                  <a:spcPct val="0"/>
                </a:spcAft>
                <a:buClrTx/>
                <a:buSzTx/>
                <a:buFontTx/>
                <a:buNone/>
              </a:pPr>
              <a:t>9</a:t>
            </a:fld>
            <a:endParaRPr lang="en-US" altLang="ja-JP" sz="1200" smtClean="0">
              <a:solidFill>
                <a:srgbClr val="414243"/>
              </a:solidFill>
              <a:latin typeface="Arial" pitchFamily="34" charset="0"/>
              <a:ea typeface="メイリオ" pitchFamily="50" charset="-128"/>
            </a:endParaRPr>
          </a:p>
        </p:txBody>
      </p:sp>
    </p:spTree>
    <p:extLst>
      <p:ext uri="{BB962C8B-B14F-4D97-AF65-F5344CB8AC3E}">
        <p14:creationId xmlns:p14="http://schemas.microsoft.com/office/powerpoint/2010/main" val="1164672707"/>
      </p:ext>
    </p:extLst>
  </p:cSld>
  <p:clrMapOvr>
    <a:masterClrMapping/>
  </p:clrMapOvr>
  <mc:AlternateContent xmlns:mc="http://schemas.openxmlformats.org/markup-compatibility/2006" xmlns:p14="http://schemas.microsoft.com/office/powerpoint/2010/main">
    <mc:Choice Requires="p14">
      <p:transition spd="slow" p14:dur="2000" advTm="8964"/>
    </mc:Choice>
    <mc:Fallback xmlns="">
      <p:transition spd="slow" advTm="8964"/>
    </mc:Fallback>
  </mc:AlternateContent>
  <p:timing>
    <p:tnLst>
      <p:par>
        <p:cTn id="1" dur="indefinite" restart="never" nodeType="tmRoot"/>
      </p:par>
    </p:tnLst>
  </p:timing>
</p:sld>
</file>

<file path=ppt/theme/theme1.xml><?xml version="1.0" encoding="utf-8"?>
<a:theme xmlns:a="http://schemas.openxmlformats.org/drawingml/2006/main" name="株式会社インターリスク総研">
  <a:themeElements>
    <a:clrScheme name="エコロジー">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irric">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rgbClr val="737677"/>
          </a:solidFill>
        </a:ln>
        <a:extLst>
          <a:ext uri="{909E8E84-426E-40DD-AFC4-6F175D3DCCD1}">
            <a14:hiddenFill xmlns:a14="http://schemas.microsoft.com/office/drawing/2010/main">
              <a:solidFill>
                <a:srgbClr val="D2D3D3"/>
              </a:solidFill>
            </a14:hiddenFill>
          </a:ext>
        </a:extLst>
      </a:spPr>
      <a:bodyPr rtlCol="0" anchor="ctr"/>
      <a:lstStyle>
        <a:defPPr algn="ctr">
          <a:defRPr kumimoji="1" sz="1200" dirty="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ln w="12700">
          <a:solidFill>
            <a:schemeClr val="tx1"/>
          </a:solidFill>
        </a:ln>
      </a:spPr>
      <a:bodyPr wrap="none" tIns="0" bIns="0" rtlCol="0">
        <a:noAutofit/>
      </a:bodyPr>
      <a:lstStyle>
        <a:defPPr algn="ctr">
          <a:defRPr sz="3200" dirty="0">
            <a:latin typeface="Meiryo UI" panose="020B0604030504040204" pitchFamily="50" charset="-128"/>
            <a:ea typeface="Meiryo UI" panose="020B0604030504040204" pitchFamily="50" charset="-128"/>
            <a:cs typeface="Meiryo UI" panose="020B0604030504040204" pitchFamily="50" charset="-128"/>
          </a:defRPr>
        </a:defPPr>
      </a:lstStyle>
    </a:txDef>
  </a:objectDefaults>
  <a:extraClrSchemeLst/>
</a:theme>
</file>

<file path=ppt/theme/theme2.xml><?xml version="1.0" encoding="utf-8"?>
<a:theme xmlns:a="http://schemas.openxmlformats.org/drawingml/2006/main" name="1_株式会社インターリスク総研">
  <a:themeElements>
    <a:clrScheme name="グレースケール">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rric">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rgbClr val="737677"/>
          </a:solidFill>
        </a:ln>
        <a:extLst>
          <a:ext uri="{909E8E84-426E-40DD-AFC4-6F175D3DCCD1}">
            <a14:hiddenFill xmlns:a14="http://schemas.microsoft.com/office/drawing/2010/main">
              <a:solidFill>
                <a:srgbClr val="D2D3D3"/>
              </a:solidFill>
            </a14:hiddenFill>
          </a:ext>
        </a:extLst>
      </a:spPr>
      <a:bodyPr rtlCol="0" anchor="ctr"/>
      <a:lstStyle>
        <a:defPPr algn="ctr">
          <a:defRPr kumimoji="1" sz="1200" dirty="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lgn="ctr">
          <a:defRPr kumimoji="1" dirty="0" smtClean="0">
            <a:latin typeface="メイリオ" pitchFamily="50" charset="-128"/>
            <a:ea typeface="メイリオ" pitchFamily="50" charset="-128"/>
            <a:cs typeface="メイリオ" pitchFamily="50" charset="-128"/>
          </a:defRPr>
        </a:defPPr>
      </a:lstStyle>
    </a:txDef>
  </a:objectDefaults>
  <a:extraClrSchemeLst/>
</a:theme>
</file>

<file path=ppt/theme/theme3.xml><?xml version="1.0" encoding="utf-8"?>
<a:theme xmlns:a="http://schemas.openxmlformats.org/drawingml/2006/main" name="2_株式会社インターリスク総研">
  <a:themeElements>
    <a:clrScheme name="グレースケール">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rric">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rgbClr val="737677"/>
          </a:solidFill>
        </a:ln>
        <a:extLst>
          <a:ext uri="{909E8E84-426E-40DD-AFC4-6F175D3DCCD1}">
            <a14:hiddenFill xmlns:a14="http://schemas.microsoft.com/office/drawing/2010/main">
              <a:solidFill>
                <a:srgbClr val="D2D3D3"/>
              </a:solidFill>
            </a14:hiddenFill>
          </a:ext>
        </a:extLst>
      </a:spPr>
      <a:bodyPr rtlCol="0" anchor="ctr"/>
      <a:lstStyle>
        <a:defPPr algn="ctr">
          <a:defRPr kumimoji="1" sz="1200" dirty="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defRPr kumimoji="1" sz="1200" dirty="0"/>
        </a:defPPr>
      </a:lstStyle>
    </a:txDef>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15872</TotalTime>
  <Words>6151</Words>
  <Application>Microsoft Office PowerPoint</Application>
  <PresentationFormat>A4 210 x 297 mm</PresentationFormat>
  <Paragraphs>884</Paragraphs>
  <Slides>54</Slides>
  <Notes>31</Notes>
  <HiddenSlides>0</HiddenSlides>
  <MMClips>0</MMClips>
  <ScaleCrop>false</ScaleCrop>
  <HeadingPairs>
    <vt:vector size="6" baseType="variant">
      <vt:variant>
        <vt:lpstr>使用されているフォント</vt:lpstr>
      </vt:variant>
      <vt:variant>
        <vt:i4>10</vt:i4>
      </vt:variant>
      <vt:variant>
        <vt:lpstr>テーマ</vt:lpstr>
      </vt:variant>
      <vt:variant>
        <vt:i4>3</vt:i4>
      </vt:variant>
      <vt:variant>
        <vt:lpstr>スライド タイトル</vt:lpstr>
      </vt:variant>
      <vt:variant>
        <vt:i4>54</vt:i4>
      </vt:variant>
    </vt:vector>
  </HeadingPairs>
  <TitlesOfParts>
    <vt:vector size="67" baseType="lpstr">
      <vt:lpstr>HG丸ｺﾞｼｯｸM-PRO</vt:lpstr>
      <vt:lpstr>Meiryo UI</vt:lpstr>
      <vt:lpstr>ＭＳ Ｐゴシック</vt:lpstr>
      <vt:lpstr>ＭＳ ゴシック</vt:lpstr>
      <vt:lpstr>Yu Gothic UI</vt:lpstr>
      <vt:lpstr>メイリオ</vt:lpstr>
      <vt:lpstr>Arial</vt:lpstr>
      <vt:lpstr>Calibri</vt:lpstr>
      <vt:lpstr>Times New Roman</vt:lpstr>
      <vt:lpstr>Wingdings</vt:lpstr>
      <vt:lpstr>株式会社インターリスク総研</vt:lpstr>
      <vt:lpstr>1_株式会社インターリスク総研</vt:lpstr>
      <vt:lpstr>2_株式会社インターリスク総研</vt:lpstr>
      <vt:lpstr>PowerPoint プレゼンテーション</vt:lpstr>
      <vt:lpstr>0. 目次</vt:lpstr>
      <vt:lpstr>１．近年の水災の特徴</vt:lpstr>
      <vt:lpstr>PowerPoint プレゼンテーション</vt:lpstr>
      <vt:lpstr>(1) 増加する集中豪雨 　②　災害事例 その1（平成30年）</vt:lpstr>
      <vt:lpstr>（１）増加する集中豪雨 　　③　災害事例 その2（令和元年）</vt:lpstr>
      <vt:lpstr>（２）水災リスクとは 　　①　河川氾濫・内水氾濫</vt:lpstr>
      <vt:lpstr>（２）水災リスクとは 　　②　土砂災害・高潮</vt:lpstr>
      <vt:lpstr>２．タイムラインとは</vt:lpstr>
      <vt:lpstr>２．タイムラインとは</vt:lpstr>
      <vt:lpstr>２．タイムラインとは</vt:lpstr>
      <vt:lpstr>２．タイムラインとは</vt:lpstr>
      <vt:lpstr>２．タイムラインとは</vt:lpstr>
      <vt:lpstr>２．タイムラインとは</vt:lpstr>
      <vt:lpstr>３．警戒レベルを活用した水災タイムラインの策定  (1)  準備・基礎知識  (2)  「平常時」における防災行動のポイント</vt:lpstr>
      <vt:lpstr>3．警戒レベルを活用した水災タイムラインの策定 　(1)準備・基礎知識</vt:lpstr>
      <vt:lpstr>3．警戒レベルを活用した水災タイムラインの策定 　(1)準備・基礎知識　①警戒レベル</vt:lpstr>
      <vt:lpstr>3．警戒レベルを活用した水災タイムラインの策定 　(1)準備・基礎知識　②防災行動の整理_その１</vt:lpstr>
      <vt:lpstr>3．警戒レベルを活用した水災タイムラインの策定 　(1)準備・基礎知識　②防災行動の整理_その２</vt:lpstr>
      <vt:lpstr>3．警戒レベルを活用した水災タイムラインの策定 　(1)準備・基礎知識　②防災行動の整理_その３</vt:lpstr>
      <vt:lpstr>3．警戒レベルを活用した水災タイムラインの策定 　【ご参考】　水嚢による浸水対策例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3．警戒レベルを活用した水災タイムラインの策定 　(3)  「警戒レベル1」以降における防災行動のポイント①-1</vt:lpstr>
      <vt:lpstr>3．警戒レベルを活用した水災タイムラインの策定 　(3)  「警戒レベル1」以降における防災行動のポイント①-2</vt:lpstr>
      <vt:lpstr>3．警戒レベルを活用した水災タイムラインの策定 　(3)  「警戒レベル1」以降における防災行動のポイント①-3</vt:lpstr>
      <vt:lpstr>3．警戒レベルを活用した水災タイムラインの策定 　【ご参考】情報収集の方法①</vt:lpstr>
      <vt:lpstr>3．警戒レベルを活用した水災タイムラインの策定 　【ご参考】情報収集の方法②</vt:lpstr>
      <vt:lpstr>3．警戒レベルを活用した水災タイムラインの策定 　【ご参考】台風時の警戒レベル・警戒レベル相当情報の発信例</vt:lpstr>
      <vt:lpstr>3．警戒レベルを活用した水災タイムラインの策定 　【ご参考】線状降水帯による降雨時の警戒レベル・警戒レベル相当情報の発信例</vt:lpstr>
      <vt:lpstr>3．警戒レベルを活用した水災タイムラインの策定 　【ご参考】線状降水帯による降雨時の警戒レベル・警戒レベル相当情報の発信例</vt:lpstr>
      <vt:lpstr>3．警戒レベルを活用した水災タイムラインの策定 　【ご参考】警戒レベル相当情報の発信イメージ</vt:lpstr>
      <vt:lpstr>3．警戒レベルを活用した水災タイムラインの策定 　【ご参考】警戒レベル相当情報の発信イメージ</vt:lpstr>
      <vt:lpstr>4．重要業務を守るためのタイムライン・対策の考え方</vt:lpstr>
      <vt:lpstr>4．重要業務を守るためのタイムライン・対策の考え方</vt:lpstr>
      <vt:lpstr>PowerPoint プレゼンテーション</vt:lpstr>
      <vt:lpstr>4．重要業務を守るためのタイムライン・対策の考え方 　②リスクアセスメント</vt:lpstr>
      <vt:lpstr>4．重要業務を守るためのタイムライン・対策の考え方 　③事業継続戦略・対策の検討</vt:lpstr>
      <vt:lpstr>５．コロナ以降に必要な災害時の対応  (1) 新型コロナウイルスの特徴  (2) コロナ禍における避難所  (3) 避難所の見直しと備蓄品・携行品</vt:lpstr>
      <vt:lpstr>(1) 新型コロナウイルスの特徴   ①陽性者数などの推移</vt:lpstr>
      <vt:lpstr>(1) 新型コロナウイルスの特徴  　②感染性のある期間</vt:lpstr>
      <vt:lpstr>(1) 新型コロナウイルスの特徴 　②感染性のある期間　【ご参考】新型コロナウイルスの症状</vt:lpstr>
      <vt:lpstr>(1) 新型コロナウイルスの特徴 　③感染の伝播様式</vt:lpstr>
      <vt:lpstr>（２）コロナ禍における避難所 　　　運営イメージ</vt:lpstr>
      <vt:lpstr>（２）コロナ禍における避難所 　　　①受付でのチェック</vt:lpstr>
      <vt:lpstr>（１）コロナ禍における避難所 　　　②発熱者・濃厚接触者の専用スペース・通路</vt:lpstr>
      <vt:lpstr>（２）コロナ禍における避難所 　　　③消毒液・ハンドソープ・マスク・体温計の設置,換気・消毒</vt:lpstr>
      <vt:lpstr>（２）コロナ禍における避難所 　　　④できる限り密にならないレイアウト</vt:lpstr>
      <vt:lpstr>(３) 避難所の見直しと備蓄品・携行品 　　　①避難所の見直し</vt:lpstr>
      <vt:lpstr>(３) 避難所の見直しと備蓄品・携行品 　　　②備蓄品・携行品</vt:lpstr>
      <vt:lpstr>照会先（著作権表示あり）</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user_</dc:creator>
  <cp:lastModifiedBy>MS&amp;ADインターリスク総研株式会社</cp:lastModifiedBy>
  <cp:revision>912</cp:revision>
  <cp:lastPrinted>2020-08-26T11:16:03Z</cp:lastPrinted>
  <dcterms:created xsi:type="dcterms:W3CDTF">2014-03-31T06:55:34Z</dcterms:created>
  <dcterms:modified xsi:type="dcterms:W3CDTF">2020-12-01T12:06:43Z</dcterms:modified>
</cp:coreProperties>
</file>